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7" r:id="rId2"/>
    <p:sldMasterId id="2147483712" r:id="rId3"/>
    <p:sldMasterId id="2147483717" r:id="rId4"/>
    <p:sldMasterId id="2147483772" r:id="rId5"/>
    <p:sldMasterId id="2147483789" r:id="rId6"/>
    <p:sldMasterId id="2147483806" r:id="rId7"/>
  </p:sldMasterIdLst>
  <p:notesMasterIdLst>
    <p:notesMasterId r:id="rId50"/>
  </p:notesMasterIdLst>
  <p:handoutMasterIdLst>
    <p:handoutMasterId r:id="rId51"/>
  </p:handoutMasterIdLst>
  <p:sldIdLst>
    <p:sldId id="256" r:id="rId8"/>
    <p:sldId id="493" r:id="rId9"/>
    <p:sldId id="553" r:id="rId10"/>
    <p:sldId id="554" r:id="rId11"/>
    <p:sldId id="555" r:id="rId12"/>
    <p:sldId id="566" r:id="rId13"/>
    <p:sldId id="558" r:id="rId14"/>
    <p:sldId id="593" r:id="rId15"/>
    <p:sldId id="561" r:id="rId16"/>
    <p:sldId id="563" r:id="rId17"/>
    <p:sldId id="564" r:id="rId18"/>
    <p:sldId id="565" r:id="rId19"/>
    <p:sldId id="613" r:id="rId20"/>
    <p:sldId id="615" r:id="rId21"/>
    <p:sldId id="567" r:id="rId22"/>
    <p:sldId id="573" r:id="rId23"/>
    <p:sldId id="568" r:id="rId24"/>
    <p:sldId id="569" r:id="rId25"/>
    <p:sldId id="570" r:id="rId26"/>
    <p:sldId id="571" r:id="rId27"/>
    <p:sldId id="572" r:id="rId28"/>
    <p:sldId id="583" r:id="rId29"/>
    <p:sldId id="574" r:id="rId30"/>
    <p:sldId id="576" r:id="rId31"/>
    <p:sldId id="575" r:id="rId32"/>
    <p:sldId id="616" r:id="rId33"/>
    <p:sldId id="617" r:id="rId34"/>
    <p:sldId id="618" r:id="rId35"/>
    <p:sldId id="596" r:id="rId36"/>
    <p:sldId id="597" r:id="rId37"/>
    <p:sldId id="598" r:id="rId38"/>
    <p:sldId id="602" r:id="rId39"/>
    <p:sldId id="599" r:id="rId40"/>
    <p:sldId id="619" r:id="rId41"/>
    <p:sldId id="620" r:id="rId42"/>
    <p:sldId id="608" r:id="rId43"/>
    <p:sldId id="609" r:id="rId44"/>
    <p:sldId id="612" r:id="rId45"/>
    <p:sldId id="610" r:id="rId46"/>
    <p:sldId id="614" r:id="rId47"/>
    <p:sldId id="607" r:id="rId48"/>
    <p:sldId id="286" r:id="rId49"/>
  </p:sldIdLst>
  <p:sldSz cx="9144000" cy="6858000" type="screen4x3"/>
  <p:notesSz cx="6797675" cy="992822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FF"/>
    <a:srgbClr val="000099"/>
    <a:srgbClr val="003300"/>
    <a:srgbClr val="FF0000"/>
    <a:srgbClr val="FFFF00"/>
    <a:srgbClr val="CCFFCC"/>
    <a:srgbClr val="FF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4853" autoAdjust="0"/>
  </p:normalViewPr>
  <p:slideViewPr>
    <p:cSldViewPr>
      <p:cViewPr>
        <p:scale>
          <a:sx n="100" d="100"/>
          <a:sy n="100" d="100"/>
        </p:scale>
        <p:origin x="-1860" y="108"/>
      </p:cViewPr>
      <p:guideLst>
        <p:guide orient="horz" pos="2160"/>
        <p:guide pos="2880"/>
      </p:guideLst>
    </p:cSldViewPr>
  </p:slideViewPr>
  <p:outlineViewPr>
    <p:cViewPr>
      <p:scale>
        <a:sx n="33" d="100"/>
        <a:sy n="33" d="100"/>
      </p:scale>
      <p:origin x="36" y="1566"/>
    </p:cViewPr>
  </p:outlineViewPr>
  <p:notesTextViewPr>
    <p:cViewPr>
      <p:scale>
        <a:sx n="100" d="100"/>
        <a:sy n="100" d="100"/>
      </p:scale>
      <p:origin x="0" y="0"/>
    </p:cViewPr>
  </p:notesTextViewPr>
  <p:sorterViewPr>
    <p:cViewPr>
      <p:scale>
        <a:sx n="66" d="100"/>
        <a:sy n="66" d="100"/>
      </p:scale>
      <p:origin x="0" y="696"/>
    </p:cViewPr>
  </p:sorterViewPr>
  <p:notesViewPr>
    <p:cSldViewPr>
      <p:cViewPr varScale="1">
        <p:scale>
          <a:sx n="56" d="100"/>
          <a:sy n="56" d="100"/>
        </p:scale>
        <p:origin x="-1236"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C413E-E160-4072-B230-BB12748EAB3B}"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9695D37C-2057-43E6-9382-10FF26A723D8}">
      <dgm:prSet phldrT="[Текст]" custT="1"/>
      <dgm:spPr>
        <a:solidFill>
          <a:schemeClr val="accent4">
            <a:lumMod val="40000"/>
            <a:lumOff val="60000"/>
          </a:schemeClr>
        </a:solidFill>
      </dgm:spPr>
      <dgm:t>
        <a:bodyPr/>
        <a:lstStyle/>
        <a:p>
          <a:r>
            <a:rPr lang="ru-RU" sz="1600" b="1" dirty="0" smtClean="0">
              <a:solidFill>
                <a:srgbClr val="C00000"/>
              </a:solidFill>
              <a:latin typeface="Arial Narrow" pitchFamily="34" charset="0"/>
            </a:rPr>
            <a:t>Региональный</a:t>
          </a:r>
          <a:r>
            <a:rPr lang="ru-RU" sz="1600" b="1" dirty="0" smtClean="0">
              <a:latin typeface="Arial Narrow" pitchFamily="34" charset="0"/>
            </a:rPr>
            <a:t> </a:t>
          </a:r>
          <a:r>
            <a:rPr lang="ru-RU" sz="1600" b="1" dirty="0" smtClean="0">
              <a:solidFill>
                <a:srgbClr val="C00000"/>
              </a:solidFill>
              <a:latin typeface="Arial Narrow" pitchFamily="34" charset="0"/>
            </a:rPr>
            <a:t>прожиточный минимум пенсионера</a:t>
          </a:r>
          <a:endParaRPr lang="ru-RU" sz="1600" b="1" dirty="0">
            <a:solidFill>
              <a:srgbClr val="C00000"/>
            </a:solidFill>
            <a:latin typeface="Arial Narrow" pitchFamily="34" charset="0"/>
          </a:endParaRPr>
        </a:p>
      </dgm:t>
    </dgm:pt>
    <dgm:pt modelId="{E6EF0097-E449-4617-82AC-CC232E652ABB}" type="parTrans" cxnId="{0E0A7A10-1A7E-4037-87FA-9C8EDB27AABE}">
      <dgm:prSet/>
      <dgm:spPr/>
      <dgm:t>
        <a:bodyPr/>
        <a:lstStyle/>
        <a:p>
          <a:endParaRPr lang="ru-RU"/>
        </a:p>
      </dgm:t>
    </dgm:pt>
    <dgm:pt modelId="{A1523F96-0D82-4E9E-8F05-641365F10818}" type="sibTrans" cxnId="{0E0A7A10-1A7E-4037-87FA-9C8EDB27AABE}">
      <dgm:prSet/>
      <dgm:spPr/>
      <dgm:t>
        <a:bodyPr/>
        <a:lstStyle/>
        <a:p>
          <a:endParaRPr lang="ru-RU"/>
        </a:p>
      </dgm:t>
    </dgm:pt>
    <dgm:pt modelId="{F0AFF0EA-06F0-482D-9892-FA0D80B1F75F}">
      <dgm:prSet phldrT="[Текст]" custT="1"/>
      <dgm:spPr>
        <a:solidFill>
          <a:schemeClr val="accent4">
            <a:lumMod val="40000"/>
            <a:lumOff val="60000"/>
          </a:schemeClr>
        </a:solidFill>
      </dgm:spPr>
      <dgm:t>
        <a:bodyPr/>
        <a:lstStyle/>
        <a:p>
          <a:r>
            <a:rPr lang="ru-RU" sz="1600" b="1" dirty="0" smtClean="0">
              <a:solidFill>
                <a:srgbClr val="000099"/>
              </a:solidFill>
              <a:latin typeface="Arial Narrow" pitchFamily="34" charset="0"/>
            </a:rPr>
            <a:t>Федеральный прожиточный минимум пенсионера</a:t>
          </a:r>
          <a:endParaRPr lang="ru-RU" sz="1600" b="1" dirty="0">
            <a:solidFill>
              <a:srgbClr val="000099"/>
            </a:solidFill>
            <a:latin typeface="Arial Narrow" pitchFamily="34" charset="0"/>
          </a:endParaRPr>
        </a:p>
      </dgm:t>
    </dgm:pt>
    <dgm:pt modelId="{B5478495-126F-4FD2-A134-89D57673385B}" type="parTrans" cxnId="{F59A6AF1-B487-42D8-9B48-559179F813C9}">
      <dgm:prSet/>
      <dgm:spPr/>
      <dgm:t>
        <a:bodyPr/>
        <a:lstStyle/>
        <a:p>
          <a:endParaRPr lang="ru-RU"/>
        </a:p>
      </dgm:t>
    </dgm:pt>
    <dgm:pt modelId="{BF96625C-3D9B-4165-AF36-888AB89A4154}" type="sibTrans" cxnId="{F59A6AF1-B487-42D8-9B48-559179F813C9}">
      <dgm:prSet/>
      <dgm:spPr/>
      <dgm:t>
        <a:bodyPr/>
        <a:lstStyle/>
        <a:p>
          <a:endParaRPr lang="ru-RU"/>
        </a:p>
      </dgm:t>
    </dgm:pt>
    <dgm:pt modelId="{D6C4BADA-E8D5-408C-A89E-BD3FECE9D96B}">
      <dgm:prSet phldrT="[Текст]" custT="1"/>
      <dgm:spPr>
        <a:solidFill>
          <a:schemeClr val="accent4">
            <a:lumMod val="40000"/>
            <a:lumOff val="60000"/>
          </a:schemeClr>
        </a:solidFill>
        <a:ln>
          <a:solidFill>
            <a:srgbClr val="C00000"/>
          </a:solidFill>
        </a:ln>
      </dgm:spPr>
      <dgm:t>
        <a:bodyPr/>
        <a:lstStyle/>
        <a:p>
          <a:r>
            <a:rPr lang="ru-RU" sz="1600" b="1" dirty="0" smtClean="0">
              <a:solidFill>
                <a:srgbClr val="C00000"/>
              </a:solidFill>
              <a:latin typeface="Arial Narrow" pitchFamily="34" charset="0"/>
            </a:rPr>
            <a:t>Региональная социальная доплата к пенсии</a:t>
          </a:r>
          <a:endParaRPr lang="ru-RU" sz="1600" b="1" dirty="0">
            <a:solidFill>
              <a:srgbClr val="C00000"/>
            </a:solidFill>
            <a:latin typeface="Arial Narrow" pitchFamily="34" charset="0"/>
          </a:endParaRPr>
        </a:p>
      </dgm:t>
    </dgm:pt>
    <dgm:pt modelId="{F94B986D-BD54-4A5C-8E58-BFAF2157C7E7}" type="parTrans" cxnId="{011E8448-51CF-4D87-8F4F-6D8040877854}">
      <dgm:prSet/>
      <dgm:spPr/>
      <dgm:t>
        <a:bodyPr/>
        <a:lstStyle/>
        <a:p>
          <a:endParaRPr lang="ru-RU"/>
        </a:p>
      </dgm:t>
    </dgm:pt>
    <dgm:pt modelId="{8AAD2133-DA92-42BD-8398-B2BD52AE3218}" type="sibTrans" cxnId="{011E8448-51CF-4D87-8F4F-6D8040877854}">
      <dgm:prSet/>
      <dgm:spPr/>
      <dgm:t>
        <a:bodyPr/>
        <a:lstStyle/>
        <a:p>
          <a:endParaRPr lang="ru-RU"/>
        </a:p>
      </dgm:t>
    </dgm:pt>
    <dgm:pt modelId="{4411668F-D0D5-46C9-B4C1-B69F1999AF50}" type="pres">
      <dgm:prSet presAssocID="{49BC413E-E160-4072-B230-BB12748EAB3B}" presName="linearFlow" presStyleCnt="0">
        <dgm:presLayoutVars>
          <dgm:dir/>
          <dgm:resizeHandles val="exact"/>
        </dgm:presLayoutVars>
      </dgm:prSet>
      <dgm:spPr/>
    </dgm:pt>
    <dgm:pt modelId="{46436F6B-FBE0-4DE0-BE2C-42204620E74C}" type="pres">
      <dgm:prSet presAssocID="{9695D37C-2057-43E6-9382-10FF26A723D8}" presName="node" presStyleLbl="node1" presStyleIdx="0" presStyleCnt="3">
        <dgm:presLayoutVars>
          <dgm:bulletEnabled val="1"/>
        </dgm:presLayoutVars>
      </dgm:prSet>
      <dgm:spPr>
        <a:prstGeom prst="roundRect">
          <a:avLst/>
        </a:prstGeom>
      </dgm:spPr>
      <dgm:t>
        <a:bodyPr/>
        <a:lstStyle/>
        <a:p>
          <a:endParaRPr lang="ru-RU"/>
        </a:p>
      </dgm:t>
    </dgm:pt>
    <dgm:pt modelId="{D89A8DA3-1CD1-4D86-A67F-2C1BC24F955B}" type="pres">
      <dgm:prSet presAssocID="{A1523F96-0D82-4E9E-8F05-641365F10818}" presName="spacerL" presStyleCnt="0"/>
      <dgm:spPr/>
    </dgm:pt>
    <dgm:pt modelId="{5EC0E4F8-6DD5-4529-9522-85E0D280D107}" type="pres">
      <dgm:prSet presAssocID="{A1523F96-0D82-4E9E-8F05-641365F10818}" presName="sibTrans" presStyleLbl="sibTrans2D1" presStyleIdx="0" presStyleCnt="2"/>
      <dgm:spPr>
        <a:prstGeom prst="chevron">
          <a:avLst/>
        </a:prstGeom>
      </dgm:spPr>
      <dgm:t>
        <a:bodyPr/>
        <a:lstStyle/>
        <a:p>
          <a:endParaRPr lang="ru-RU"/>
        </a:p>
      </dgm:t>
    </dgm:pt>
    <dgm:pt modelId="{FB6D9728-B674-4772-B43E-E878F6AC6956}" type="pres">
      <dgm:prSet presAssocID="{A1523F96-0D82-4E9E-8F05-641365F10818}" presName="spacerR" presStyleCnt="0"/>
      <dgm:spPr/>
    </dgm:pt>
    <dgm:pt modelId="{505CD92B-EE4C-4F35-9686-05C4BEEA843F}" type="pres">
      <dgm:prSet presAssocID="{F0AFF0EA-06F0-482D-9892-FA0D80B1F75F}" presName="node" presStyleLbl="node1" presStyleIdx="1" presStyleCnt="3" custScaleX="82000" custScaleY="73919">
        <dgm:presLayoutVars>
          <dgm:bulletEnabled val="1"/>
        </dgm:presLayoutVars>
      </dgm:prSet>
      <dgm:spPr>
        <a:prstGeom prst="flowChartAlternateProcess">
          <a:avLst/>
        </a:prstGeom>
      </dgm:spPr>
      <dgm:t>
        <a:bodyPr/>
        <a:lstStyle/>
        <a:p>
          <a:endParaRPr lang="ru-RU"/>
        </a:p>
      </dgm:t>
    </dgm:pt>
    <dgm:pt modelId="{17553107-8312-4CFE-9C33-76B79B92D6E0}" type="pres">
      <dgm:prSet presAssocID="{BF96625C-3D9B-4165-AF36-888AB89A4154}" presName="spacerL" presStyleCnt="0"/>
      <dgm:spPr/>
    </dgm:pt>
    <dgm:pt modelId="{9DA7D29D-804B-42DE-AA37-F580C8D65B55}" type="pres">
      <dgm:prSet presAssocID="{BF96625C-3D9B-4165-AF36-888AB89A4154}" presName="sibTrans" presStyleLbl="sibTrans2D1" presStyleIdx="1" presStyleCnt="2"/>
      <dgm:spPr>
        <a:prstGeom prst="rightArrow">
          <a:avLst/>
        </a:prstGeom>
      </dgm:spPr>
      <dgm:t>
        <a:bodyPr/>
        <a:lstStyle/>
        <a:p>
          <a:endParaRPr lang="ru-RU"/>
        </a:p>
      </dgm:t>
    </dgm:pt>
    <dgm:pt modelId="{927B416F-0A47-4242-943F-A59524A2F776}" type="pres">
      <dgm:prSet presAssocID="{BF96625C-3D9B-4165-AF36-888AB89A4154}" presName="spacerR" presStyleCnt="0"/>
      <dgm:spPr/>
    </dgm:pt>
    <dgm:pt modelId="{5BCC79D7-A6FB-4E60-8499-FBCCE3AE660D}" type="pres">
      <dgm:prSet presAssocID="{D6C4BADA-E8D5-408C-A89E-BD3FECE9D96B}" presName="node" presStyleLbl="node1" presStyleIdx="2" presStyleCnt="3" custScaleX="129822">
        <dgm:presLayoutVars>
          <dgm:bulletEnabled val="1"/>
        </dgm:presLayoutVars>
      </dgm:prSet>
      <dgm:spPr>
        <a:prstGeom prst="ellipse">
          <a:avLst/>
        </a:prstGeom>
      </dgm:spPr>
      <dgm:t>
        <a:bodyPr/>
        <a:lstStyle/>
        <a:p>
          <a:endParaRPr lang="ru-RU"/>
        </a:p>
      </dgm:t>
    </dgm:pt>
  </dgm:ptLst>
  <dgm:cxnLst>
    <dgm:cxn modelId="{03EF4BE7-9DE1-4F66-8AD4-3CBF9B41809F}" type="presOf" srcId="{D6C4BADA-E8D5-408C-A89E-BD3FECE9D96B}" destId="{5BCC79D7-A6FB-4E60-8499-FBCCE3AE660D}" srcOrd="0" destOrd="0" presId="urn:microsoft.com/office/officeart/2005/8/layout/equation1"/>
    <dgm:cxn modelId="{011E8448-51CF-4D87-8F4F-6D8040877854}" srcId="{49BC413E-E160-4072-B230-BB12748EAB3B}" destId="{D6C4BADA-E8D5-408C-A89E-BD3FECE9D96B}" srcOrd="2" destOrd="0" parTransId="{F94B986D-BD54-4A5C-8E58-BFAF2157C7E7}" sibTransId="{8AAD2133-DA92-42BD-8398-B2BD52AE3218}"/>
    <dgm:cxn modelId="{8ECB814D-7A2D-412F-896F-68C9CFCEED3D}" type="presOf" srcId="{F0AFF0EA-06F0-482D-9892-FA0D80B1F75F}" destId="{505CD92B-EE4C-4F35-9686-05C4BEEA843F}" srcOrd="0" destOrd="0" presId="urn:microsoft.com/office/officeart/2005/8/layout/equation1"/>
    <dgm:cxn modelId="{3D5FBCAC-5852-4BE2-A522-F95E3C39EEDB}" type="presOf" srcId="{49BC413E-E160-4072-B230-BB12748EAB3B}" destId="{4411668F-D0D5-46C9-B4C1-B69F1999AF50}" srcOrd="0" destOrd="0" presId="urn:microsoft.com/office/officeart/2005/8/layout/equation1"/>
    <dgm:cxn modelId="{39E68592-E33A-47D2-BB9A-F901D66BF1F7}" type="presOf" srcId="{BF96625C-3D9B-4165-AF36-888AB89A4154}" destId="{9DA7D29D-804B-42DE-AA37-F580C8D65B55}" srcOrd="0" destOrd="0" presId="urn:microsoft.com/office/officeart/2005/8/layout/equation1"/>
    <dgm:cxn modelId="{F59A6AF1-B487-42D8-9B48-559179F813C9}" srcId="{49BC413E-E160-4072-B230-BB12748EAB3B}" destId="{F0AFF0EA-06F0-482D-9892-FA0D80B1F75F}" srcOrd="1" destOrd="0" parTransId="{B5478495-126F-4FD2-A134-89D57673385B}" sibTransId="{BF96625C-3D9B-4165-AF36-888AB89A4154}"/>
    <dgm:cxn modelId="{0E0A7A10-1A7E-4037-87FA-9C8EDB27AABE}" srcId="{49BC413E-E160-4072-B230-BB12748EAB3B}" destId="{9695D37C-2057-43E6-9382-10FF26A723D8}" srcOrd="0" destOrd="0" parTransId="{E6EF0097-E449-4617-82AC-CC232E652ABB}" sibTransId="{A1523F96-0D82-4E9E-8F05-641365F10818}"/>
    <dgm:cxn modelId="{0FBC5439-5382-4B36-8CC3-26A8D92700FE}" type="presOf" srcId="{A1523F96-0D82-4E9E-8F05-641365F10818}" destId="{5EC0E4F8-6DD5-4529-9522-85E0D280D107}" srcOrd="0" destOrd="0" presId="urn:microsoft.com/office/officeart/2005/8/layout/equation1"/>
    <dgm:cxn modelId="{7F03D396-2C4B-4A7E-A98D-75F1F86C1D82}" type="presOf" srcId="{9695D37C-2057-43E6-9382-10FF26A723D8}" destId="{46436F6B-FBE0-4DE0-BE2C-42204620E74C}" srcOrd="0" destOrd="0" presId="urn:microsoft.com/office/officeart/2005/8/layout/equation1"/>
    <dgm:cxn modelId="{959585B7-88AC-4018-96E3-585C934EB04E}" type="presParOf" srcId="{4411668F-D0D5-46C9-B4C1-B69F1999AF50}" destId="{46436F6B-FBE0-4DE0-BE2C-42204620E74C}" srcOrd="0" destOrd="0" presId="urn:microsoft.com/office/officeart/2005/8/layout/equation1"/>
    <dgm:cxn modelId="{29B0C932-27E3-497F-BDDA-C33DD13CCAF2}" type="presParOf" srcId="{4411668F-D0D5-46C9-B4C1-B69F1999AF50}" destId="{D89A8DA3-1CD1-4D86-A67F-2C1BC24F955B}" srcOrd="1" destOrd="0" presId="urn:microsoft.com/office/officeart/2005/8/layout/equation1"/>
    <dgm:cxn modelId="{A4F25BBB-7FE0-4D14-9697-548A964114F6}" type="presParOf" srcId="{4411668F-D0D5-46C9-B4C1-B69F1999AF50}" destId="{5EC0E4F8-6DD5-4529-9522-85E0D280D107}" srcOrd="2" destOrd="0" presId="urn:microsoft.com/office/officeart/2005/8/layout/equation1"/>
    <dgm:cxn modelId="{C71FD0AA-566A-42C1-9466-587601945790}" type="presParOf" srcId="{4411668F-D0D5-46C9-B4C1-B69F1999AF50}" destId="{FB6D9728-B674-4772-B43E-E878F6AC6956}" srcOrd="3" destOrd="0" presId="urn:microsoft.com/office/officeart/2005/8/layout/equation1"/>
    <dgm:cxn modelId="{3C159B1D-4655-47FA-ACD3-282F22B452A5}" type="presParOf" srcId="{4411668F-D0D5-46C9-B4C1-B69F1999AF50}" destId="{505CD92B-EE4C-4F35-9686-05C4BEEA843F}" srcOrd="4" destOrd="0" presId="urn:microsoft.com/office/officeart/2005/8/layout/equation1"/>
    <dgm:cxn modelId="{1B143826-E0A8-4BB5-B0B2-0B817FD9F423}" type="presParOf" srcId="{4411668F-D0D5-46C9-B4C1-B69F1999AF50}" destId="{17553107-8312-4CFE-9C33-76B79B92D6E0}" srcOrd="5" destOrd="0" presId="urn:microsoft.com/office/officeart/2005/8/layout/equation1"/>
    <dgm:cxn modelId="{CEBC54D6-29AA-48E4-94F7-1BDFE92FA61A}" type="presParOf" srcId="{4411668F-D0D5-46C9-B4C1-B69F1999AF50}" destId="{9DA7D29D-804B-42DE-AA37-F580C8D65B55}" srcOrd="6" destOrd="0" presId="urn:microsoft.com/office/officeart/2005/8/layout/equation1"/>
    <dgm:cxn modelId="{7B9328C1-A2EB-4896-BB5D-C243D970D7A3}" type="presParOf" srcId="{4411668F-D0D5-46C9-B4C1-B69F1999AF50}" destId="{927B416F-0A47-4242-943F-A59524A2F776}" srcOrd="7" destOrd="0" presId="urn:microsoft.com/office/officeart/2005/8/layout/equation1"/>
    <dgm:cxn modelId="{A0D01B4A-275C-4B3C-887D-448FDF07DC03}" type="presParOf" srcId="{4411668F-D0D5-46C9-B4C1-B69F1999AF50}" destId="{5BCC79D7-A6FB-4E60-8499-FBCCE3AE660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A3FB6-2B25-45EA-82B3-8C10683C1B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12824FD-140F-4897-BE3E-90E47F460481}">
      <dgm:prSet phldrT="[Текст]" custT="1"/>
      <dgm:spPr>
        <a:solidFill>
          <a:schemeClr val="accent4">
            <a:lumMod val="60000"/>
            <a:lumOff val="40000"/>
          </a:schemeClr>
        </a:solidFill>
      </dgm:spPr>
      <dgm:t>
        <a:bodyPr/>
        <a:lstStyle/>
        <a:p>
          <a:r>
            <a:rPr lang="ru-RU" sz="1600" b="1" dirty="0" smtClean="0">
              <a:latin typeface="Arial Narrow" pitchFamily="34" charset="0"/>
            </a:rPr>
            <a:t>Величина прожиточного минимума пенсионера </a:t>
          </a:r>
          <a:r>
            <a:rPr lang="ru-RU" sz="1600" b="1" dirty="0" smtClean="0">
              <a:solidFill>
                <a:srgbClr val="C00000"/>
              </a:solidFill>
              <a:latin typeface="Arial Narrow" pitchFamily="34" charset="0"/>
            </a:rPr>
            <a:t>в Томской области</a:t>
          </a:r>
          <a:r>
            <a:rPr lang="ru-RU" sz="1600" b="1" dirty="0" smtClean="0">
              <a:latin typeface="Arial Narrow" pitchFamily="34" charset="0"/>
            </a:rPr>
            <a:t> на 2021 год – </a:t>
          </a:r>
          <a:r>
            <a:rPr lang="ru-RU" sz="2000" b="1" dirty="0" smtClean="0">
              <a:solidFill>
                <a:srgbClr val="C00000"/>
              </a:solidFill>
              <a:latin typeface="Arial Narrow" pitchFamily="34" charset="0"/>
            </a:rPr>
            <a:t>10 436 руб. (+890р)</a:t>
          </a:r>
          <a:endParaRPr lang="ru-RU" sz="2000" b="1" dirty="0">
            <a:solidFill>
              <a:srgbClr val="C00000"/>
            </a:solidFill>
            <a:latin typeface="Arial Narrow" pitchFamily="34" charset="0"/>
          </a:endParaRPr>
        </a:p>
      </dgm:t>
    </dgm:pt>
    <dgm:pt modelId="{971A5612-0D89-40D2-845B-DCE347C24259}" type="parTrans" cxnId="{F94A9BF4-6B34-4831-B11F-5CAAD3B5DD61}">
      <dgm:prSet/>
      <dgm:spPr/>
      <dgm:t>
        <a:bodyPr/>
        <a:lstStyle/>
        <a:p>
          <a:endParaRPr lang="ru-RU"/>
        </a:p>
      </dgm:t>
    </dgm:pt>
    <dgm:pt modelId="{E5DD32F3-D527-4891-9D03-B39FC104E491}" type="sibTrans" cxnId="{F94A9BF4-6B34-4831-B11F-5CAAD3B5DD61}">
      <dgm:prSet/>
      <dgm:spPr/>
      <dgm:t>
        <a:bodyPr/>
        <a:lstStyle/>
        <a:p>
          <a:endParaRPr lang="ru-RU"/>
        </a:p>
      </dgm:t>
    </dgm:pt>
    <dgm:pt modelId="{73748F2C-2438-486D-AA8A-D93BDBECC525}">
      <dgm:prSet phldrT="[Текст]" custT="1"/>
      <dgm:spPr/>
      <dgm:t>
        <a:bodyPr/>
        <a:lstStyle/>
        <a:p>
          <a:r>
            <a:rPr lang="ru-RU" sz="1200" b="1" i="1" dirty="0" smtClean="0">
              <a:solidFill>
                <a:schemeClr val="tx2"/>
              </a:solidFill>
            </a:rPr>
            <a:t>Закон Томской области «О величине прожиточного минимума пенсионера в Томской области на 2021 год»</a:t>
          </a:r>
          <a:endParaRPr lang="ru-RU" sz="1200" b="1" i="1" dirty="0">
            <a:solidFill>
              <a:schemeClr val="tx2"/>
            </a:solidFill>
          </a:endParaRPr>
        </a:p>
      </dgm:t>
    </dgm:pt>
    <dgm:pt modelId="{70313AD2-AE44-4D90-9035-BD464E94BFFD}" type="parTrans" cxnId="{5F7A3BCD-DF3E-42C2-BA9D-54B36C31C5FC}">
      <dgm:prSet/>
      <dgm:spPr/>
      <dgm:t>
        <a:bodyPr/>
        <a:lstStyle/>
        <a:p>
          <a:endParaRPr lang="ru-RU"/>
        </a:p>
      </dgm:t>
    </dgm:pt>
    <dgm:pt modelId="{3D9BFF60-5F18-44FF-A521-C11BFBD79A7A}" type="sibTrans" cxnId="{5F7A3BCD-DF3E-42C2-BA9D-54B36C31C5FC}">
      <dgm:prSet/>
      <dgm:spPr/>
      <dgm:t>
        <a:bodyPr/>
        <a:lstStyle/>
        <a:p>
          <a:endParaRPr lang="ru-RU"/>
        </a:p>
      </dgm:t>
    </dgm:pt>
    <dgm:pt modelId="{D7BB30A5-4EB4-48D7-A1DE-A2941695C93F}">
      <dgm:prSet phldrT="[Текст]" custT="1"/>
      <dgm:spPr>
        <a:solidFill>
          <a:schemeClr val="accent4">
            <a:lumMod val="60000"/>
            <a:lumOff val="40000"/>
          </a:schemeClr>
        </a:solidFill>
      </dgm:spPr>
      <dgm:t>
        <a:bodyPr/>
        <a:lstStyle/>
        <a:p>
          <a:r>
            <a:rPr lang="ru-RU" sz="1600" b="1" dirty="0" smtClean="0">
              <a:latin typeface="Arial Narrow" pitchFamily="34" charset="0"/>
            </a:rPr>
            <a:t>Величина прожиточного минимума пенсионера </a:t>
          </a:r>
          <a:r>
            <a:rPr lang="ru-RU" sz="1600" b="1" dirty="0" smtClean="0">
              <a:solidFill>
                <a:srgbClr val="000099"/>
              </a:solidFill>
              <a:latin typeface="Arial Narrow" pitchFamily="34" charset="0"/>
            </a:rPr>
            <a:t>в Российской Федерации</a:t>
          </a:r>
          <a:r>
            <a:rPr lang="ru-RU" sz="1600" b="1" dirty="0" smtClean="0">
              <a:latin typeface="Arial Narrow" pitchFamily="34" charset="0"/>
            </a:rPr>
            <a:t> на 2021 год – </a:t>
          </a:r>
          <a:r>
            <a:rPr lang="ru-RU" sz="1600" b="1" dirty="0" smtClean="0">
              <a:solidFill>
                <a:srgbClr val="000099"/>
              </a:solidFill>
              <a:latin typeface="Arial Narrow" pitchFamily="34" charset="0"/>
            </a:rPr>
            <a:t>10 022</a:t>
          </a:r>
          <a:r>
            <a:rPr lang="ru-RU" sz="2000" b="1" dirty="0" smtClean="0">
              <a:solidFill>
                <a:srgbClr val="000099"/>
              </a:solidFill>
              <a:latin typeface="Arial Narrow" pitchFamily="34" charset="0"/>
            </a:rPr>
            <a:t> руб.</a:t>
          </a:r>
          <a:endParaRPr lang="ru-RU" sz="2000" b="1" dirty="0">
            <a:solidFill>
              <a:srgbClr val="000099"/>
            </a:solidFill>
            <a:latin typeface="Arial Narrow" pitchFamily="34" charset="0"/>
          </a:endParaRPr>
        </a:p>
      </dgm:t>
    </dgm:pt>
    <dgm:pt modelId="{76A91722-B6C0-42D0-A488-2CF0BCBD9DF7}" type="parTrans" cxnId="{0B7DFD63-1246-441E-AD8A-D29F255C0926}">
      <dgm:prSet/>
      <dgm:spPr/>
      <dgm:t>
        <a:bodyPr/>
        <a:lstStyle/>
        <a:p>
          <a:endParaRPr lang="ru-RU"/>
        </a:p>
      </dgm:t>
    </dgm:pt>
    <dgm:pt modelId="{90B7CAE9-B573-4941-8C28-03EF5E86C7AA}" type="sibTrans" cxnId="{0B7DFD63-1246-441E-AD8A-D29F255C0926}">
      <dgm:prSet/>
      <dgm:spPr/>
      <dgm:t>
        <a:bodyPr/>
        <a:lstStyle/>
        <a:p>
          <a:endParaRPr lang="ru-RU"/>
        </a:p>
      </dgm:t>
    </dgm:pt>
    <dgm:pt modelId="{D28465A4-3C58-45E0-9C1E-C2318EFB5BA7}">
      <dgm:prSet phldrT="[Текст]" custT="1"/>
      <dgm:spPr/>
      <dgm:t>
        <a:bodyPr/>
        <a:lstStyle/>
        <a:p>
          <a:endParaRPr lang="ru-RU" sz="1200" b="1" i="1" dirty="0">
            <a:solidFill>
              <a:schemeClr val="tx2"/>
            </a:solidFill>
          </a:endParaRPr>
        </a:p>
      </dgm:t>
    </dgm:pt>
    <dgm:pt modelId="{52D573BD-95D5-4080-82D1-A4B1A03208A1}" type="parTrans" cxnId="{C45609FC-C3E6-4B9B-B78C-58753D45965D}">
      <dgm:prSet/>
      <dgm:spPr/>
      <dgm:t>
        <a:bodyPr/>
        <a:lstStyle/>
        <a:p>
          <a:endParaRPr lang="ru-RU"/>
        </a:p>
      </dgm:t>
    </dgm:pt>
    <dgm:pt modelId="{9444FCE9-E3C3-4E3A-B1FE-ADA933EE6D48}" type="sibTrans" cxnId="{C45609FC-C3E6-4B9B-B78C-58753D45965D}">
      <dgm:prSet/>
      <dgm:spPr/>
      <dgm:t>
        <a:bodyPr/>
        <a:lstStyle/>
        <a:p>
          <a:endParaRPr lang="ru-RU"/>
        </a:p>
      </dgm:t>
    </dgm:pt>
    <dgm:pt modelId="{1C2548C6-EFA2-40D3-A0C9-BD874CBA080F}" type="pres">
      <dgm:prSet presAssocID="{176A3FB6-2B25-45EA-82B3-8C10683C1B40}" presName="linear" presStyleCnt="0">
        <dgm:presLayoutVars>
          <dgm:animLvl val="lvl"/>
          <dgm:resizeHandles val="exact"/>
        </dgm:presLayoutVars>
      </dgm:prSet>
      <dgm:spPr/>
      <dgm:t>
        <a:bodyPr/>
        <a:lstStyle/>
        <a:p>
          <a:endParaRPr lang="ru-RU"/>
        </a:p>
      </dgm:t>
    </dgm:pt>
    <dgm:pt modelId="{6EB7CA7E-5F99-4CD8-AF62-16AE7693CF26}" type="pres">
      <dgm:prSet presAssocID="{212824FD-140F-4897-BE3E-90E47F460481}" presName="parentText" presStyleLbl="node1" presStyleIdx="0" presStyleCnt="2">
        <dgm:presLayoutVars>
          <dgm:chMax val="0"/>
          <dgm:bulletEnabled val="1"/>
        </dgm:presLayoutVars>
      </dgm:prSet>
      <dgm:spPr/>
      <dgm:t>
        <a:bodyPr/>
        <a:lstStyle/>
        <a:p>
          <a:endParaRPr lang="ru-RU"/>
        </a:p>
      </dgm:t>
    </dgm:pt>
    <dgm:pt modelId="{E6D5B80D-1AED-405A-A6F5-F52F4DF51CC2}" type="pres">
      <dgm:prSet presAssocID="{212824FD-140F-4897-BE3E-90E47F460481}" presName="childText" presStyleLbl="revTx" presStyleIdx="0" presStyleCnt="2">
        <dgm:presLayoutVars>
          <dgm:bulletEnabled val="1"/>
        </dgm:presLayoutVars>
      </dgm:prSet>
      <dgm:spPr/>
      <dgm:t>
        <a:bodyPr/>
        <a:lstStyle/>
        <a:p>
          <a:endParaRPr lang="ru-RU"/>
        </a:p>
      </dgm:t>
    </dgm:pt>
    <dgm:pt modelId="{ADCFAFDA-C2D1-4BA7-95BE-8E34F3F876EB}" type="pres">
      <dgm:prSet presAssocID="{D7BB30A5-4EB4-48D7-A1DE-A2941695C93F}" presName="parentText" presStyleLbl="node1" presStyleIdx="1" presStyleCnt="2">
        <dgm:presLayoutVars>
          <dgm:chMax val="0"/>
          <dgm:bulletEnabled val="1"/>
        </dgm:presLayoutVars>
      </dgm:prSet>
      <dgm:spPr/>
      <dgm:t>
        <a:bodyPr/>
        <a:lstStyle/>
        <a:p>
          <a:endParaRPr lang="ru-RU"/>
        </a:p>
      </dgm:t>
    </dgm:pt>
    <dgm:pt modelId="{F5619D51-0495-4535-B7B2-5B58A747BE83}" type="pres">
      <dgm:prSet presAssocID="{D7BB30A5-4EB4-48D7-A1DE-A2941695C93F}" presName="childText" presStyleLbl="revTx" presStyleIdx="1" presStyleCnt="2">
        <dgm:presLayoutVars>
          <dgm:bulletEnabled val="1"/>
        </dgm:presLayoutVars>
      </dgm:prSet>
      <dgm:spPr/>
      <dgm:t>
        <a:bodyPr/>
        <a:lstStyle/>
        <a:p>
          <a:endParaRPr lang="ru-RU"/>
        </a:p>
      </dgm:t>
    </dgm:pt>
  </dgm:ptLst>
  <dgm:cxnLst>
    <dgm:cxn modelId="{0B7DFD63-1246-441E-AD8A-D29F255C0926}" srcId="{176A3FB6-2B25-45EA-82B3-8C10683C1B40}" destId="{D7BB30A5-4EB4-48D7-A1DE-A2941695C93F}" srcOrd="1" destOrd="0" parTransId="{76A91722-B6C0-42D0-A488-2CF0BCBD9DF7}" sibTransId="{90B7CAE9-B573-4941-8C28-03EF5E86C7AA}"/>
    <dgm:cxn modelId="{F94A9BF4-6B34-4831-B11F-5CAAD3B5DD61}" srcId="{176A3FB6-2B25-45EA-82B3-8C10683C1B40}" destId="{212824FD-140F-4897-BE3E-90E47F460481}" srcOrd="0" destOrd="0" parTransId="{971A5612-0D89-40D2-845B-DCE347C24259}" sibTransId="{E5DD32F3-D527-4891-9D03-B39FC104E491}"/>
    <dgm:cxn modelId="{DEFE4C7D-999C-458A-8541-5016A800F7D4}" type="presOf" srcId="{73748F2C-2438-486D-AA8A-D93BDBECC525}" destId="{E6D5B80D-1AED-405A-A6F5-F52F4DF51CC2}" srcOrd="0" destOrd="0" presId="urn:microsoft.com/office/officeart/2005/8/layout/vList2"/>
    <dgm:cxn modelId="{C45609FC-C3E6-4B9B-B78C-58753D45965D}" srcId="{D7BB30A5-4EB4-48D7-A1DE-A2941695C93F}" destId="{D28465A4-3C58-45E0-9C1E-C2318EFB5BA7}" srcOrd="0" destOrd="0" parTransId="{52D573BD-95D5-4080-82D1-A4B1A03208A1}" sibTransId="{9444FCE9-E3C3-4E3A-B1FE-ADA933EE6D48}"/>
    <dgm:cxn modelId="{9B145282-267E-4004-917E-4C688E7414EC}" type="presOf" srcId="{176A3FB6-2B25-45EA-82B3-8C10683C1B40}" destId="{1C2548C6-EFA2-40D3-A0C9-BD874CBA080F}" srcOrd="0" destOrd="0" presId="urn:microsoft.com/office/officeart/2005/8/layout/vList2"/>
    <dgm:cxn modelId="{5F7A3BCD-DF3E-42C2-BA9D-54B36C31C5FC}" srcId="{212824FD-140F-4897-BE3E-90E47F460481}" destId="{73748F2C-2438-486D-AA8A-D93BDBECC525}" srcOrd="0" destOrd="0" parTransId="{70313AD2-AE44-4D90-9035-BD464E94BFFD}" sibTransId="{3D9BFF60-5F18-44FF-A521-C11BFBD79A7A}"/>
    <dgm:cxn modelId="{D3687259-2B4E-469A-8496-0A692C1ECF23}" type="presOf" srcId="{D28465A4-3C58-45E0-9C1E-C2318EFB5BA7}" destId="{F5619D51-0495-4535-B7B2-5B58A747BE83}" srcOrd="0" destOrd="0" presId="urn:microsoft.com/office/officeart/2005/8/layout/vList2"/>
    <dgm:cxn modelId="{C4ADE727-2026-4754-B300-9896042C1533}" type="presOf" srcId="{D7BB30A5-4EB4-48D7-A1DE-A2941695C93F}" destId="{ADCFAFDA-C2D1-4BA7-95BE-8E34F3F876EB}" srcOrd="0" destOrd="0" presId="urn:microsoft.com/office/officeart/2005/8/layout/vList2"/>
    <dgm:cxn modelId="{17BAD891-9D8C-4852-922B-5AD1E73542D6}" type="presOf" srcId="{212824FD-140F-4897-BE3E-90E47F460481}" destId="{6EB7CA7E-5F99-4CD8-AF62-16AE7693CF26}" srcOrd="0" destOrd="0" presId="urn:microsoft.com/office/officeart/2005/8/layout/vList2"/>
    <dgm:cxn modelId="{71C0D142-D675-4585-80C5-2B81936FD614}" type="presParOf" srcId="{1C2548C6-EFA2-40D3-A0C9-BD874CBA080F}" destId="{6EB7CA7E-5F99-4CD8-AF62-16AE7693CF26}" srcOrd="0" destOrd="0" presId="urn:microsoft.com/office/officeart/2005/8/layout/vList2"/>
    <dgm:cxn modelId="{69F1FD57-6FED-4EF4-B1E3-CC1C39574969}" type="presParOf" srcId="{1C2548C6-EFA2-40D3-A0C9-BD874CBA080F}" destId="{E6D5B80D-1AED-405A-A6F5-F52F4DF51CC2}" srcOrd="1" destOrd="0" presId="urn:microsoft.com/office/officeart/2005/8/layout/vList2"/>
    <dgm:cxn modelId="{E4C1EBD4-3D27-4EEF-86E2-CCE7EF709CD1}" type="presParOf" srcId="{1C2548C6-EFA2-40D3-A0C9-BD874CBA080F}" destId="{ADCFAFDA-C2D1-4BA7-95BE-8E34F3F876EB}" srcOrd="2" destOrd="0" presId="urn:microsoft.com/office/officeart/2005/8/layout/vList2"/>
    <dgm:cxn modelId="{A51C2814-84BB-44D0-AB81-A0DAFA113A2A}" type="presParOf" srcId="{1C2548C6-EFA2-40D3-A0C9-BD874CBA080F}" destId="{F5619D51-0495-4535-B7B2-5B58A747BE8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F0525D-F4CD-41F9-AC00-5153B3F235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26E5FA6-2D6F-4540-A634-78B51269CF3D}">
      <dgm:prSet phldrT="[Текст]" custT="1"/>
      <dgm:spPr>
        <a:solidFill>
          <a:srgbClr val="1D528D"/>
        </a:solidFill>
        <a:ln>
          <a:solidFill>
            <a:schemeClr val="bg1"/>
          </a:solidFill>
        </a:ln>
      </dgm:spPr>
      <dgm:t>
        <a:bodyPr/>
        <a:lstStyle/>
        <a:p>
          <a:r>
            <a:rPr lang="ru-RU" sz="1600" b="1" i="1" dirty="0" smtClean="0">
              <a:latin typeface="Arial Narrow" pitchFamily="34" charset="0"/>
            </a:rPr>
            <a:t>Общая сумма материального обеспечения неработающего пенсионера доведена до </a:t>
          </a:r>
          <a:r>
            <a:rPr lang="ru-RU" sz="1700" b="1" i="1" dirty="0" smtClean="0">
              <a:solidFill>
                <a:srgbClr val="00FFFF"/>
              </a:solidFill>
              <a:latin typeface="Arial Narrow" pitchFamily="34" charset="0"/>
            </a:rPr>
            <a:t>10 436</a:t>
          </a:r>
          <a:r>
            <a:rPr lang="ru-RU" sz="2000" b="1" i="1" dirty="0" smtClean="0">
              <a:solidFill>
                <a:srgbClr val="00FFFF"/>
              </a:solidFill>
              <a:latin typeface="Arial Narrow" pitchFamily="34" charset="0"/>
            </a:rPr>
            <a:t> </a:t>
          </a:r>
          <a:r>
            <a:rPr lang="ru-RU" sz="1600" b="1" i="1" dirty="0" smtClean="0">
              <a:solidFill>
                <a:srgbClr val="00FFFF"/>
              </a:solidFill>
              <a:latin typeface="Arial Narrow" pitchFamily="34" charset="0"/>
            </a:rPr>
            <a:t>руб.</a:t>
          </a:r>
          <a:endParaRPr lang="ru-RU" sz="1600" b="1" i="1" dirty="0">
            <a:solidFill>
              <a:srgbClr val="00FFFF"/>
            </a:solidFill>
            <a:latin typeface="Arial Narrow" pitchFamily="34" charset="0"/>
          </a:endParaRPr>
        </a:p>
      </dgm:t>
    </dgm:pt>
    <dgm:pt modelId="{B3E51A91-3E5F-4293-9DEF-917815CB29FA}" type="parTrans" cxnId="{B30BCCD8-7597-4896-974C-F0A64E9173E6}">
      <dgm:prSet/>
      <dgm:spPr/>
      <dgm:t>
        <a:bodyPr/>
        <a:lstStyle/>
        <a:p>
          <a:endParaRPr lang="ru-RU"/>
        </a:p>
      </dgm:t>
    </dgm:pt>
    <dgm:pt modelId="{DDB53391-05FD-46F1-96E5-F05AD6832F45}" type="sibTrans" cxnId="{B30BCCD8-7597-4896-974C-F0A64E9173E6}">
      <dgm:prSet/>
      <dgm:spPr/>
      <dgm:t>
        <a:bodyPr/>
        <a:lstStyle/>
        <a:p>
          <a:endParaRPr lang="ru-RU"/>
        </a:p>
      </dgm:t>
    </dgm:pt>
    <dgm:pt modelId="{1C54A33E-46A9-4224-A299-810B01DB57B0}">
      <dgm:prSet phldrT="[Текст]"/>
      <dgm:spPr/>
      <dgm:t>
        <a:bodyPr/>
        <a:lstStyle/>
        <a:p>
          <a:endParaRPr lang="ru-RU" dirty="0"/>
        </a:p>
      </dgm:t>
    </dgm:pt>
    <dgm:pt modelId="{8716AB31-DA16-4F56-874A-973CFAC003E7}" type="parTrans" cxnId="{37E3E8B3-4C5A-44D6-A952-315C34879B99}">
      <dgm:prSet/>
      <dgm:spPr/>
      <dgm:t>
        <a:bodyPr/>
        <a:lstStyle/>
        <a:p>
          <a:endParaRPr lang="ru-RU"/>
        </a:p>
      </dgm:t>
    </dgm:pt>
    <dgm:pt modelId="{2339F8EE-4C2E-4A1D-91E6-C05765849E3B}" type="sibTrans" cxnId="{37E3E8B3-4C5A-44D6-A952-315C34879B99}">
      <dgm:prSet/>
      <dgm:spPr/>
      <dgm:t>
        <a:bodyPr/>
        <a:lstStyle/>
        <a:p>
          <a:endParaRPr lang="ru-RU"/>
        </a:p>
      </dgm:t>
    </dgm:pt>
    <dgm:pt modelId="{F61A908A-BD9E-49CD-8030-AEC60B95C665}">
      <dgm:prSet phldrT="[Текст]" custT="1"/>
      <dgm:spPr>
        <a:solidFill>
          <a:srgbClr val="1D528D"/>
        </a:solidFill>
      </dgm:spPr>
      <dgm:t>
        <a:bodyPr/>
        <a:lstStyle/>
        <a:p>
          <a:r>
            <a:rPr lang="ru-RU" sz="1600" b="1" i="1" dirty="0" smtClean="0">
              <a:latin typeface="Arial Narrow" pitchFamily="34" charset="0"/>
            </a:rPr>
            <a:t>Устанавливают и выплачивают </a:t>
          </a:r>
          <a:r>
            <a:rPr lang="ru-RU" sz="1800" b="1" i="1" dirty="0" smtClean="0">
              <a:ln>
                <a:noFill/>
              </a:ln>
              <a:solidFill>
                <a:srgbClr val="00FFFF"/>
              </a:solidFill>
              <a:latin typeface="Arial Narrow" pitchFamily="34" charset="0"/>
            </a:rPr>
            <a:t>органы социальной защиты населения Томской области</a:t>
          </a:r>
          <a:endParaRPr lang="ru-RU" sz="1800" b="1" i="1" dirty="0">
            <a:ln>
              <a:noFill/>
            </a:ln>
            <a:solidFill>
              <a:srgbClr val="00FFFF"/>
            </a:solidFill>
            <a:latin typeface="Arial Narrow" pitchFamily="34" charset="0"/>
          </a:endParaRPr>
        </a:p>
      </dgm:t>
    </dgm:pt>
    <dgm:pt modelId="{E9996EC6-DD4F-41A0-8FF8-6EB9262105CC}" type="parTrans" cxnId="{5C1B574A-4CB4-4D6F-8D2D-4F54130F1DA8}">
      <dgm:prSet/>
      <dgm:spPr/>
      <dgm:t>
        <a:bodyPr/>
        <a:lstStyle/>
        <a:p>
          <a:endParaRPr lang="ru-RU"/>
        </a:p>
      </dgm:t>
    </dgm:pt>
    <dgm:pt modelId="{A0D9B533-BE4F-4B91-A401-567C1F90C38F}" type="sibTrans" cxnId="{5C1B574A-4CB4-4D6F-8D2D-4F54130F1DA8}">
      <dgm:prSet/>
      <dgm:spPr/>
      <dgm:t>
        <a:bodyPr/>
        <a:lstStyle/>
        <a:p>
          <a:endParaRPr lang="ru-RU"/>
        </a:p>
      </dgm:t>
    </dgm:pt>
    <dgm:pt modelId="{8A2CEFC9-EBC6-4A06-9A7D-E2C6ADBFF622}">
      <dgm:prSet phldrT="[Текст]"/>
      <dgm:spPr/>
      <dgm:t>
        <a:bodyPr/>
        <a:lstStyle/>
        <a:p>
          <a:endParaRPr lang="ru-RU" dirty="0"/>
        </a:p>
      </dgm:t>
    </dgm:pt>
    <dgm:pt modelId="{0B5FA735-F027-4CAB-9867-CB990042CAE3}" type="parTrans" cxnId="{2FED60EA-DF31-4D46-ACC3-EDD2E9123831}">
      <dgm:prSet/>
      <dgm:spPr/>
      <dgm:t>
        <a:bodyPr/>
        <a:lstStyle/>
        <a:p>
          <a:endParaRPr lang="ru-RU"/>
        </a:p>
      </dgm:t>
    </dgm:pt>
    <dgm:pt modelId="{0AC74395-3641-4C57-AD25-E0B486E89B20}" type="sibTrans" cxnId="{2FED60EA-DF31-4D46-ACC3-EDD2E9123831}">
      <dgm:prSet/>
      <dgm:spPr/>
      <dgm:t>
        <a:bodyPr/>
        <a:lstStyle/>
        <a:p>
          <a:endParaRPr lang="ru-RU"/>
        </a:p>
      </dgm:t>
    </dgm:pt>
    <dgm:pt modelId="{88F3475A-FA3C-408C-9A5F-7B04F7BF8579}">
      <dgm:prSet custT="1"/>
      <dgm:spPr>
        <a:solidFill>
          <a:srgbClr val="1D528D"/>
        </a:solidFill>
      </dgm:spPr>
      <dgm:t>
        <a:bodyPr/>
        <a:lstStyle/>
        <a:p>
          <a:r>
            <a:rPr lang="ru-RU" sz="1600" b="1" i="1" dirty="0" smtClean="0">
              <a:latin typeface="Arial Narrow" pitchFamily="34" charset="0"/>
            </a:rPr>
            <a:t>Численность получателей социальной доплаты к пенсии в 2021 году </a:t>
          </a:r>
          <a:r>
            <a:rPr lang="ru-RU" sz="1900" b="1" i="1" dirty="0" smtClean="0">
              <a:latin typeface="Arial Narrow" pitchFamily="34" charset="0"/>
            </a:rPr>
            <a:t>– </a:t>
          </a:r>
          <a:r>
            <a:rPr lang="ru-RU" sz="1900" b="1" i="1" dirty="0" smtClean="0">
              <a:latin typeface="Arial Narrow" pitchFamily="34" charset="0"/>
            </a:rPr>
            <a:t>27500</a:t>
          </a:r>
          <a:r>
            <a:rPr lang="ru-RU" sz="1700" b="1" i="1" dirty="0" smtClean="0">
              <a:solidFill>
                <a:srgbClr val="00FFFF"/>
              </a:solidFill>
              <a:latin typeface="Arial Narrow" pitchFamily="34" charset="0"/>
            </a:rPr>
            <a:t> </a:t>
          </a:r>
          <a:r>
            <a:rPr lang="ru-RU" sz="1700" b="1" i="1" dirty="0" smtClean="0">
              <a:solidFill>
                <a:srgbClr val="00FFFF"/>
              </a:solidFill>
              <a:latin typeface="Arial Narrow" pitchFamily="34" charset="0"/>
            </a:rPr>
            <a:t>чел. (</a:t>
          </a:r>
          <a:r>
            <a:rPr lang="ru-RU" sz="1700" b="1" i="1" dirty="0" smtClean="0">
              <a:solidFill>
                <a:srgbClr val="00FFFF"/>
              </a:solidFill>
              <a:latin typeface="Arial Narrow" pitchFamily="34" charset="0"/>
            </a:rPr>
            <a:t>9%)  </a:t>
          </a:r>
          <a:endParaRPr lang="ru-RU" sz="1700" b="1" i="1" dirty="0">
            <a:solidFill>
              <a:srgbClr val="00FFFF"/>
            </a:solidFill>
            <a:latin typeface="Arial Narrow" pitchFamily="34" charset="0"/>
          </a:endParaRPr>
        </a:p>
      </dgm:t>
    </dgm:pt>
    <dgm:pt modelId="{C59765B6-4F78-4D5A-B476-9ABC14C3A870}" type="parTrans" cxnId="{BCB773D6-3961-4594-A3D2-992FE7BF09F9}">
      <dgm:prSet/>
      <dgm:spPr/>
      <dgm:t>
        <a:bodyPr/>
        <a:lstStyle/>
        <a:p>
          <a:endParaRPr lang="ru-RU"/>
        </a:p>
      </dgm:t>
    </dgm:pt>
    <dgm:pt modelId="{42E25D0D-EB7A-423B-BC75-89415B36FCAC}" type="sibTrans" cxnId="{BCB773D6-3961-4594-A3D2-992FE7BF09F9}">
      <dgm:prSet/>
      <dgm:spPr/>
      <dgm:t>
        <a:bodyPr/>
        <a:lstStyle/>
        <a:p>
          <a:endParaRPr lang="ru-RU"/>
        </a:p>
      </dgm:t>
    </dgm:pt>
    <dgm:pt modelId="{8F1D494E-378F-40E8-A13E-38108A41A738}" type="pres">
      <dgm:prSet presAssocID="{0CF0525D-F4CD-41F9-AC00-5153B3F23519}" presName="linear" presStyleCnt="0">
        <dgm:presLayoutVars>
          <dgm:animLvl val="lvl"/>
          <dgm:resizeHandles val="exact"/>
        </dgm:presLayoutVars>
      </dgm:prSet>
      <dgm:spPr/>
      <dgm:t>
        <a:bodyPr/>
        <a:lstStyle/>
        <a:p>
          <a:endParaRPr lang="ru-RU"/>
        </a:p>
      </dgm:t>
    </dgm:pt>
    <dgm:pt modelId="{0855647D-BBE9-499D-A7CD-DD8AE6F76206}" type="pres">
      <dgm:prSet presAssocID="{E26E5FA6-2D6F-4540-A634-78B51269CF3D}" presName="parentText" presStyleLbl="node1" presStyleIdx="0" presStyleCnt="3">
        <dgm:presLayoutVars>
          <dgm:chMax val="0"/>
          <dgm:bulletEnabled val="1"/>
        </dgm:presLayoutVars>
      </dgm:prSet>
      <dgm:spPr/>
      <dgm:t>
        <a:bodyPr/>
        <a:lstStyle/>
        <a:p>
          <a:endParaRPr lang="ru-RU"/>
        </a:p>
      </dgm:t>
    </dgm:pt>
    <dgm:pt modelId="{70FEC036-7306-4440-9B89-8A58C22AFCB5}" type="pres">
      <dgm:prSet presAssocID="{E26E5FA6-2D6F-4540-A634-78B51269CF3D}" presName="childText" presStyleLbl="revTx" presStyleIdx="0" presStyleCnt="2">
        <dgm:presLayoutVars>
          <dgm:bulletEnabled val="1"/>
        </dgm:presLayoutVars>
      </dgm:prSet>
      <dgm:spPr/>
      <dgm:t>
        <a:bodyPr/>
        <a:lstStyle/>
        <a:p>
          <a:endParaRPr lang="ru-RU"/>
        </a:p>
      </dgm:t>
    </dgm:pt>
    <dgm:pt modelId="{CB83B343-95E7-4C46-AD90-8244253CE730}" type="pres">
      <dgm:prSet presAssocID="{F61A908A-BD9E-49CD-8030-AEC60B95C665}" presName="parentText" presStyleLbl="node1" presStyleIdx="1" presStyleCnt="3" custLinFactNeighborX="269" custLinFactNeighborY="-25202">
        <dgm:presLayoutVars>
          <dgm:chMax val="0"/>
          <dgm:bulletEnabled val="1"/>
        </dgm:presLayoutVars>
      </dgm:prSet>
      <dgm:spPr/>
      <dgm:t>
        <a:bodyPr/>
        <a:lstStyle/>
        <a:p>
          <a:endParaRPr lang="ru-RU"/>
        </a:p>
      </dgm:t>
    </dgm:pt>
    <dgm:pt modelId="{7D251FAE-3052-40B3-9FC3-FDB813F3E28C}" type="pres">
      <dgm:prSet presAssocID="{F61A908A-BD9E-49CD-8030-AEC60B95C665}" presName="childText" presStyleLbl="revTx" presStyleIdx="1" presStyleCnt="2">
        <dgm:presLayoutVars>
          <dgm:bulletEnabled val="1"/>
        </dgm:presLayoutVars>
      </dgm:prSet>
      <dgm:spPr/>
      <dgm:t>
        <a:bodyPr/>
        <a:lstStyle/>
        <a:p>
          <a:endParaRPr lang="ru-RU"/>
        </a:p>
      </dgm:t>
    </dgm:pt>
    <dgm:pt modelId="{EDEC2ADB-73C7-405D-BE7A-016C784C487C}" type="pres">
      <dgm:prSet presAssocID="{88F3475A-FA3C-408C-9A5F-7B04F7BF8579}" presName="parentText" presStyleLbl="node1" presStyleIdx="2" presStyleCnt="3" custLinFactNeighborX="806" custLinFactNeighborY="-52078">
        <dgm:presLayoutVars>
          <dgm:chMax val="0"/>
          <dgm:bulletEnabled val="1"/>
        </dgm:presLayoutVars>
      </dgm:prSet>
      <dgm:spPr/>
      <dgm:t>
        <a:bodyPr/>
        <a:lstStyle/>
        <a:p>
          <a:endParaRPr lang="ru-RU"/>
        </a:p>
      </dgm:t>
    </dgm:pt>
  </dgm:ptLst>
  <dgm:cxnLst>
    <dgm:cxn modelId="{5C1B574A-4CB4-4D6F-8D2D-4F54130F1DA8}" srcId="{0CF0525D-F4CD-41F9-AC00-5153B3F23519}" destId="{F61A908A-BD9E-49CD-8030-AEC60B95C665}" srcOrd="1" destOrd="0" parTransId="{E9996EC6-DD4F-41A0-8FF8-6EB9262105CC}" sibTransId="{A0D9B533-BE4F-4B91-A401-567C1F90C38F}"/>
    <dgm:cxn modelId="{05A53384-EEFE-430E-968E-7459E26D87B4}" type="presOf" srcId="{1C54A33E-46A9-4224-A299-810B01DB57B0}" destId="{70FEC036-7306-4440-9B89-8A58C22AFCB5}" srcOrd="0" destOrd="0" presId="urn:microsoft.com/office/officeart/2005/8/layout/vList2"/>
    <dgm:cxn modelId="{54A630C7-60A8-4CBD-9F3B-FEC76FFD479E}" type="presOf" srcId="{0CF0525D-F4CD-41F9-AC00-5153B3F23519}" destId="{8F1D494E-378F-40E8-A13E-38108A41A738}" srcOrd="0" destOrd="0" presId="urn:microsoft.com/office/officeart/2005/8/layout/vList2"/>
    <dgm:cxn modelId="{B30BCCD8-7597-4896-974C-F0A64E9173E6}" srcId="{0CF0525D-F4CD-41F9-AC00-5153B3F23519}" destId="{E26E5FA6-2D6F-4540-A634-78B51269CF3D}" srcOrd="0" destOrd="0" parTransId="{B3E51A91-3E5F-4293-9DEF-917815CB29FA}" sibTransId="{DDB53391-05FD-46F1-96E5-F05AD6832F45}"/>
    <dgm:cxn modelId="{37E3E8B3-4C5A-44D6-A952-315C34879B99}" srcId="{E26E5FA6-2D6F-4540-A634-78B51269CF3D}" destId="{1C54A33E-46A9-4224-A299-810B01DB57B0}" srcOrd="0" destOrd="0" parTransId="{8716AB31-DA16-4F56-874A-973CFAC003E7}" sibTransId="{2339F8EE-4C2E-4A1D-91E6-C05765849E3B}"/>
    <dgm:cxn modelId="{2FED60EA-DF31-4D46-ACC3-EDD2E9123831}" srcId="{F61A908A-BD9E-49CD-8030-AEC60B95C665}" destId="{8A2CEFC9-EBC6-4A06-9A7D-E2C6ADBFF622}" srcOrd="0" destOrd="0" parTransId="{0B5FA735-F027-4CAB-9867-CB990042CAE3}" sibTransId="{0AC74395-3641-4C57-AD25-E0B486E89B20}"/>
    <dgm:cxn modelId="{726D938B-3626-43C0-AF78-0D83D8EFF64E}" type="presOf" srcId="{E26E5FA6-2D6F-4540-A634-78B51269CF3D}" destId="{0855647D-BBE9-499D-A7CD-DD8AE6F76206}" srcOrd="0" destOrd="0" presId="urn:microsoft.com/office/officeart/2005/8/layout/vList2"/>
    <dgm:cxn modelId="{BCB773D6-3961-4594-A3D2-992FE7BF09F9}" srcId="{0CF0525D-F4CD-41F9-AC00-5153B3F23519}" destId="{88F3475A-FA3C-408C-9A5F-7B04F7BF8579}" srcOrd="2" destOrd="0" parTransId="{C59765B6-4F78-4D5A-B476-9ABC14C3A870}" sibTransId="{42E25D0D-EB7A-423B-BC75-89415B36FCAC}"/>
    <dgm:cxn modelId="{FF638C95-91AA-4160-8C79-6AC422696F73}" type="presOf" srcId="{88F3475A-FA3C-408C-9A5F-7B04F7BF8579}" destId="{EDEC2ADB-73C7-405D-BE7A-016C784C487C}" srcOrd="0" destOrd="0" presId="urn:microsoft.com/office/officeart/2005/8/layout/vList2"/>
    <dgm:cxn modelId="{346275A9-130A-467D-8107-B8BAA0DCC8B4}" type="presOf" srcId="{F61A908A-BD9E-49CD-8030-AEC60B95C665}" destId="{CB83B343-95E7-4C46-AD90-8244253CE730}" srcOrd="0" destOrd="0" presId="urn:microsoft.com/office/officeart/2005/8/layout/vList2"/>
    <dgm:cxn modelId="{8E272A73-7AEF-4300-9087-5F199B05CC2A}" type="presOf" srcId="{8A2CEFC9-EBC6-4A06-9A7D-E2C6ADBFF622}" destId="{7D251FAE-3052-40B3-9FC3-FDB813F3E28C}" srcOrd="0" destOrd="0" presId="urn:microsoft.com/office/officeart/2005/8/layout/vList2"/>
    <dgm:cxn modelId="{4A8B7864-34A2-4BDD-8077-F349D0F59BD7}" type="presParOf" srcId="{8F1D494E-378F-40E8-A13E-38108A41A738}" destId="{0855647D-BBE9-499D-A7CD-DD8AE6F76206}" srcOrd="0" destOrd="0" presId="urn:microsoft.com/office/officeart/2005/8/layout/vList2"/>
    <dgm:cxn modelId="{29BBAA7F-3763-4100-817A-6283342F6780}" type="presParOf" srcId="{8F1D494E-378F-40E8-A13E-38108A41A738}" destId="{70FEC036-7306-4440-9B89-8A58C22AFCB5}" srcOrd="1" destOrd="0" presId="urn:microsoft.com/office/officeart/2005/8/layout/vList2"/>
    <dgm:cxn modelId="{50173F7D-95DE-404F-BA03-8AF254DC2AB5}" type="presParOf" srcId="{8F1D494E-378F-40E8-A13E-38108A41A738}" destId="{CB83B343-95E7-4C46-AD90-8244253CE730}" srcOrd="2" destOrd="0" presId="urn:microsoft.com/office/officeart/2005/8/layout/vList2"/>
    <dgm:cxn modelId="{24AAB6FD-6FD8-4644-853C-B0BD6D6DA540}" type="presParOf" srcId="{8F1D494E-378F-40E8-A13E-38108A41A738}" destId="{7D251FAE-3052-40B3-9FC3-FDB813F3E28C}" srcOrd="3" destOrd="0" presId="urn:microsoft.com/office/officeart/2005/8/layout/vList2"/>
    <dgm:cxn modelId="{CE627A8E-E458-45EC-A9E0-631584452CA8}" type="presParOf" srcId="{8F1D494E-378F-40E8-A13E-38108A41A738}" destId="{EDEC2ADB-73C7-405D-BE7A-016C784C487C}" srcOrd="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36F6B-FBE0-4DE0-BE2C-42204620E74C}">
      <dsp:nvSpPr>
        <dsp:cNvPr id="0" name=""/>
        <dsp:cNvSpPr/>
      </dsp:nvSpPr>
      <dsp:spPr>
        <a:xfrm>
          <a:off x="505049" y="70"/>
          <a:ext cx="1642934" cy="1642934"/>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latin typeface="Arial Narrow" pitchFamily="34" charset="0"/>
            </a:rPr>
            <a:t>Региональный</a:t>
          </a:r>
          <a:r>
            <a:rPr lang="ru-RU" sz="1600" b="1" kern="1200" dirty="0" smtClean="0">
              <a:latin typeface="Arial Narrow" pitchFamily="34" charset="0"/>
            </a:rPr>
            <a:t> </a:t>
          </a:r>
          <a:r>
            <a:rPr lang="ru-RU" sz="1600" b="1" kern="1200" dirty="0" smtClean="0">
              <a:solidFill>
                <a:srgbClr val="C00000"/>
              </a:solidFill>
              <a:latin typeface="Arial Narrow" pitchFamily="34" charset="0"/>
            </a:rPr>
            <a:t>прожиточный минимум пенсионера</a:t>
          </a:r>
          <a:endParaRPr lang="ru-RU" sz="1600" b="1" kern="1200" dirty="0">
            <a:solidFill>
              <a:srgbClr val="C00000"/>
            </a:solidFill>
            <a:latin typeface="Arial Narrow" pitchFamily="34" charset="0"/>
          </a:endParaRPr>
        </a:p>
      </dsp:txBody>
      <dsp:txXfrm>
        <a:off x="585250" y="80271"/>
        <a:ext cx="1482532" cy="1482532"/>
      </dsp:txXfrm>
    </dsp:sp>
    <dsp:sp modelId="{5EC0E4F8-6DD5-4529-9522-85E0D280D107}">
      <dsp:nvSpPr>
        <dsp:cNvPr id="0" name=""/>
        <dsp:cNvSpPr/>
      </dsp:nvSpPr>
      <dsp:spPr>
        <a:xfrm>
          <a:off x="2281390" y="345086"/>
          <a:ext cx="952901" cy="952901"/>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ru-RU" sz="5500" kern="1200"/>
        </a:p>
      </dsp:txBody>
      <dsp:txXfrm>
        <a:off x="2281390" y="345086"/>
        <a:ext cx="952901" cy="952901"/>
      </dsp:txXfrm>
    </dsp:sp>
    <dsp:sp modelId="{505CD92B-EE4C-4F35-9686-05C4BEEA843F}">
      <dsp:nvSpPr>
        <dsp:cNvPr id="0" name=""/>
        <dsp:cNvSpPr/>
      </dsp:nvSpPr>
      <dsp:spPr>
        <a:xfrm>
          <a:off x="3367698" y="214317"/>
          <a:ext cx="1347206" cy="1214440"/>
        </a:xfrm>
        <a:prstGeom prst="flowChartAlternateProcess">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Федеральный прожиточный минимум пенсионера</a:t>
          </a:r>
          <a:endParaRPr lang="ru-RU" sz="1600" b="1" kern="1200" dirty="0">
            <a:solidFill>
              <a:srgbClr val="000099"/>
            </a:solidFill>
            <a:latin typeface="Arial Narrow" pitchFamily="34" charset="0"/>
          </a:endParaRPr>
        </a:p>
      </dsp:txBody>
      <dsp:txXfrm>
        <a:off x="3426981" y="273600"/>
        <a:ext cx="1228640" cy="1095874"/>
      </dsp:txXfrm>
    </dsp:sp>
    <dsp:sp modelId="{9DA7D29D-804B-42DE-AA37-F580C8D65B55}">
      <dsp:nvSpPr>
        <dsp:cNvPr id="0" name=""/>
        <dsp:cNvSpPr/>
      </dsp:nvSpPr>
      <dsp:spPr>
        <a:xfrm>
          <a:off x="4848311" y="345086"/>
          <a:ext cx="952901" cy="95290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a:off x="4848311" y="583311"/>
        <a:ext cx="714676" cy="476451"/>
      </dsp:txXfrm>
    </dsp:sp>
    <dsp:sp modelId="{5BCC79D7-A6FB-4E60-8499-FBCCE3AE660D}">
      <dsp:nvSpPr>
        <dsp:cNvPr id="0" name=""/>
        <dsp:cNvSpPr/>
      </dsp:nvSpPr>
      <dsp:spPr>
        <a:xfrm>
          <a:off x="5934619" y="70"/>
          <a:ext cx="2132890" cy="1642934"/>
        </a:xfrm>
        <a:prstGeom prst="ellipse">
          <a:avLst/>
        </a:prstGeom>
        <a:solidFill>
          <a:schemeClr val="accent4">
            <a:lumMod val="40000"/>
            <a:lumOff val="6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latin typeface="Arial Narrow" pitchFamily="34" charset="0"/>
            </a:rPr>
            <a:t>Региональная социальная доплата к пенсии</a:t>
          </a:r>
          <a:endParaRPr lang="ru-RU" sz="1600" b="1" kern="1200" dirty="0">
            <a:solidFill>
              <a:srgbClr val="C00000"/>
            </a:solidFill>
            <a:latin typeface="Arial Narrow" pitchFamily="34" charset="0"/>
          </a:endParaRPr>
        </a:p>
      </dsp:txBody>
      <dsp:txXfrm>
        <a:off x="6246974" y="240672"/>
        <a:ext cx="1508180" cy="1161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7CA7E-5F99-4CD8-AF62-16AE7693CF26}">
      <dsp:nvSpPr>
        <dsp:cNvPr id="0" name=""/>
        <dsp:cNvSpPr/>
      </dsp:nvSpPr>
      <dsp:spPr>
        <a:xfrm>
          <a:off x="0" y="5224"/>
          <a:ext cx="8858312" cy="427635"/>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latin typeface="Arial Narrow" pitchFamily="34" charset="0"/>
            </a:rPr>
            <a:t>Величина прожиточного минимума пенсионера </a:t>
          </a:r>
          <a:r>
            <a:rPr lang="ru-RU" sz="1600" b="1" kern="1200" dirty="0" smtClean="0">
              <a:solidFill>
                <a:srgbClr val="C00000"/>
              </a:solidFill>
              <a:latin typeface="Arial Narrow" pitchFamily="34" charset="0"/>
            </a:rPr>
            <a:t>в Томской области</a:t>
          </a:r>
          <a:r>
            <a:rPr lang="ru-RU" sz="1600" b="1" kern="1200" dirty="0" smtClean="0">
              <a:latin typeface="Arial Narrow" pitchFamily="34" charset="0"/>
            </a:rPr>
            <a:t> на 2021 год – </a:t>
          </a:r>
          <a:r>
            <a:rPr lang="ru-RU" sz="2000" b="1" kern="1200" dirty="0" smtClean="0">
              <a:solidFill>
                <a:srgbClr val="C00000"/>
              </a:solidFill>
              <a:latin typeface="Arial Narrow" pitchFamily="34" charset="0"/>
            </a:rPr>
            <a:t>10 436 руб. (+890р)</a:t>
          </a:r>
          <a:endParaRPr lang="ru-RU" sz="2000" b="1" kern="1200" dirty="0">
            <a:solidFill>
              <a:srgbClr val="C00000"/>
            </a:solidFill>
            <a:latin typeface="Arial Narrow" pitchFamily="34" charset="0"/>
          </a:endParaRPr>
        </a:p>
      </dsp:txBody>
      <dsp:txXfrm>
        <a:off x="20875" y="26099"/>
        <a:ext cx="8816562" cy="385885"/>
      </dsp:txXfrm>
    </dsp:sp>
    <dsp:sp modelId="{E6D5B80D-1AED-405A-A6F5-F52F4DF51CC2}">
      <dsp:nvSpPr>
        <dsp:cNvPr id="0" name=""/>
        <dsp:cNvSpPr/>
      </dsp:nvSpPr>
      <dsp:spPr>
        <a:xfrm>
          <a:off x="0" y="432859"/>
          <a:ext cx="88583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51" tIns="15240" rIns="85344" bIns="15240" numCol="1" spcCol="1270" anchor="t" anchorCtr="0">
          <a:noAutofit/>
        </a:bodyPr>
        <a:lstStyle/>
        <a:p>
          <a:pPr marL="114300" lvl="1" indent="-114300" algn="l" defTabSz="533400">
            <a:lnSpc>
              <a:spcPct val="90000"/>
            </a:lnSpc>
            <a:spcBef>
              <a:spcPct val="0"/>
            </a:spcBef>
            <a:spcAft>
              <a:spcPct val="20000"/>
            </a:spcAft>
            <a:buChar char="••"/>
          </a:pPr>
          <a:r>
            <a:rPr lang="ru-RU" sz="1200" b="1" i="1" kern="1200" dirty="0" smtClean="0">
              <a:solidFill>
                <a:schemeClr val="tx2"/>
              </a:solidFill>
            </a:rPr>
            <a:t>Закон Томской области «О величине прожиточного минимума пенсионера в Томской области на 2021 год»</a:t>
          </a:r>
          <a:endParaRPr lang="ru-RU" sz="1200" b="1" i="1" kern="1200" dirty="0">
            <a:solidFill>
              <a:schemeClr val="tx2"/>
            </a:solidFill>
          </a:endParaRPr>
        </a:p>
      </dsp:txBody>
      <dsp:txXfrm>
        <a:off x="0" y="432859"/>
        <a:ext cx="8858312" cy="281520"/>
      </dsp:txXfrm>
    </dsp:sp>
    <dsp:sp modelId="{ADCFAFDA-C2D1-4BA7-95BE-8E34F3F876EB}">
      <dsp:nvSpPr>
        <dsp:cNvPr id="0" name=""/>
        <dsp:cNvSpPr/>
      </dsp:nvSpPr>
      <dsp:spPr>
        <a:xfrm>
          <a:off x="0" y="714379"/>
          <a:ext cx="8858312" cy="427635"/>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latin typeface="Arial Narrow" pitchFamily="34" charset="0"/>
            </a:rPr>
            <a:t>Величина прожиточного минимума пенсионера </a:t>
          </a:r>
          <a:r>
            <a:rPr lang="ru-RU" sz="1600" b="1" kern="1200" dirty="0" smtClean="0">
              <a:solidFill>
                <a:srgbClr val="000099"/>
              </a:solidFill>
              <a:latin typeface="Arial Narrow" pitchFamily="34" charset="0"/>
            </a:rPr>
            <a:t>в Российской Федерации</a:t>
          </a:r>
          <a:r>
            <a:rPr lang="ru-RU" sz="1600" b="1" kern="1200" dirty="0" smtClean="0">
              <a:latin typeface="Arial Narrow" pitchFamily="34" charset="0"/>
            </a:rPr>
            <a:t> на 2021 год – </a:t>
          </a:r>
          <a:r>
            <a:rPr lang="ru-RU" sz="1600" b="1" kern="1200" dirty="0" smtClean="0">
              <a:solidFill>
                <a:srgbClr val="000099"/>
              </a:solidFill>
              <a:latin typeface="Arial Narrow" pitchFamily="34" charset="0"/>
            </a:rPr>
            <a:t>10 022</a:t>
          </a:r>
          <a:r>
            <a:rPr lang="ru-RU" sz="2000" b="1" kern="1200" dirty="0" smtClean="0">
              <a:solidFill>
                <a:srgbClr val="000099"/>
              </a:solidFill>
              <a:latin typeface="Arial Narrow" pitchFamily="34" charset="0"/>
            </a:rPr>
            <a:t> руб.</a:t>
          </a:r>
          <a:endParaRPr lang="ru-RU" sz="2000" b="1" kern="1200" dirty="0">
            <a:solidFill>
              <a:srgbClr val="000099"/>
            </a:solidFill>
            <a:latin typeface="Arial Narrow" pitchFamily="34" charset="0"/>
          </a:endParaRPr>
        </a:p>
      </dsp:txBody>
      <dsp:txXfrm>
        <a:off x="20875" y="735254"/>
        <a:ext cx="8816562" cy="385885"/>
      </dsp:txXfrm>
    </dsp:sp>
    <dsp:sp modelId="{F5619D51-0495-4535-B7B2-5B58A747BE83}">
      <dsp:nvSpPr>
        <dsp:cNvPr id="0" name=""/>
        <dsp:cNvSpPr/>
      </dsp:nvSpPr>
      <dsp:spPr>
        <a:xfrm>
          <a:off x="0" y="1142015"/>
          <a:ext cx="88583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51"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ru-RU" sz="1200" b="1" i="1" kern="1200" dirty="0">
            <a:solidFill>
              <a:schemeClr val="tx2"/>
            </a:solidFill>
          </a:endParaRPr>
        </a:p>
      </dsp:txBody>
      <dsp:txXfrm>
        <a:off x="0" y="1142015"/>
        <a:ext cx="8858312" cy="28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5647D-BBE9-499D-A7CD-DD8AE6F76206}">
      <dsp:nvSpPr>
        <dsp:cNvPr id="0" name=""/>
        <dsp:cNvSpPr/>
      </dsp:nvSpPr>
      <dsp:spPr>
        <a:xfrm>
          <a:off x="0" y="23277"/>
          <a:ext cx="8858312" cy="429975"/>
        </a:xfrm>
        <a:prstGeom prst="roundRect">
          <a:avLst/>
        </a:prstGeom>
        <a:solidFill>
          <a:srgbClr val="1D528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i="1" kern="1200" dirty="0" smtClean="0">
              <a:latin typeface="Arial Narrow" pitchFamily="34" charset="0"/>
            </a:rPr>
            <a:t>Общая сумма материального обеспечения неработающего пенсионера доведена до </a:t>
          </a:r>
          <a:r>
            <a:rPr lang="ru-RU" sz="1700" b="1" i="1" kern="1200" dirty="0" smtClean="0">
              <a:solidFill>
                <a:srgbClr val="00FFFF"/>
              </a:solidFill>
              <a:latin typeface="Arial Narrow" pitchFamily="34" charset="0"/>
            </a:rPr>
            <a:t>10 436</a:t>
          </a:r>
          <a:r>
            <a:rPr lang="ru-RU" sz="2000" b="1" i="1" kern="1200" dirty="0" smtClean="0">
              <a:solidFill>
                <a:srgbClr val="00FFFF"/>
              </a:solidFill>
              <a:latin typeface="Arial Narrow" pitchFamily="34" charset="0"/>
            </a:rPr>
            <a:t> </a:t>
          </a:r>
          <a:r>
            <a:rPr lang="ru-RU" sz="1600" b="1" i="1" kern="1200" dirty="0" smtClean="0">
              <a:solidFill>
                <a:srgbClr val="00FFFF"/>
              </a:solidFill>
              <a:latin typeface="Arial Narrow" pitchFamily="34" charset="0"/>
            </a:rPr>
            <a:t>руб.</a:t>
          </a:r>
          <a:endParaRPr lang="ru-RU" sz="1600" b="1" i="1" kern="1200" dirty="0">
            <a:solidFill>
              <a:srgbClr val="00FFFF"/>
            </a:solidFill>
            <a:latin typeface="Arial Narrow" pitchFamily="34" charset="0"/>
          </a:endParaRPr>
        </a:p>
      </dsp:txBody>
      <dsp:txXfrm>
        <a:off x="20990" y="44267"/>
        <a:ext cx="8816332" cy="387995"/>
      </dsp:txXfrm>
    </dsp:sp>
    <dsp:sp modelId="{70FEC036-7306-4440-9B89-8A58C22AFCB5}">
      <dsp:nvSpPr>
        <dsp:cNvPr id="0" name=""/>
        <dsp:cNvSpPr/>
      </dsp:nvSpPr>
      <dsp:spPr>
        <a:xfrm>
          <a:off x="0" y="453252"/>
          <a:ext cx="885831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51"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ru-RU" sz="1600" kern="1200" dirty="0"/>
        </a:p>
      </dsp:txBody>
      <dsp:txXfrm>
        <a:off x="0" y="453252"/>
        <a:ext cx="8858312" cy="347760"/>
      </dsp:txXfrm>
    </dsp:sp>
    <dsp:sp modelId="{CB83B343-95E7-4C46-AD90-8244253CE730}">
      <dsp:nvSpPr>
        <dsp:cNvPr id="0" name=""/>
        <dsp:cNvSpPr/>
      </dsp:nvSpPr>
      <dsp:spPr>
        <a:xfrm>
          <a:off x="0" y="713370"/>
          <a:ext cx="8858312" cy="429975"/>
        </a:xfrm>
        <a:prstGeom prst="roundRect">
          <a:avLst/>
        </a:prstGeom>
        <a:solidFill>
          <a:srgbClr val="1D5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i="1" kern="1200" dirty="0" smtClean="0">
              <a:latin typeface="Arial Narrow" pitchFamily="34" charset="0"/>
            </a:rPr>
            <a:t>Устанавливают и выплачивают </a:t>
          </a:r>
          <a:r>
            <a:rPr lang="ru-RU" sz="1800" b="1" i="1" kern="1200" dirty="0" smtClean="0">
              <a:ln>
                <a:noFill/>
              </a:ln>
              <a:solidFill>
                <a:srgbClr val="00FFFF"/>
              </a:solidFill>
              <a:latin typeface="Arial Narrow" pitchFamily="34" charset="0"/>
            </a:rPr>
            <a:t>органы социальной защиты населения Томской области</a:t>
          </a:r>
          <a:endParaRPr lang="ru-RU" sz="1800" b="1" i="1" kern="1200" dirty="0">
            <a:ln>
              <a:noFill/>
            </a:ln>
            <a:solidFill>
              <a:srgbClr val="00FFFF"/>
            </a:solidFill>
            <a:latin typeface="Arial Narrow" pitchFamily="34" charset="0"/>
          </a:endParaRPr>
        </a:p>
      </dsp:txBody>
      <dsp:txXfrm>
        <a:off x="20990" y="734360"/>
        <a:ext cx="8816332" cy="387995"/>
      </dsp:txXfrm>
    </dsp:sp>
    <dsp:sp modelId="{7D251FAE-3052-40B3-9FC3-FDB813F3E28C}">
      <dsp:nvSpPr>
        <dsp:cNvPr id="0" name=""/>
        <dsp:cNvSpPr/>
      </dsp:nvSpPr>
      <dsp:spPr>
        <a:xfrm>
          <a:off x="0" y="1230987"/>
          <a:ext cx="885831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51"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ru-RU" sz="1600" kern="1200" dirty="0"/>
        </a:p>
      </dsp:txBody>
      <dsp:txXfrm>
        <a:off x="0" y="1230987"/>
        <a:ext cx="8858312" cy="347760"/>
      </dsp:txXfrm>
    </dsp:sp>
    <dsp:sp modelId="{EDEC2ADB-73C7-405D-BE7A-016C784C487C}">
      <dsp:nvSpPr>
        <dsp:cNvPr id="0" name=""/>
        <dsp:cNvSpPr/>
      </dsp:nvSpPr>
      <dsp:spPr>
        <a:xfrm>
          <a:off x="0" y="1397641"/>
          <a:ext cx="8858312" cy="429975"/>
        </a:xfrm>
        <a:prstGeom prst="roundRect">
          <a:avLst/>
        </a:prstGeom>
        <a:solidFill>
          <a:srgbClr val="1D5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i="1" kern="1200" dirty="0" smtClean="0">
              <a:latin typeface="Arial Narrow" pitchFamily="34" charset="0"/>
            </a:rPr>
            <a:t>Численность получателей социальной доплаты к пенсии в 2021 году </a:t>
          </a:r>
          <a:r>
            <a:rPr lang="ru-RU" sz="1900" b="1" i="1" kern="1200" dirty="0" smtClean="0">
              <a:latin typeface="Arial Narrow" pitchFamily="34" charset="0"/>
            </a:rPr>
            <a:t>– </a:t>
          </a:r>
          <a:r>
            <a:rPr lang="ru-RU" sz="1900" b="1" i="1" kern="1200" dirty="0" smtClean="0">
              <a:latin typeface="Arial Narrow" pitchFamily="34" charset="0"/>
            </a:rPr>
            <a:t>27500</a:t>
          </a:r>
          <a:r>
            <a:rPr lang="ru-RU" sz="1700" b="1" i="1" kern="1200" dirty="0" smtClean="0">
              <a:solidFill>
                <a:srgbClr val="00FFFF"/>
              </a:solidFill>
              <a:latin typeface="Arial Narrow" pitchFamily="34" charset="0"/>
            </a:rPr>
            <a:t> </a:t>
          </a:r>
          <a:r>
            <a:rPr lang="ru-RU" sz="1700" b="1" i="1" kern="1200" dirty="0" smtClean="0">
              <a:solidFill>
                <a:srgbClr val="00FFFF"/>
              </a:solidFill>
              <a:latin typeface="Arial Narrow" pitchFamily="34" charset="0"/>
            </a:rPr>
            <a:t>чел. (</a:t>
          </a:r>
          <a:r>
            <a:rPr lang="ru-RU" sz="1700" b="1" i="1" kern="1200" dirty="0" smtClean="0">
              <a:solidFill>
                <a:srgbClr val="00FFFF"/>
              </a:solidFill>
              <a:latin typeface="Arial Narrow" pitchFamily="34" charset="0"/>
            </a:rPr>
            <a:t>9%)  </a:t>
          </a:r>
          <a:endParaRPr lang="ru-RU" sz="1700" b="1" i="1" kern="1200" dirty="0">
            <a:solidFill>
              <a:srgbClr val="00FFFF"/>
            </a:solidFill>
            <a:latin typeface="Arial Narrow" pitchFamily="34" charset="0"/>
          </a:endParaRPr>
        </a:p>
      </dsp:txBody>
      <dsp:txXfrm>
        <a:off x="20990" y="1418631"/>
        <a:ext cx="8816332" cy="38799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521" tIns="45762" rIns="91521" bIns="45762" numCol="1" anchor="t" anchorCtr="0" compatLnSpc="1">
            <a:prstTxWarp prst="textNoShape">
              <a:avLst/>
            </a:prstTxWarp>
          </a:bodyPr>
          <a:lstStyle>
            <a:lvl1pPr>
              <a:defRPr sz="1200" b="0"/>
            </a:lvl1pPr>
          </a:lstStyle>
          <a:p>
            <a:pPr>
              <a:defRPr/>
            </a:pPr>
            <a:endParaRPr lang="ru-RU" altLang="ru-RU"/>
          </a:p>
        </p:txBody>
      </p:sp>
      <p:sp>
        <p:nvSpPr>
          <p:cNvPr id="52227"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521" tIns="45762" rIns="91521" bIns="45762" numCol="1" anchor="t" anchorCtr="0" compatLnSpc="1">
            <a:prstTxWarp prst="textNoShape">
              <a:avLst/>
            </a:prstTxWarp>
          </a:bodyPr>
          <a:lstStyle>
            <a:lvl1pPr algn="r">
              <a:defRPr sz="1200" b="0"/>
            </a:lvl1pPr>
          </a:lstStyle>
          <a:p>
            <a:pPr>
              <a:defRPr/>
            </a:pPr>
            <a:endParaRPr lang="ru-RU" altLang="ru-RU"/>
          </a:p>
        </p:txBody>
      </p:sp>
      <p:sp>
        <p:nvSpPr>
          <p:cNvPr id="52228"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521" tIns="45762" rIns="91521" bIns="45762" numCol="1" anchor="b" anchorCtr="0" compatLnSpc="1">
            <a:prstTxWarp prst="textNoShape">
              <a:avLst/>
            </a:prstTxWarp>
          </a:bodyPr>
          <a:lstStyle>
            <a:lvl1pPr>
              <a:defRPr sz="1200" b="0"/>
            </a:lvl1pPr>
          </a:lstStyle>
          <a:p>
            <a:pPr>
              <a:defRPr/>
            </a:pPr>
            <a:endParaRPr lang="ru-RU" altLang="ru-RU"/>
          </a:p>
        </p:txBody>
      </p:sp>
      <p:sp>
        <p:nvSpPr>
          <p:cNvPr id="52229"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521" tIns="45762" rIns="91521" bIns="45762" numCol="1" anchor="b" anchorCtr="0" compatLnSpc="1">
            <a:prstTxWarp prst="textNoShape">
              <a:avLst/>
            </a:prstTxWarp>
          </a:bodyPr>
          <a:lstStyle>
            <a:lvl1pPr algn="r">
              <a:defRPr sz="1200" b="0"/>
            </a:lvl1pPr>
          </a:lstStyle>
          <a:p>
            <a:pPr>
              <a:defRPr/>
            </a:pPr>
            <a:fld id="{AD01FC16-38E3-4BDB-8491-FF5BB07635F7}" type="slidenum">
              <a:rPr lang="ru-RU" altLang="ru-RU"/>
              <a:pPr>
                <a:defRPr/>
              </a:pPr>
              <a:t>‹#›</a:t>
            </a:fld>
            <a:endParaRPr lang="ru-RU" altLang="ru-RU"/>
          </a:p>
        </p:txBody>
      </p:sp>
    </p:spTree>
    <p:extLst>
      <p:ext uri="{BB962C8B-B14F-4D97-AF65-F5344CB8AC3E}">
        <p14:creationId xmlns:p14="http://schemas.microsoft.com/office/powerpoint/2010/main" val="1132823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521" tIns="45762" rIns="91521" bIns="45762" numCol="1" anchor="t" anchorCtr="0" compatLnSpc="1">
            <a:prstTxWarp prst="textNoShape">
              <a:avLst/>
            </a:prstTxWarp>
          </a:bodyPr>
          <a:lstStyle>
            <a:lvl1pPr>
              <a:defRPr sz="1200" b="0"/>
            </a:lvl1pPr>
          </a:lstStyle>
          <a:p>
            <a:pPr>
              <a:defRPr/>
            </a:pPr>
            <a:endParaRPr lang="ru-RU" altLang="ru-RU"/>
          </a:p>
        </p:txBody>
      </p:sp>
      <p:sp>
        <p:nvSpPr>
          <p:cNvPr id="4505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521" tIns="45762" rIns="91521" bIns="45762" numCol="1" anchor="t" anchorCtr="0" compatLnSpc="1">
            <a:prstTxWarp prst="textNoShape">
              <a:avLst/>
            </a:prstTxWarp>
          </a:bodyPr>
          <a:lstStyle>
            <a:lvl1pPr algn="r">
              <a:defRPr sz="1200" b="0"/>
            </a:lvl1pPr>
          </a:lstStyle>
          <a:p>
            <a:pPr>
              <a:defRPr/>
            </a:pPr>
            <a:endParaRPr lang="ru-RU" altLang="ru-RU"/>
          </a:p>
        </p:txBody>
      </p:sp>
      <p:sp>
        <p:nvSpPr>
          <p:cNvPr id="35533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521" tIns="45762" rIns="91521" bIns="45762"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5062"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521" tIns="45762" rIns="91521" bIns="45762" numCol="1" anchor="b" anchorCtr="0" compatLnSpc="1">
            <a:prstTxWarp prst="textNoShape">
              <a:avLst/>
            </a:prstTxWarp>
          </a:bodyPr>
          <a:lstStyle>
            <a:lvl1pPr>
              <a:defRPr sz="1200" b="0"/>
            </a:lvl1pPr>
          </a:lstStyle>
          <a:p>
            <a:pPr>
              <a:defRPr/>
            </a:pPr>
            <a:endParaRPr lang="ru-RU" altLang="ru-RU"/>
          </a:p>
        </p:txBody>
      </p:sp>
      <p:sp>
        <p:nvSpPr>
          <p:cNvPr id="45063"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521" tIns="45762" rIns="91521" bIns="45762" numCol="1" anchor="b" anchorCtr="0" compatLnSpc="1">
            <a:prstTxWarp prst="textNoShape">
              <a:avLst/>
            </a:prstTxWarp>
          </a:bodyPr>
          <a:lstStyle>
            <a:lvl1pPr algn="r">
              <a:defRPr sz="1200" b="0"/>
            </a:lvl1pPr>
          </a:lstStyle>
          <a:p>
            <a:pPr>
              <a:defRPr/>
            </a:pPr>
            <a:fld id="{49C1BD7E-B2D7-4D60-A56E-FD3558CAD257}" type="slidenum">
              <a:rPr lang="ru-RU" altLang="ru-RU"/>
              <a:pPr>
                <a:defRPr/>
              </a:pPr>
              <a:t>‹#›</a:t>
            </a:fld>
            <a:endParaRPr lang="ru-RU" altLang="ru-RU"/>
          </a:p>
        </p:txBody>
      </p:sp>
    </p:spTree>
    <p:extLst>
      <p:ext uri="{BB962C8B-B14F-4D97-AF65-F5344CB8AC3E}">
        <p14:creationId xmlns:p14="http://schemas.microsoft.com/office/powerpoint/2010/main" val="2188006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4113"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9C1BD7E-B2D7-4D60-A56E-FD3558CAD257}" type="slidenum">
              <a:rPr lang="ru-RU" altLang="ru-RU" smtClean="0"/>
              <a:pPr>
                <a:defRPr/>
              </a:pPr>
              <a:t>9</a:t>
            </a:fld>
            <a:endParaRPr lang="ru-RU" altLang="ru-RU"/>
          </a:p>
        </p:txBody>
      </p:sp>
    </p:spTree>
    <p:extLst>
      <p:ext uri="{BB962C8B-B14F-4D97-AF65-F5344CB8AC3E}">
        <p14:creationId xmlns:p14="http://schemas.microsoft.com/office/powerpoint/2010/main" val="384368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79769" y="4715907"/>
            <a:ext cx="5438139" cy="4467701"/>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79769" y="4715907"/>
            <a:ext cx="5438139" cy="4467701"/>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79769" y="4715907"/>
            <a:ext cx="5438139" cy="4467701"/>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79769" y="4715907"/>
            <a:ext cx="5438139" cy="4467701"/>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vmlDrawing" Target="../drawings/vmlDrawing2.vml"/><Relationship Id="rId5" Type="http://schemas.openxmlformats.org/officeDocument/2006/relationships/image" Target="../media/image1.gif"/><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vmlDrawing" Target="../drawings/vmlDrawing3.vml"/><Relationship Id="rId5" Type="http://schemas.openxmlformats.org/officeDocument/2006/relationships/image" Target="../media/image1.gif"/><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vmlDrawing" Target="../drawings/vmlDrawing4.vml"/><Relationship Id="rId5" Type="http://schemas.openxmlformats.org/officeDocument/2006/relationships/image" Target="../media/image1.gif"/><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38"/>
          <p:cNvGrpSpPr>
            <a:grpSpLocks/>
          </p:cNvGrpSpPr>
          <p:nvPr/>
        </p:nvGrpSpPr>
        <p:grpSpPr bwMode="auto">
          <a:xfrm>
            <a:off x="-4763" y="2209800"/>
            <a:ext cx="9148763" cy="4648200"/>
            <a:chOff x="-3" y="1392"/>
            <a:chExt cx="5763" cy="2928"/>
          </a:xfrm>
        </p:grpSpPr>
        <p:sp>
          <p:nvSpPr>
            <p:cNvPr id="5"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a:noFill/>
            </a:ln>
            <a:effectLst/>
            <a:extLst/>
          </p:spPr>
          <p:txBody>
            <a:bodyPr wrap="none" anchor="ctr"/>
            <a:lstStyle/>
            <a:p>
              <a:pPr>
                <a:defRPr/>
              </a:pPr>
              <a:endParaRPr lang="ru-RU"/>
            </a:p>
          </p:txBody>
        </p:sp>
        <p:grpSp>
          <p:nvGrpSpPr>
            <p:cNvPr id="6" name="Group 20"/>
            <p:cNvGrpSpPr>
              <a:grpSpLocks/>
            </p:cNvGrpSpPr>
            <p:nvPr/>
          </p:nvGrpSpPr>
          <p:grpSpPr bwMode="auto">
            <a:xfrm>
              <a:off x="116" y="1403"/>
              <a:ext cx="1585" cy="2896"/>
              <a:chOff x="116" y="-3"/>
              <a:chExt cx="1585" cy="2896"/>
            </a:xfrm>
          </p:grpSpPr>
          <p:grpSp>
            <p:nvGrpSpPr>
              <p:cNvPr id="168" name="Group 21"/>
              <p:cNvGrpSpPr>
                <a:grpSpLocks/>
              </p:cNvGrpSpPr>
              <p:nvPr userDrawn="1"/>
            </p:nvGrpSpPr>
            <p:grpSpPr bwMode="auto">
              <a:xfrm>
                <a:off x="116" y="-3"/>
                <a:ext cx="748" cy="2893"/>
                <a:chOff x="116" y="-3"/>
                <a:chExt cx="748" cy="2893"/>
              </a:xfrm>
            </p:grpSpPr>
            <p:sp>
              <p:nvSpPr>
                <p:cNvPr id="196" name="Line 2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p>
              </p:txBody>
            </p:sp>
            <p:sp>
              <p:nvSpPr>
                <p:cNvPr id="197" name="Line 2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p>
              </p:txBody>
            </p:sp>
            <p:sp>
              <p:nvSpPr>
                <p:cNvPr id="198" name="Line 2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p>
              </p:txBody>
            </p:sp>
            <p:sp>
              <p:nvSpPr>
                <p:cNvPr id="199" name="Line 2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p>
              </p:txBody>
            </p:sp>
            <p:sp>
              <p:nvSpPr>
                <p:cNvPr id="200" name="Line 2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p>
              </p:txBody>
            </p:sp>
            <p:sp>
              <p:nvSpPr>
                <p:cNvPr id="201" name="Line 2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p>
              </p:txBody>
            </p:sp>
            <p:sp>
              <p:nvSpPr>
                <p:cNvPr id="202" name="Oval 2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p>
              </p:txBody>
            </p:sp>
            <p:sp>
              <p:nvSpPr>
                <p:cNvPr id="203" name="Oval 2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p>
              </p:txBody>
            </p:sp>
            <p:sp>
              <p:nvSpPr>
                <p:cNvPr id="204" name="Oval 3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p>
              </p:txBody>
            </p:sp>
            <p:sp>
              <p:nvSpPr>
                <p:cNvPr id="205" name="Oval 3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p>
              </p:txBody>
            </p:sp>
            <p:sp>
              <p:nvSpPr>
                <p:cNvPr id="206" name="Oval 3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p>
              </p:txBody>
            </p:sp>
            <p:sp>
              <p:nvSpPr>
                <p:cNvPr id="207" name="Oval 3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p>
              </p:txBody>
            </p:sp>
            <p:sp>
              <p:nvSpPr>
                <p:cNvPr id="208" name="Oval 3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p>
              </p:txBody>
            </p:sp>
            <p:sp>
              <p:nvSpPr>
                <p:cNvPr id="209" name="Oval 3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p>
              </p:txBody>
            </p:sp>
            <p:sp>
              <p:nvSpPr>
                <p:cNvPr id="210" name="Oval 3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p>
              </p:txBody>
            </p:sp>
            <p:sp>
              <p:nvSpPr>
                <p:cNvPr id="211" name="Oval 3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p>
              </p:txBody>
            </p:sp>
            <p:sp>
              <p:nvSpPr>
                <p:cNvPr id="212" name="Oval 3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p>
              </p:txBody>
            </p:sp>
            <p:sp>
              <p:nvSpPr>
                <p:cNvPr id="213" name="Oval 3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p>
              </p:txBody>
            </p:sp>
            <p:sp>
              <p:nvSpPr>
                <p:cNvPr id="214" name="Oval 4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p>
              </p:txBody>
            </p:sp>
            <p:sp>
              <p:nvSpPr>
                <p:cNvPr id="215" name="Oval 4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p>
              </p:txBody>
            </p:sp>
            <p:sp>
              <p:nvSpPr>
                <p:cNvPr id="216" name="Oval 4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p>
              </p:txBody>
            </p:sp>
            <p:sp>
              <p:nvSpPr>
                <p:cNvPr id="217" name="Oval 4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p>
              </p:txBody>
            </p:sp>
            <p:sp>
              <p:nvSpPr>
                <p:cNvPr id="218" name="Oval 4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p>
              </p:txBody>
            </p:sp>
            <p:sp>
              <p:nvSpPr>
                <p:cNvPr id="219" name="Oval 4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p>
              </p:txBody>
            </p:sp>
            <p:sp>
              <p:nvSpPr>
                <p:cNvPr id="220" name="Oval 4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p>
              </p:txBody>
            </p:sp>
            <p:sp>
              <p:nvSpPr>
                <p:cNvPr id="221" name="Oval 4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p>
              </p:txBody>
            </p:sp>
          </p:grpSp>
          <p:grpSp>
            <p:nvGrpSpPr>
              <p:cNvPr id="169" name="Group 48"/>
              <p:cNvGrpSpPr>
                <a:grpSpLocks/>
              </p:cNvGrpSpPr>
              <p:nvPr userDrawn="1"/>
            </p:nvGrpSpPr>
            <p:grpSpPr bwMode="auto">
              <a:xfrm>
                <a:off x="953" y="0"/>
                <a:ext cx="748" cy="2893"/>
                <a:chOff x="116" y="-3"/>
                <a:chExt cx="748" cy="2893"/>
              </a:xfrm>
            </p:grpSpPr>
            <p:sp>
              <p:nvSpPr>
                <p:cNvPr id="170" name="Line 4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p>
              </p:txBody>
            </p:sp>
            <p:sp>
              <p:nvSpPr>
                <p:cNvPr id="171" name="Line 5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p>
              </p:txBody>
            </p:sp>
            <p:sp>
              <p:nvSpPr>
                <p:cNvPr id="172" name="Line 5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p>
              </p:txBody>
            </p:sp>
            <p:sp>
              <p:nvSpPr>
                <p:cNvPr id="173" name="Line 5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p>
              </p:txBody>
            </p:sp>
            <p:sp>
              <p:nvSpPr>
                <p:cNvPr id="174" name="Line 5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p>
              </p:txBody>
            </p:sp>
            <p:sp>
              <p:nvSpPr>
                <p:cNvPr id="175" name="Line 5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p>
              </p:txBody>
            </p:sp>
            <p:sp>
              <p:nvSpPr>
                <p:cNvPr id="176" name="Oval 5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p>
              </p:txBody>
            </p:sp>
            <p:sp>
              <p:nvSpPr>
                <p:cNvPr id="177" name="Oval 5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p>
              </p:txBody>
            </p:sp>
            <p:sp>
              <p:nvSpPr>
                <p:cNvPr id="178" name="Oval 5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p>
              </p:txBody>
            </p:sp>
            <p:sp>
              <p:nvSpPr>
                <p:cNvPr id="179" name="Oval 5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p>
              </p:txBody>
            </p:sp>
            <p:sp>
              <p:nvSpPr>
                <p:cNvPr id="180" name="Oval 5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p>
              </p:txBody>
            </p:sp>
            <p:sp>
              <p:nvSpPr>
                <p:cNvPr id="181" name="Oval 6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p>
              </p:txBody>
            </p:sp>
            <p:sp>
              <p:nvSpPr>
                <p:cNvPr id="182" name="Oval 6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p>
              </p:txBody>
            </p:sp>
            <p:sp>
              <p:nvSpPr>
                <p:cNvPr id="183" name="Oval 6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p>
              </p:txBody>
            </p:sp>
            <p:sp>
              <p:nvSpPr>
                <p:cNvPr id="184" name="Oval 6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p>
              </p:txBody>
            </p:sp>
            <p:sp>
              <p:nvSpPr>
                <p:cNvPr id="185" name="Oval 6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p>
              </p:txBody>
            </p:sp>
            <p:sp>
              <p:nvSpPr>
                <p:cNvPr id="186" name="Oval 6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p>
              </p:txBody>
            </p:sp>
            <p:sp>
              <p:nvSpPr>
                <p:cNvPr id="187" name="Oval 6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p>
              </p:txBody>
            </p:sp>
            <p:sp>
              <p:nvSpPr>
                <p:cNvPr id="188" name="Oval 6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p>
              </p:txBody>
            </p:sp>
            <p:sp>
              <p:nvSpPr>
                <p:cNvPr id="189" name="Oval 6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p>
              </p:txBody>
            </p:sp>
            <p:sp>
              <p:nvSpPr>
                <p:cNvPr id="190" name="Oval 6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p>
              </p:txBody>
            </p:sp>
            <p:sp>
              <p:nvSpPr>
                <p:cNvPr id="191" name="Oval 7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p>
              </p:txBody>
            </p:sp>
            <p:sp>
              <p:nvSpPr>
                <p:cNvPr id="192" name="Oval 7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p>
              </p:txBody>
            </p:sp>
            <p:sp>
              <p:nvSpPr>
                <p:cNvPr id="193" name="Oval 7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p>
              </p:txBody>
            </p:sp>
            <p:sp>
              <p:nvSpPr>
                <p:cNvPr id="194" name="Oval 7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p>
              </p:txBody>
            </p:sp>
            <p:sp>
              <p:nvSpPr>
                <p:cNvPr id="195" name="Oval 7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p>
              </p:txBody>
            </p:sp>
          </p:grpSp>
        </p:grpSp>
        <p:grpSp>
          <p:nvGrpSpPr>
            <p:cNvPr id="7" name="Group 75"/>
            <p:cNvGrpSpPr>
              <a:grpSpLocks/>
            </p:cNvGrpSpPr>
            <p:nvPr/>
          </p:nvGrpSpPr>
          <p:grpSpPr bwMode="auto">
            <a:xfrm>
              <a:off x="1791" y="1406"/>
              <a:ext cx="1585" cy="2896"/>
              <a:chOff x="116" y="-3"/>
              <a:chExt cx="1585" cy="2896"/>
            </a:xfrm>
          </p:grpSpPr>
          <p:grpSp>
            <p:nvGrpSpPr>
              <p:cNvPr id="114" name="Group 76"/>
              <p:cNvGrpSpPr>
                <a:grpSpLocks/>
              </p:cNvGrpSpPr>
              <p:nvPr userDrawn="1"/>
            </p:nvGrpSpPr>
            <p:grpSpPr bwMode="auto">
              <a:xfrm>
                <a:off x="116" y="-3"/>
                <a:ext cx="748" cy="2893"/>
                <a:chOff x="116" y="-3"/>
                <a:chExt cx="748" cy="2893"/>
              </a:xfrm>
            </p:grpSpPr>
            <p:sp>
              <p:nvSpPr>
                <p:cNvPr id="142" name="Line 77"/>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p>
              </p:txBody>
            </p:sp>
            <p:sp>
              <p:nvSpPr>
                <p:cNvPr id="143" name="Line 78"/>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p>
              </p:txBody>
            </p:sp>
            <p:sp>
              <p:nvSpPr>
                <p:cNvPr id="144" name="Line 79"/>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p>
              </p:txBody>
            </p:sp>
            <p:sp>
              <p:nvSpPr>
                <p:cNvPr id="145" name="Line 80"/>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p>
              </p:txBody>
            </p:sp>
            <p:sp>
              <p:nvSpPr>
                <p:cNvPr id="146" name="Line 81"/>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p>
              </p:txBody>
            </p:sp>
            <p:sp>
              <p:nvSpPr>
                <p:cNvPr id="147" name="Line 82"/>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p>
              </p:txBody>
            </p:sp>
            <p:sp>
              <p:nvSpPr>
                <p:cNvPr id="148" name="Oval 83"/>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p>
              </p:txBody>
            </p:sp>
            <p:sp>
              <p:nvSpPr>
                <p:cNvPr id="149" name="Oval 84"/>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p>
              </p:txBody>
            </p:sp>
            <p:sp>
              <p:nvSpPr>
                <p:cNvPr id="150" name="Oval 85"/>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p>
              </p:txBody>
            </p:sp>
            <p:sp>
              <p:nvSpPr>
                <p:cNvPr id="151" name="Oval 86"/>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p>
              </p:txBody>
            </p:sp>
            <p:sp>
              <p:nvSpPr>
                <p:cNvPr id="152" name="Oval 87"/>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p>
              </p:txBody>
            </p:sp>
            <p:sp>
              <p:nvSpPr>
                <p:cNvPr id="153" name="Oval 88"/>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p>
              </p:txBody>
            </p:sp>
            <p:sp>
              <p:nvSpPr>
                <p:cNvPr id="154" name="Oval 89"/>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p>
              </p:txBody>
            </p:sp>
            <p:sp>
              <p:nvSpPr>
                <p:cNvPr id="155" name="Oval 90"/>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p>
              </p:txBody>
            </p:sp>
            <p:sp>
              <p:nvSpPr>
                <p:cNvPr id="156" name="Oval 91"/>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p>
              </p:txBody>
            </p:sp>
            <p:sp>
              <p:nvSpPr>
                <p:cNvPr id="157" name="Oval 92"/>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p>
              </p:txBody>
            </p:sp>
            <p:sp>
              <p:nvSpPr>
                <p:cNvPr id="158" name="Oval 93"/>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p>
              </p:txBody>
            </p:sp>
            <p:sp>
              <p:nvSpPr>
                <p:cNvPr id="159" name="Oval 94"/>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p>
              </p:txBody>
            </p:sp>
            <p:sp>
              <p:nvSpPr>
                <p:cNvPr id="160" name="Oval 95"/>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p>
              </p:txBody>
            </p:sp>
            <p:sp>
              <p:nvSpPr>
                <p:cNvPr id="161" name="Oval 96"/>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p>
              </p:txBody>
            </p:sp>
            <p:sp>
              <p:nvSpPr>
                <p:cNvPr id="162" name="Oval 97"/>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p>
              </p:txBody>
            </p:sp>
            <p:sp>
              <p:nvSpPr>
                <p:cNvPr id="163" name="Oval 98"/>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p>
              </p:txBody>
            </p:sp>
            <p:sp>
              <p:nvSpPr>
                <p:cNvPr id="164" name="Oval 99"/>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p>
              </p:txBody>
            </p:sp>
            <p:sp>
              <p:nvSpPr>
                <p:cNvPr id="165" name="Oval 100"/>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p>
              </p:txBody>
            </p:sp>
            <p:sp>
              <p:nvSpPr>
                <p:cNvPr id="166" name="Oval 101"/>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p>
              </p:txBody>
            </p:sp>
            <p:sp>
              <p:nvSpPr>
                <p:cNvPr id="167" name="Oval 102"/>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p>
              </p:txBody>
            </p:sp>
          </p:grpSp>
          <p:grpSp>
            <p:nvGrpSpPr>
              <p:cNvPr id="115" name="Group 103"/>
              <p:cNvGrpSpPr>
                <a:grpSpLocks/>
              </p:cNvGrpSpPr>
              <p:nvPr userDrawn="1"/>
            </p:nvGrpSpPr>
            <p:grpSpPr bwMode="auto">
              <a:xfrm>
                <a:off x="953" y="0"/>
                <a:ext cx="748" cy="2893"/>
                <a:chOff x="116" y="-3"/>
                <a:chExt cx="748" cy="2893"/>
              </a:xfrm>
            </p:grpSpPr>
            <p:sp>
              <p:nvSpPr>
                <p:cNvPr id="116" name="Line 104"/>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p>
              </p:txBody>
            </p:sp>
            <p:sp>
              <p:nvSpPr>
                <p:cNvPr id="117" name="Line 105"/>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p>
              </p:txBody>
            </p:sp>
            <p:sp>
              <p:nvSpPr>
                <p:cNvPr id="118" name="Line 106"/>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p>
              </p:txBody>
            </p:sp>
            <p:sp>
              <p:nvSpPr>
                <p:cNvPr id="119" name="Line 107"/>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p>
              </p:txBody>
            </p:sp>
            <p:sp>
              <p:nvSpPr>
                <p:cNvPr id="120" name="Line 108"/>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p>
              </p:txBody>
            </p:sp>
            <p:sp>
              <p:nvSpPr>
                <p:cNvPr id="121" name="Line 109"/>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p>
              </p:txBody>
            </p:sp>
            <p:sp>
              <p:nvSpPr>
                <p:cNvPr id="122" name="Oval 110"/>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p>
              </p:txBody>
            </p:sp>
            <p:sp>
              <p:nvSpPr>
                <p:cNvPr id="123" name="Oval 111"/>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p>
              </p:txBody>
            </p:sp>
            <p:sp>
              <p:nvSpPr>
                <p:cNvPr id="124" name="Oval 112"/>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p>
              </p:txBody>
            </p:sp>
            <p:sp>
              <p:nvSpPr>
                <p:cNvPr id="125" name="Oval 113"/>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p>
              </p:txBody>
            </p:sp>
            <p:sp>
              <p:nvSpPr>
                <p:cNvPr id="126" name="Oval 114"/>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p>
              </p:txBody>
            </p:sp>
            <p:sp>
              <p:nvSpPr>
                <p:cNvPr id="127" name="Oval 115"/>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p>
              </p:txBody>
            </p:sp>
            <p:sp>
              <p:nvSpPr>
                <p:cNvPr id="128" name="Oval 116"/>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p>
              </p:txBody>
            </p:sp>
            <p:sp>
              <p:nvSpPr>
                <p:cNvPr id="129" name="Oval 117"/>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p>
              </p:txBody>
            </p:sp>
            <p:sp>
              <p:nvSpPr>
                <p:cNvPr id="130" name="Oval 118"/>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p>
              </p:txBody>
            </p:sp>
            <p:sp>
              <p:nvSpPr>
                <p:cNvPr id="131" name="Oval 119"/>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p>
              </p:txBody>
            </p:sp>
            <p:sp>
              <p:nvSpPr>
                <p:cNvPr id="132" name="Oval 120"/>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p>
              </p:txBody>
            </p:sp>
            <p:sp>
              <p:nvSpPr>
                <p:cNvPr id="133" name="Oval 121"/>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p>
              </p:txBody>
            </p:sp>
            <p:sp>
              <p:nvSpPr>
                <p:cNvPr id="134" name="Oval 122"/>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p>
              </p:txBody>
            </p:sp>
            <p:sp>
              <p:nvSpPr>
                <p:cNvPr id="135" name="Oval 123"/>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p>
              </p:txBody>
            </p:sp>
            <p:sp>
              <p:nvSpPr>
                <p:cNvPr id="136" name="Oval 124"/>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p>
              </p:txBody>
            </p:sp>
            <p:sp>
              <p:nvSpPr>
                <p:cNvPr id="137" name="Oval 125"/>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p>
              </p:txBody>
            </p:sp>
            <p:sp>
              <p:nvSpPr>
                <p:cNvPr id="138" name="Oval 126"/>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p>
              </p:txBody>
            </p:sp>
            <p:sp>
              <p:nvSpPr>
                <p:cNvPr id="139" name="Oval 127"/>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p>
              </p:txBody>
            </p:sp>
            <p:sp>
              <p:nvSpPr>
                <p:cNvPr id="140" name="Oval 128"/>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p>
              </p:txBody>
            </p:sp>
            <p:sp>
              <p:nvSpPr>
                <p:cNvPr id="141" name="Oval 129"/>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p>
              </p:txBody>
            </p:sp>
          </p:grpSp>
        </p:grpSp>
        <p:grpSp>
          <p:nvGrpSpPr>
            <p:cNvPr id="8" name="Group 130"/>
            <p:cNvGrpSpPr>
              <a:grpSpLocks/>
            </p:cNvGrpSpPr>
            <p:nvPr/>
          </p:nvGrpSpPr>
          <p:grpSpPr bwMode="auto">
            <a:xfrm>
              <a:off x="3470" y="1406"/>
              <a:ext cx="1585" cy="2896"/>
              <a:chOff x="116" y="-3"/>
              <a:chExt cx="1585" cy="2896"/>
            </a:xfrm>
          </p:grpSpPr>
          <p:grpSp>
            <p:nvGrpSpPr>
              <p:cNvPr id="60" name="Group 131"/>
              <p:cNvGrpSpPr>
                <a:grpSpLocks/>
              </p:cNvGrpSpPr>
              <p:nvPr userDrawn="1"/>
            </p:nvGrpSpPr>
            <p:grpSpPr bwMode="auto">
              <a:xfrm>
                <a:off x="116" y="-3"/>
                <a:ext cx="748" cy="2893"/>
                <a:chOff x="116" y="-3"/>
                <a:chExt cx="748" cy="2893"/>
              </a:xfrm>
            </p:grpSpPr>
            <p:sp>
              <p:nvSpPr>
                <p:cNvPr id="88" name="Line 13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p>
              </p:txBody>
            </p:sp>
            <p:sp>
              <p:nvSpPr>
                <p:cNvPr id="89" name="Line 13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p>
              </p:txBody>
            </p:sp>
            <p:sp>
              <p:nvSpPr>
                <p:cNvPr id="90" name="Line 13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p>
              </p:txBody>
            </p:sp>
            <p:sp>
              <p:nvSpPr>
                <p:cNvPr id="91" name="Line 13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p>
              </p:txBody>
            </p:sp>
            <p:sp>
              <p:nvSpPr>
                <p:cNvPr id="92" name="Line 13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p>
              </p:txBody>
            </p:sp>
            <p:sp>
              <p:nvSpPr>
                <p:cNvPr id="93" name="Line 13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p>
              </p:txBody>
            </p:sp>
            <p:sp>
              <p:nvSpPr>
                <p:cNvPr id="94" name="Oval 13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p>
              </p:txBody>
            </p:sp>
            <p:sp>
              <p:nvSpPr>
                <p:cNvPr id="95" name="Oval 13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p>
              </p:txBody>
            </p:sp>
            <p:sp>
              <p:nvSpPr>
                <p:cNvPr id="96" name="Oval 14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p>
              </p:txBody>
            </p:sp>
            <p:sp>
              <p:nvSpPr>
                <p:cNvPr id="97" name="Oval 14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p>
              </p:txBody>
            </p:sp>
            <p:sp>
              <p:nvSpPr>
                <p:cNvPr id="98" name="Oval 14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p>
              </p:txBody>
            </p:sp>
            <p:sp>
              <p:nvSpPr>
                <p:cNvPr id="99" name="Oval 14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p>
              </p:txBody>
            </p:sp>
            <p:sp>
              <p:nvSpPr>
                <p:cNvPr id="100" name="Oval 14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p>
              </p:txBody>
            </p:sp>
            <p:sp>
              <p:nvSpPr>
                <p:cNvPr id="101" name="Oval 14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p>
              </p:txBody>
            </p:sp>
            <p:sp>
              <p:nvSpPr>
                <p:cNvPr id="102" name="Oval 14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p>
              </p:txBody>
            </p:sp>
            <p:sp>
              <p:nvSpPr>
                <p:cNvPr id="103" name="Oval 14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p>
              </p:txBody>
            </p:sp>
            <p:sp>
              <p:nvSpPr>
                <p:cNvPr id="104" name="Oval 14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p>
              </p:txBody>
            </p:sp>
            <p:sp>
              <p:nvSpPr>
                <p:cNvPr id="105" name="Oval 14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p>
              </p:txBody>
            </p:sp>
            <p:sp>
              <p:nvSpPr>
                <p:cNvPr id="106" name="Oval 15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p>
              </p:txBody>
            </p:sp>
            <p:sp>
              <p:nvSpPr>
                <p:cNvPr id="107" name="Oval 15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p>
              </p:txBody>
            </p:sp>
            <p:sp>
              <p:nvSpPr>
                <p:cNvPr id="108" name="Oval 15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p>
              </p:txBody>
            </p:sp>
            <p:sp>
              <p:nvSpPr>
                <p:cNvPr id="109" name="Oval 15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p>
              </p:txBody>
            </p:sp>
            <p:sp>
              <p:nvSpPr>
                <p:cNvPr id="110" name="Oval 15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p>
              </p:txBody>
            </p:sp>
            <p:sp>
              <p:nvSpPr>
                <p:cNvPr id="111" name="Oval 15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p>
              </p:txBody>
            </p:sp>
            <p:sp>
              <p:nvSpPr>
                <p:cNvPr id="112" name="Oval 15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p>
              </p:txBody>
            </p:sp>
            <p:sp>
              <p:nvSpPr>
                <p:cNvPr id="113" name="Oval 15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p>
              </p:txBody>
            </p:sp>
          </p:grpSp>
          <p:grpSp>
            <p:nvGrpSpPr>
              <p:cNvPr id="61" name="Group 158"/>
              <p:cNvGrpSpPr>
                <a:grpSpLocks/>
              </p:cNvGrpSpPr>
              <p:nvPr userDrawn="1"/>
            </p:nvGrpSpPr>
            <p:grpSpPr bwMode="auto">
              <a:xfrm>
                <a:off x="953" y="0"/>
                <a:ext cx="748" cy="2893"/>
                <a:chOff x="116" y="-3"/>
                <a:chExt cx="748" cy="2893"/>
              </a:xfrm>
            </p:grpSpPr>
            <p:sp>
              <p:nvSpPr>
                <p:cNvPr id="62" name="Line 15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p>
              </p:txBody>
            </p:sp>
            <p:sp>
              <p:nvSpPr>
                <p:cNvPr id="63" name="Line 16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p>
              </p:txBody>
            </p:sp>
            <p:sp>
              <p:nvSpPr>
                <p:cNvPr id="64" name="Line 16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p>
              </p:txBody>
            </p:sp>
            <p:sp>
              <p:nvSpPr>
                <p:cNvPr id="65" name="Line 16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p>
              </p:txBody>
            </p:sp>
            <p:sp>
              <p:nvSpPr>
                <p:cNvPr id="66" name="Line 16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p>
              </p:txBody>
            </p:sp>
            <p:sp>
              <p:nvSpPr>
                <p:cNvPr id="67" name="Line 16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p>
              </p:txBody>
            </p:sp>
            <p:sp>
              <p:nvSpPr>
                <p:cNvPr id="68" name="Oval 16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p>
              </p:txBody>
            </p:sp>
            <p:sp>
              <p:nvSpPr>
                <p:cNvPr id="69" name="Oval 16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p>
              </p:txBody>
            </p:sp>
            <p:sp>
              <p:nvSpPr>
                <p:cNvPr id="70" name="Oval 16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p>
              </p:txBody>
            </p:sp>
            <p:sp>
              <p:nvSpPr>
                <p:cNvPr id="71" name="Oval 16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p>
              </p:txBody>
            </p:sp>
            <p:sp>
              <p:nvSpPr>
                <p:cNvPr id="72" name="Oval 16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p>
              </p:txBody>
            </p:sp>
            <p:sp>
              <p:nvSpPr>
                <p:cNvPr id="73" name="Oval 17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p>
              </p:txBody>
            </p:sp>
            <p:sp>
              <p:nvSpPr>
                <p:cNvPr id="74" name="Oval 17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p>
              </p:txBody>
            </p:sp>
            <p:sp>
              <p:nvSpPr>
                <p:cNvPr id="75" name="Oval 17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p>
              </p:txBody>
            </p:sp>
            <p:sp>
              <p:nvSpPr>
                <p:cNvPr id="76" name="Oval 17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p>
              </p:txBody>
            </p:sp>
            <p:sp>
              <p:nvSpPr>
                <p:cNvPr id="77" name="Oval 17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p>
              </p:txBody>
            </p:sp>
            <p:sp>
              <p:nvSpPr>
                <p:cNvPr id="78" name="Oval 17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p>
              </p:txBody>
            </p:sp>
            <p:sp>
              <p:nvSpPr>
                <p:cNvPr id="79" name="Oval 17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p>
              </p:txBody>
            </p:sp>
            <p:sp>
              <p:nvSpPr>
                <p:cNvPr id="80" name="Oval 17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p>
              </p:txBody>
            </p:sp>
            <p:sp>
              <p:nvSpPr>
                <p:cNvPr id="81" name="Oval 17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p>
              </p:txBody>
            </p:sp>
            <p:sp>
              <p:nvSpPr>
                <p:cNvPr id="82" name="Oval 17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p>
              </p:txBody>
            </p:sp>
            <p:sp>
              <p:nvSpPr>
                <p:cNvPr id="83" name="Oval 18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p>
              </p:txBody>
            </p:sp>
            <p:sp>
              <p:nvSpPr>
                <p:cNvPr id="84" name="Oval 18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p>
              </p:txBody>
            </p:sp>
            <p:sp>
              <p:nvSpPr>
                <p:cNvPr id="85" name="Oval 18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p>
              </p:txBody>
            </p:sp>
            <p:sp>
              <p:nvSpPr>
                <p:cNvPr id="86" name="Oval 18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p>
              </p:txBody>
            </p:sp>
            <p:sp>
              <p:nvSpPr>
                <p:cNvPr id="87" name="Oval 18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p>
              </p:txBody>
            </p:sp>
          </p:grpSp>
        </p:grpSp>
        <p:sp>
          <p:nvSpPr>
            <p:cNvPr id="9" name="Line 185"/>
            <p:cNvSpPr>
              <a:spLocks noChangeShapeType="1"/>
            </p:cNvSpPr>
            <p:nvPr/>
          </p:nvSpPr>
          <p:spPr bwMode="gray">
            <a:xfrm>
              <a:off x="5173" y="1412"/>
              <a:ext cx="0" cy="2886"/>
            </a:xfrm>
            <a:prstGeom prst="line">
              <a:avLst/>
            </a:prstGeom>
            <a:noFill/>
            <a:ln w="9525">
              <a:solidFill>
                <a:schemeClr val="bg1"/>
              </a:solidFill>
              <a:round/>
              <a:headEnd/>
              <a:tailEnd/>
            </a:ln>
            <a:effectLst/>
            <a:extLst/>
          </p:spPr>
          <p:txBody>
            <a:bodyPr/>
            <a:lstStyle/>
            <a:p>
              <a:pPr>
                <a:defRPr/>
              </a:pPr>
              <a:endParaRPr lang="ru-RU"/>
            </a:p>
          </p:txBody>
        </p:sp>
        <p:sp>
          <p:nvSpPr>
            <p:cNvPr id="10" name="Line 186"/>
            <p:cNvSpPr>
              <a:spLocks noChangeShapeType="1"/>
            </p:cNvSpPr>
            <p:nvPr/>
          </p:nvSpPr>
          <p:spPr bwMode="gray">
            <a:xfrm>
              <a:off x="5324" y="1412"/>
              <a:ext cx="0" cy="2886"/>
            </a:xfrm>
            <a:prstGeom prst="line">
              <a:avLst/>
            </a:prstGeom>
            <a:noFill/>
            <a:ln w="9525">
              <a:solidFill>
                <a:schemeClr val="bg1"/>
              </a:solidFill>
              <a:round/>
              <a:headEnd/>
              <a:tailEnd/>
            </a:ln>
            <a:effectLst/>
            <a:extLst/>
          </p:spPr>
          <p:txBody>
            <a:bodyPr/>
            <a:lstStyle/>
            <a:p>
              <a:pPr>
                <a:defRPr/>
              </a:pPr>
              <a:endParaRPr lang="ru-RU"/>
            </a:p>
          </p:txBody>
        </p:sp>
        <p:sp>
          <p:nvSpPr>
            <p:cNvPr id="11" name="Line 187"/>
            <p:cNvSpPr>
              <a:spLocks noChangeShapeType="1"/>
            </p:cNvSpPr>
            <p:nvPr/>
          </p:nvSpPr>
          <p:spPr bwMode="gray">
            <a:xfrm>
              <a:off x="5460" y="1412"/>
              <a:ext cx="0" cy="2886"/>
            </a:xfrm>
            <a:prstGeom prst="line">
              <a:avLst/>
            </a:prstGeom>
            <a:noFill/>
            <a:ln w="9525">
              <a:solidFill>
                <a:schemeClr val="bg1"/>
              </a:solidFill>
              <a:round/>
              <a:headEnd/>
              <a:tailEnd/>
            </a:ln>
            <a:effectLst/>
            <a:extLst/>
          </p:spPr>
          <p:txBody>
            <a:bodyPr/>
            <a:lstStyle/>
            <a:p>
              <a:pPr>
                <a:defRPr/>
              </a:pPr>
              <a:endParaRPr lang="ru-RU"/>
            </a:p>
          </p:txBody>
        </p:sp>
        <p:sp>
          <p:nvSpPr>
            <p:cNvPr id="12" name="Line 188"/>
            <p:cNvSpPr>
              <a:spLocks noChangeShapeType="1"/>
            </p:cNvSpPr>
            <p:nvPr/>
          </p:nvSpPr>
          <p:spPr bwMode="gray">
            <a:xfrm>
              <a:off x="5596" y="1416"/>
              <a:ext cx="0" cy="2886"/>
            </a:xfrm>
            <a:prstGeom prst="line">
              <a:avLst/>
            </a:prstGeom>
            <a:noFill/>
            <a:ln w="9525">
              <a:solidFill>
                <a:schemeClr val="bg1"/>
              </a:solidFill>
              <a:round/>
              <a:headEnd/>
              <a:tailEnd/>
            </a:ln>
            <a:effectLst/>
            <a:extLst/>
          </p:spPr>
          <p:txBody>
            <a:bodyPr/>
            <a:lstStyle/>
            <a:p>
              <a:pPr>
                <a:defRPr/>
              </a:pPr>
              <a:endParaRPr lang="ru-RU"/>
            </a:p>
          </p:txBody>
        </p:sp>
        <p:sp>
          <p:nvSpPr>
            <p:cNvPr id="13" name="Line 189"/>
            <p:cNvSpPr>
              <a:spLocks noChangeShapeType="1"/>
            </p:cNvSpPr>
            <p:nvPr/>
          </p:nvSpPr>
          <p:spPr bwMode="gray">
            <a:xfrm>
              <a:off x="5732" y="1416"/>
              <a:ext cx="0" cy="2886"/>
            </a:xfrm>
            <a:prstGeom prst="line">
              <a:avLst/>
            </a:prstGeom>
            <a:noFill/>
            <a:ln w="9525">
              <a:solidFill>
                <a:schemeClr val="bg1"/>
              </a:solidFill>
              <a:round/>
              <a:headEnd/>
              <a:tailEnd/>
            </a:ln>
            <a:effectLst/>
            <a:extLst/>
          </p:spPr>
          <p:txBody>
            <a:bodyPr/>
            <a:lstStyle/>
            <a:p>
              <a:pPr>
                <a:defRPr/>
              </a:pPr>
              <a:endParaRPr lang="ru-RU"/>
            </a:p>
          </p:txBody>
        </p:sp>
        <p:grpSp>
          <p:nvGrpSpPr>
            <p:cNvPr id="14" name="Group 190"/>
            <p:cNvGrpSpPr>
              <a:grpSpLocks/>
            </p:cNvGrpSpPr>
            <p:nvPr/>
          </p:nvGrpSpPr>
          <p:grpSpPr bwMode="auto">
            <a:xfrm>
              <a:off x="-3" y="1465"/>
              <a:ext cx="5763" cy="2778"/>
              <a:chOff x="-3" y="1510"/>
              <a:chExt cx="5763" cy="2778"/>
            </a:xfrm>
          </p:grpSpPr>
          <p:grpSp>
            <p:nvGrpSpPr>
              <p:cNvPr id="16" name="Group 191"/>
              <p:cNvGrpSpPr>
                <a:grpSpLocks/>
              </p:cNvGrpSpPr>
              <p:nvPr userDrawn="1"/>
            </p:nvGrpSpPr>
            <p:grpSpPr bwMode="auto">
              <a:xfrm>
                <a:off x="-1" y="1525"/>
                <a:ext cx="5758" cy="272"/>
                <a:chOff x="5" y="119"/>
                <a:chExt cx="5763" cy="272"/>
              </a:xfrm>
            </p:grpSpPr>
            <p:sp>
              <p:nvSpPr>
                <p:cNvPr id="57" name="Line 19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58" name="Line 19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59" name="Line 19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grpSp>
            <p:nvGrpSpPr>
              <p:cNvPr id="17" name="Group 195"/>
              <p:cNvGrpSpPr>
                <a:grpSpLocks/>
              </p:cNvGrpSpPr>
              <p:nvPr userDrawn="1"/>
            </p:nvGrpSpPr>
            <p:grpSpPr bwMode="auto">
              <a:xfrm>
                <a:off x="2" y="1933"/>
                <a:ext cx="5758" cy="272"/>
                <a:chOff x="5" y="119"/>
                <a:chExt cx="5763" cy="272"/>
              </a:xfrm>
            </p:grpSpPr>
            <p:sp>
              <p:nvSpPr>
                <p:cNvPr id="54" name="Line 19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55" name="Line 19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56" name="Line 19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grpSp>
            <p:nvGrpSpPr>
              <p:cNvPr id="18" name="Group 199"/>
              <p:cNvGrpSpPr>
                <a:grpSpLocks/>
              </p:cNvGrpSpPr>
              <p:nvPr userDrawn="1"/>
            </p:nvGrpSpPr>
            <p:grpSpPr bwMode="auto">
              <a:xfrm>
                <a:off x="-2" y="2352"/>
                <a:ext cx="5752" cy="272"/>
                <a:chOff x="5" y="119"/>
                <a:chExt cx="5763" cy="272"/>
              </a:xfrm>
            </p:grpSpPr>
            <p:sp>
              <p:nvSpPr>
                <p:cNvPr id="51" name="Line 200"/>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52" name="Line 201"/>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53" name="Line 202"/>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grpSp>
            <p:nvGrpSpPr>
              <p:cNvPr id="19" name="Group 203"/>
              <p:cNvGrpSpPr>
                <a:grpSpLocks/>
              </p:cNvGrpSpPr>
              <p:nvPr userDrawn="1"/>
            </p:nvGrpSpPr>
            <p:grpSpPr bwMode="auto">
              <a:xfrm>
                <a:off x="-2" y="2750"/>
                <a:ext cx="5759" cy="272"/>
                <a:chOff x="5" y="119"/>
                <a:chExt cx="5763" cy="272"/>
              </a:xfrm>
            </p:grpSpPr>
            <p:sp>
              <p:nvSpPr>
                <p:cNvPr id="48" name="Line 204"/>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49" name="Line 205"/>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50" name="Line 206"/>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grpSp>
            <p:nvGrpSpPr>
              <p:cNvPr id="20" name="Group 207"/>
              <p:cNvGrpSpPr>
                <a:grpSpLocks/>
              </p:cNvGrpSpPr>
              <p:nvPr userDrawn="1"/>
            </p:nvGrpSpPr>
            <p:grpSpPr bwMode="auto">
              <a:xfrm>
                <a:off x="1" y="3158"/>
                <a:ext cx="5759" cy="272"/>
                <a:chOff x="5" y="119"/>
                <a:chExt cx="5763" cy="272"/>
              </a:xfrm>
            </p:grpSpPr>
            <p:sp>
              <p:nvSpPr>
                <p:cNvPr id="45" name="Line 208"/>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46" name="Line 209"/>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47" name="Line 210"/>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grpSp>
            <p:nvGrpSpPr>
              <p:cNvPr id="21" name="Group 211"/>
              <p:cNvGrpSpPr>
                <a:grpSpLocks/>
              </p:cNvGrpSpPr>
              <p:nvPr userDrawn="1"/>
            </p:nvGrpSpPr>
            <p:grpSpPr bwMode="auto">
              <a:xfrm>
                <a:off x="-3" y="3576"/>
                <a:ext cx="5753" cy="272"/>
                <a:chOff x="5" y="119"/>
                <a:chExt cx="5763" cy="272"/>
              </a:xfrm>
            </p:grpSpPr>
            <p:sp>
              <p:nvSpPr>
                <p:cNvPr id="42" name="Line 21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43" name="Line 21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44" name="Line 21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grpSp>
            <p:nvGrpSpPr>
              <p:cNvPr id="22" name="Group 215"/>
              <p:cNvGrpSpPr>
                <a:grpSpLocks/>
              </p:cNvGrpSpPr>
              <p:nvPr userDrawn="1"/>
            </p:nvGrpSpPr>
            <p:grpSpPr bwMode="auto">
              <a:xfrm>
                <a:off x="-3" y="3999"/>
                <a:ext cx="5757" cy="272"/>
                <a:chOff x="5" y="119"/>
                <a:chExt cx="5763" cy="272"/>
              </a:xfrm>
            </p:grpSpPr>
            <p:sp>
              <p:nvSpPr>
                <p:cNvPr id="39" name="Line 21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p>
              </p:txBody>
            </p:sp>
            <p:sp>
              <p:nvSpPr>
                <p:cNvPr id="40" name="Line 21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p>
              </p:txBody>
            </p:sp>
            <p:sp>
              <p:nvSpPr>
                <p:cNvPr id="41" name="Line 21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23" name="Oval 219"/>
              <p:cNvSpPr>
                <a:spLocks noChangeArrowheads="1"/>
              </p:cNvSpPr>
              <p:nvPr userDrawn="1"/>
            </p:nvSpPr>
            <p:spPr bwMode="gray">
              <a:xfrm>
                <a:off x="5151" y="1778"/>
                <a:ext cx="44" cy="44"/>
              </a:xfrm>
              <a:prstGeom prst="ellipse">
                <a:avLst/>
              </a:prstGeom>
              <a:solidFill>
                <a:schemeClr val="bg1"/>
              </a:solidFill>
              <a:ln>
                <a:noFill/>
              </a:ln>
              <a:effectLst/>
              <a:extLst/>
            </p:spPr>
            <p:txBody>
              <a:bodyPr wrap="none" anchor="ctr"/>
              <a:lstStyle/>
              <a:p>
                <a:pPr>
                  <a:defRPr/>
                </a:pPr>
                <a:endParaRPr lang="ru-RU"/>
              </a:p>
            </p:txBody>
          </p:sp>
          <p:sp>
            <p:nvSpPr>
              <p:cNvPr id="24" name="Oval 220"/>
              <p:cNvSpPr>
                <a:spLocks noChangeArrowheads="1"/>
              </p:cNvSpPr>
              <p:nvPr userDrawn="1"/>
            </p:nvSpPr>
            <p:spPr bwMode="gray">
              <a:xfrm>
                <a:off x="5149" y="2186"/>
                <a:ext cx="44" cy="44"/>
              </a:xfrm>
              <a:prstGeom prst="ellipse">
                <a:avLst/>
              </a:prstGeom>
              <a:solidFill>
                <a:schemeClr val="bg1"/>
              </a:solidFill>
              <a:ln>
                <a:noFill/>
              </a:ln>
              <a:effectLst/>
              <a:extLst/>
            </p:spPr>
            <p:txBody>
              <a:bodyPr wrap="none" anchor="ctr"/>
              <a:lstStyle/>
              <a:p>
                <a:pPr>
                  <a:defRPr/>
                </a:pPr>
                <a:endParaRPr lang="ru-RU"/>
              </a:p>
            </p:txBody>
          </p:sp>
          <p:sp>
            <p:nvSpPr>
              <p:cNvPr id="25" name="Oval 221"/>
              <p:cNvSpPr>
                <a:spLocks noChangeArrowheads="1"/>
              </p:cNvSpPr>
              <p:nvPr userDrawn="1"/>
            </p:nvSpPr>
            <p:spPr bwMode="gray">
              <a:xfrm>
                <a:off x="5439" y="1510"/>
                <a:ext cx="44" cy="44"/>
              </a:xfrm>
              <a:prstGeom prst="ellipse">
                <a:avLst/>
              </a:prstGeom>
              <a:solidFill>
                <a:schemeClr val="bg1"/>
              </a:solidFill>
              <a:ln>
                <a:noFill/>
              </a:ln>
              <a:effectLst/>
              <a:extLst/>
            </p:spPr>
            <p:txBody>
              <a:bodyPr wrap="none" anchor="ctr"/>
              <a:lstStyle/>
              <a:p>
                <a:pPr>
                  <a:defRPr/>
                </a:pPr>
                <a:endParaRPr lang="ru-RU"/>
              </a:p>
            </p:txBody>
          </p:sp>
          <p:sp>
            <p:nvSpPr>
              <p:cNvPr id="26" name="Oval 222"/>
              <p:cNvSpPr>
                <a:spLocks noChangeArrowheads="1"/>
              </p:cNvSpPr>
              <p:nvPr userDrawn="1"/>
            </p:nvSpPr>
            <p:spPr bwMode="gray">
              <a:xfrm>
                <a:off x="5439" y="2188"/>
                <a:ext cx="44" cy="44"/>
              </a:xfrm>
              <a:prstGeom prst="ellipse">
                <a:avLst/>
              </a:prstGeom>
              <a:solidFill>
                <a:schemeClr val="bg1"/>
              </a:solidFill>
              <a:ln>
                <a:noFill/>
              </a:ln>
              <a:effectLst/>
              <a:extLst/>
            </p:spPr>
            <p:txBody>
              <a:bodyPr wrap="none" anchor="ctr"/>
              <a:lstStyle/>
              <a:p>
                <a:pPr>
                  <a:defRPr/>
                </a:pPr>
                <a:endParaRPr lang="ru-RU"/>
              </a:p>
            </p:txBody>
          </p:sp>
          <p:sp>
            <p:nvSpPr>
              <p:cNvPr id="27" name="Oval 223"/>
              <p:cNvSpPr>
                <a:spLocks noChangeArrowheads="1"/>
              </p:cNvSpPr>
              <p:nvPr userDrawn="1"/>
            </p:nvSpPr>
            <p:spPr bwMode="gray">
              <a:xfrm>
                <a:off x="5709" y="1918"/>
                <a:ext cx="44" cy="44"/>
              </a:xfrm>
              <a:prstGeom prst="ellipse">
                <a:avLst/>
              </a:prstGeom>
              <a:solidFill>
                <a:schemeClr val="bg1"/>
              </a:solidFill>
              <a:ln>
                <a:noFill/>
              </a:ln>
              <a:effectLst/>
              <a:extLst/>
            </p:spPr>
            <p:txBody>
              <a:bodyPr wrap="none" anchor="ctr"/>
              <a:lstStyle/>
              <a:p>
                <a:pPr>
                  <a:defRPr/>
                </a:pPr>
                <a:endParaRPr lang="ru-RU"/>
              </a:p>
            </p:txBody>
          </p:sp>
          <p:sp>
            <p:nvSpPr>
              <p:cNvPr id="28" name="Oval 224"/>
              <p:cNvSpPr>
                <a:spLocks noChangeArrowheads="1"/>
              </p:cNvSpPr>
              <p:nvPr userDrawn="1"/>
            </p:nvSpPr>
            <p:spPr bwMode="gray">
              <a:xfrm>
                <a:off x="5709" y="2608"/>
                <a:ext cx="44" cy="44"/>
              </a:xfrm>
              <a:prstGeom prst="ellipse">
                <a:avLst/>
              </a:prstGeom>
              <a:solidFill>
                <a:schemeClr val="bg1"/>
              </a:solidFill>
              <a:ln>
                <a:noFill/>
              </a:ln>
              <a:effectLst/>
              <a:extLst/>
            </p:spPr>
            <p:txBody>
              <a:bodyPr wrap="none" anchor="ctr"/>
              <a:lstStyle/>
              <a:p>
                <a:pPr>
                  <a:defRPr/>
                </a:pPr>
                <a:endParaRPr lang="ru-RU"/>
              </a:p>
            </p:txBody>
          </p:sp>
          <p:sp>
            <p:nvSpPr>
              <p:cNvPr id="29" name="Oval 225"/>
              <p:cNvSpPr>
                <a:spLocks noChangeArrowheads="1"/>
              </p:cNvSpPr>
              <p:nvPr userDrawn="1"/>
            </p:nvSpPr>
            <p:spPr bwMode="gray">
              <a:xfrm>
                <a:off x="5151" y="2474"/>
                <a:ext cx="44" cy="44"/>
              </a:xfrm>
              <a:prstGeom prst="ellipse">
                <a:avLst/>
              </a:prstGeom>
              <a:solidFill>
                <a:schemeClr val="bg1"/>
              </a:solidFill>
              <a:ln>
                <a:noFill/>
              </a:ln>
              <a:effectLst/>
              <a:extLst/>
            </p:spPr>
            <p:txBody>
              <a:bodyPr wrap="none" anchor="ctr"/>
              <a:lstStyle/>
              <a:p>
                <a:pPr>
                  <a:defRPr/>
                </a:pPr>
                <a:endParaRPr lang="ru-RU"/>
              </a:p>
            </p:txBody>
          </p:sp>
          <p:sp>
            <p:nvSpPr>
              <p:cNvPr id="30" name="Oval 226"/>
              <p:cNvSpPr>
                <a:spLocks noChangeArrowheads="1"/>
              </p:cNvSpPr>
              <p:nvPr userDrawn="1"/>
            </p:nvSpPr>
            <p:spPr bwMode="gray">
              <a:xfrm>
                <a:off x="5149" y="2863"/>
                <a:ext cx="44" cy="44"/>
              </a:xfrm>
              <a:prstGeom prst="ellipse">
                <a:avLst/>
              </a:prstGeom>
              <a:solidFill>
                <a:schemeClr val="bg1"/>
              </a:solidFill>
              <a:ln>
                <a:noFill/>
              </a:ln>
              <a:effectLst/>
              <a:extLst/>
            </p:spPr>
            <p:txBody>
              <a:bodyPr wrap="none" anchor="ctr"/>
              <a:lstStyle/>
              <a:p>
                <a:pPr>
                  <a:defRPr/>
                </a:pPr>
                <a:endParaRPr lang="ru-RU"/>
              </a:p>
            </p:txBody>
          </p:sp>
          <p:sp>
            <p:nvSpPr>
              <p:cNvPr id="31" name="Oval 227"/>
              <p:cNvSpPr>
                <a:spLocks noChangeArrowheads="1"/>
              </p:cNvSpPr>
              <p:nvPr userDrawn="1"/>
            </p:nvSpPr>
            <p:spPr bwMode="gray">
              <a:xfrm>
                <a:off x="5154" y="3140"/>
                <a:ext cx="44" cy="44"/>
              </a:xfrm>
              <a:prstGeom prst="ellipse">
                <a:avLst/>
              </a:prstGeom>
              <a:solidFill>
                <a:schemeClr val="bg1"/>
              </a:solidFill>
              <a:ln>
                <a:noFill/>
              </a:ln>
              <a:effectLst/>
              <a:extLst/>
            </p:spPr>
            <p:txBody>
              <a:bodyPr wrap="none" anchor="ctr"/>
              <a:lstStyle/>
              <a:p>
                <a:pPr>
                  <a:defRPr/>
                </a:pPr>
                <a:endParaRPr lang="ru-RU"/>
              </a:p>
            </p:txBody>
          </p:sp>
          <p:sp>
            <p:nvSpPr>
              <p:cNvPr id="32" name="Oval 228"/>
              <p:cNvSpPr>
                <a:spLocks noChangeArrowheads="1"/>
              </p:cNvSpPr>
              <p:nvPr userDrawn="1"/>
            </p:nvSpPr>
            <p:spPr bwMode="gray">
              <a:xfrm>
                <a:off x="5437" y="2879"/>
                <a:ext cx="44" cy="44"/>
              </a:xfrm>
              <a:prstGeom prst="ellipse">
                <a:avLst/>
              </a:prstGeom>
              <a:solidFill>
                <a:schemeClr val="bg1"/>
              </a:solidFill>
              <a:ln>
                <a:noFill/>
              </a:ln>
              <a:effectLst/>
              <a:extLst/>
            </p:spPr>
            <p:txBody>
              <a:bodyPr wrap="none" anchor="ctr"/>
              <a:lstStyle/>
              <a:p>
                <a:pPr>
                  <a:defRPr/>
                </a:pPr>
                <a:endParaRPr lang="ru-RU"/>
              </a:p>
            </p:txBody>
          </p:sp>
          <p:sp>
            <p:nvSpPr>
              <p:cNvPr id="33" name="Oval 229"/>
              <p:cNvSpPr>
                <a:spLocks noChangeArrowheads="1"/>
              </p:cNvSpPr>
              <p:nvPr userDrawn="1"/>
            </p:nvSpPr>
            <p:spPr bwMode="gray">
              <a:xfrm>
                <a:off x="5147" y="3557"/>
                <a:ext cx="44" cy="44"/>
              </a:xfrm>
              <a:prstGeom prst="ellipse">
                <a:avLst/>
              </a:prstGeom>
              <a:solidFill>
                <a:schemeClr val="bg1"/>
              </a:solidFill>
              <a:ln>
                <a:noFill/>
              </a:ln>
              <a:effectLst/>
              <a:extLst/>
            </p:spPr>
            <p:txBody>
              <a:bodyPr wrap="none" anchor="ctr"/>
              <a:lstStyle/>
              <a:p>
                <a:pPr>
                  <a:defRPr/>
                </a:pPr>
                <a:endParaRPr lang="ru-RU"/>
              </a:p>
            </p:txBody>
          </p:sp>
          <p:sp>
            <p:nvSpPr>
              <p:cNvPr id="34" name="Oval 230"/>
              <p:cNvSpPr>
                <a:spLocks noChangeArrowheads="1"/>
              </p:cNvSpPr>
              <p:nvPr userDrawn="1"/>
            </p:nvSpPr>
            <p:spPr bwMode="gray">
              <a:xfrm>
                <a:off x="5145" y="3829"/>
                <a:ext cx="44" cy="44"/>
              </a:xfrm>
              <a:prstGeom prst="ellipse">
                <a:avLst/>
              </a:prstGeom>
              <a:solidFill>
                <a:schemeClr val="bg1"/>
              </a:solidFill>
              <a:ln>
                <a:noFill/>
              </a:ln>
              <a:effectLst/>
              <a:extLst/>
            </p:spPr>
            <p:txBody>
              <a:bodyPr wrap="none" anchor="ctr"/>
              <a:lstStyle/>
              <a:p>
                <a:pPr>
                  <a:defRPr/>
                </a:pPr>
                <a:endParaRPr lang="ru-RU"/>
              </a:p>
            </p:txBody>
          </p:sp>
          <p:sp>
            <p:nvSpPr>
              <p:cNvPr id="35" name="Oval 231"/>
              <p:cNvSpPr>
                <a:spLocks noChangeArrowheads="1"/>
              </p:cNvSpPr>
              <p:nvPr userDrawn="1"/>
            </p:nvSpPr>
            <p:spPr bwMode="gray">
              <a:xfrm>
                <a:off x="5711" y="3277"/>
                <a:ext cx="44" cy="44"/>
              </a:xfrm>
              <a:prstGeom prst="ellipse">
                <a:avLst/>
              </a:prstGeom>
              <a:solidFill>
                <a:schemeClr val="bg1"/>
              </a:solidFill>
              <a:ln>
                <a:noFill/>
              </a:ln>
              <a:effectLst/>
              <a:extLst/>
            </p:spPr>
            <p:txBody>
              <a:bodyPr wrap="none" anchor="ctr"/>
              <a:lstStyle/>
              <a:p>
                <a:pPr>
                  <a:defRPr/>
                </a:pPr>
                <a:endParaRPr lang="ru-RU"/>
              </a:p>
            </p:txBody>
          </p:sp>
          <p:sp>
            <p:nvSpPr>
              <p:cNvPr id="36" name="Oval 232"/>
              <p:cNvSpPr>
                <a:spLocks noChangeArrowheads="1"/>
              </p:cNvSpPr>
              <p:nvPr userDrawn="1"/>
            </p:nvSpPr>
            <p:spPr bwMode="gray">
              <a:xfrm>
                <a:off x="5435" y="3559"/>
                <a:ext cx="44" cy="44"/>
              </a:xfrm>
              <a:prstGeom prst="ellipse">
                <a:avLst/>
              </a:prstGeom>
              <a:solidFill>
                <a:schemeClr val="bg1"/>
              </a:solidFill>
              <a:ln>
                <a:noFill/>
              </a:ln>
              <a:effectLst/>
              <a:extLst/>
            </p:spPr>
            <p:txBody>
              <a:bodyPr wrap="none" anchor="ctr"/>
              <a:lstStyle/>
              <a:p>
                <a:pPr>
                  <a:defRPr/>
                </a:pPr>
                <a:endParaRPr lang="ru-RU"/>
              </a:p>
            </p:txBody>
          </p:sp>
          <p:sp>
            <p:nvSpPr>
              <p:cNvPr id="37" name="Oval 233"/>
              <p:cNvSpPr>
                <a:spLocks noChangeArrowheads="1"/>
              </p:cNvSpPr>
              <p:nvPr userDrawn="1"/>
            </p:nvSpPr>
            <p:spPr bwMode="gray">
              <a:xfrm>
                <a:off x="5433" y="4244"/>
                <a:ext cx="44" cy="44"/>
              </a:xfrm>
              <a:prstGeom prst="ellipse">
                <a:avLst/>
              </a:prstGeom>
              <a:solidFill>
                <a:schemeClr val="bg1"/>
              </a:solidFill>
              <a:ln>
                <a:noFill/>
              </a:ln>
              <a:effectLst/>
              <a:extLst/>
            </p:spPr>
            <p:txBody>
              <a:bodyPr wrap="none" anchor="ctr"/>
              <a:lstStyle/>
              <a:p>
                <a:pPr>
                  <a:defRPr/>
                </a:pPr>
                <a:endParaRPr lang="ru-RU"/>
              </a:p>
            </p:txBody>
          </p:sp>
          <p:sp>
            <p:nvSpPr>
              <p:cNvPr id="38" name="Oval 234"/>
              <p:cNvSpPr>
                <a:spLocks noChangeArrowheads="1"/>
              </p:cNvSpPr>
              <p:nvPr userDrawn="1"/>
            </p:nvSpPr>
            <p:spPr bwMode="gray">
              <a:xfrm>
                <a:off x="5701" y="3980"/>
                <a:ext cx="44" cy="44"/>
              </a:xfrm>
              <a:prstGeom prst="ellipse">
                <a:avLst/>
              </a:prstGeom>
              <a:solidFill>
                <a:schemeClr val="bg1"/>
              </a:solidFill>
              <a:ln>
                <a:noFill/>
              </a:ln>
              <a:effectLst/>
              <a:extLst/>
            </p:spPr>
            <p:txBody>
              <a:bodyPr wrap="none" anchor="ctr"/>
              <a:lstStyle/>
              <a:p>
                <a:pPr>
                  <a:defRPr/>
                </a:pPr>
                <a:endParaRPr lang="ru-RU"/>
              </a:p>
            </p:txBody>
          </p:sp>
        </p:grpSp>
        <p:sp>
          <p:nvSpPr>
            <p:cNvPr id="15"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a:noFill/>
            </a:ln>
            <a:effectLst/>
            <a:extLst/>
          </p:spPr>
          <p:txBody>
            <a:bodyPr wrap="none" anchor="ctr"/>
            <a:lstStyle/>
            <a:p>
              <a:pPr>
                <a:defRPr/>
              </a:pPr>
              <a:endParaRPr lang="ru-RU"/>
            </a:p>
          </p:txBody>
        </p:sp>
      </p:grpSp>
      <p:graphicFrame>
        <p:nvGraphicFramePr>
          <p:cNvPr id="222" name="Object 1"/>
          <p:cNvGraphicFramePr>
            <a:graphicFrameLocks noChangeAspect="1"/>
          </p:cNvGraphicFramePr>
          <p:nvPr/>
        </p:nvGraphicFramePr>
        <p:xfrm>
          <a:off x="0" y="3"/>
          <a:ext cx="9144000" cy="2197100"/>
        </p:xfrm>
        <a:graphic>
          <a:graphicData uri="http://schemas.openxmlformats.org/presentationml/2006/ole">
            <mc:AlternateContent xmlns:mc="http://schemas.openxmlformats.org/markup-compatibility/2006">
              <mc:Choice xmlns:v="urn:schemas-microsoft-com:vml" Requires="v">
                <p:oleObj spid="_x0000_s448636" name="Image" r:id="rId3" imgW="7707937" imgH="1701587" progId="">
                  <p:embed/>
                </p:oleObj>
              </mc:Choice>
              <mc:Fallback>
                <p:oleObj name="Image" r:id="rId3" imgW="7707937" imgH="1701587" progId="">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
                        <a:ext cx="9144000" cy="2197100"/>
                      </a:xfrm>
                      <a:prstGeom prst="rect">
                        <a:avLst/>
                      </a:prstGeom>
                      <a:noFill/>
                      <a:ln>
                        <a:noFill/>
                      </a:ln>
                      <a:extLst>
                        <a:ext uri="{909E8E84-426E-40DD-AFC4-6F175D3DCCD1}">
                          <a14:hiddenFill xmlns:a14="http://schemas.microsoft.com/office/drawing/2010/main">
                            <a:gradFill rotWithShape="1">
                              <a:gsLst>
                                <a:gs pos="0">
                                  <a:srgbClr val="67A6F9">
                                    <a:alpha val="39998"/>
                                  </a:srgbClr>
                                </a:gs>
                                <a:gs pos="100000">
                                  <a:schemeClr val="accent1"/>
                                </a:gs>
                              </a:gsLst>
                              <a:lin ang="5400000" scaled="1"/>
                            </a:gra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223" name="Oval 236" descr="06_original_w"/>
          <p:cNvSpPr>
            <a:spLocks noChangeArrowheads="1"/>
          </p:cNvSpPr>
          <p:nvPr/>
        </p:nvSpPr>
        <p:spPr bwMode="gray">
          <a:xfrm>
            <a:off x="323860" y="1484313"/>
            <a:ext cx="1800225" cy="1873251"/>
          </a:xfrm>
          <a:prstGeom prst="ellipse">
            <a:avLst/>
          </a:prstGeom>
          <a:blipFill dpi="0" rotWithShape="1">
            <a:blip r:embed="rId5" cstate="print"/>
            <a:srcRect/>
            <a:stretch>
              <a:fillRect/>
            </a:stretch>
          </a:blipFill>
          <a:ln w="76200">
            <a:solidFill>
              <a:schemeClr val="tx1"/>
            </a:solidFill>
            <a:round/>
            <a:headEnd/>
            <a:tailEnd/>
          </a:ln>
          <a:effectLst/>
          <a:extLst/>
        </p:spPr>
        <p:txBody>
          <a:bodyPr wrap="none" anchor="ctr"/>
          <a:lstStyle/>
          <a:p>
            <a:pPr>
              <a:defRPr/>
            </a:pPr>
            <a:endParaRPr lang="ru-RU"/>
          </a:p>
        </p:txBody>
      </p:sp>
      <p:sp>
        <p:nvSpPr>
          <p:cNvPr id="224" name="Text Box 14"/>
          <p:cNvSpPr txBox="1">
            <a:spLocks noChangeArrowheads="1"/>
          </p:cNvSpPr>
          <p:nvPr/>
        </p:nvSpPr>
        <p:spPr bwMode="white">
          <a:xfrm>
            <a:off x="381000" y="304806"/>
            <a:ext cx="1079500" cy="461665"/>
          </a:xfrm>
          <a:prstGeom prst="rect">
            <a:avLst/>
          </a:prstGeom>
          <a:noFill/>
          <a:ln>
            <a:noFill/>
          </a:ln>
          <a:effectLst/>
          <a:extLst/>
        </p:spPr>
        <p:txBody>
          <a:bodyPr>
            <a:spAutoFit/>
          </a:bodyPr>
          <a:lstStyle/>
          <a:p>
            <a:pPr>
              <a:defRPr/>
            </a:pPr>
            <a:r>
              <a:rPr lang="en-US" altLang="ru-RU" sz="2400">
                <a:solidFill>
                  <a:schemeClr val="bg1"/>
                </a:solidFill>
              </a:rPr>
              <a:t>LOGO</a:t>
            </a:r>
          </a:p>
        </p:txBody>
      </p:sp>
      <p:sp>
        <p:nvSpPr>
          <p:cNvPr id="3074" name="Rectangle 2"/>
          <p:cNvSpPr>
            <a:spLocks noGrp="1" noChangeArrowheads="1"/>
          </p:cNvSpPr>
          <p:nvPr>
            <p:ph type="ctrTitle"/>
          </p:nvPr>
        </p:nvSpPr>
        <p:spPr>
          <a:xfrm>
            <a:off x="3352800" y="3276606"/>
            <a:ext cx="5105400" cy="1012825"/>
          </a:xfrm>
        </p:spPr>
        <p:txBody>
          <a:bodyPr/>
          <a:lstStyle>
            <a:lvl1pPr>
              <a:defRPr sz="4000" b="0"/>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pPr lvl="0"/>
            <a:r>
              <a:rPr lang="ru-RU" altLang="ru-RU" noProof="0" smtClean="0"/>
              <a:t>Образец подзаголовка</a:t>
            </a:r>
            <a:endParaRPr lang="en-US" altLang="ru-RU" noProof="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и вертикальный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p>
        </p:txBody>
      </p:sp>
      <p:sp>
        <p:nvSpPr>
          <p:cNvPr id="98" name="Rectangle 6"/>
          <p:cNvSpPr>
            <a:spLocks noGrp="1" noChangeArrowheads="1"/>
          </p:cNvSpPr>
          <p:nvPr>
            <p:ph type="sldNum" sz="quarter" idx="12"/>
          </p:nvPr>
        </p:nvSpPr>
        <p:spPr/>
        <p:txBody>
          <a:bodyPr/>
          <a:lstStyle>
            <a:lvl1pPr>
              <a:defRPr/>
            </a:lvl1pPr>
          </a:lstStyle>
          <a:p>
            <a:pPr>
              <a:defRPr/>
            </a:pPr>
            <a:fld id="{C72C8026-271A-4FE9-B8AD-DB58D43E32B9}" type="slidenum">
              <a:rPr lang="en-US" altLang="ru-RU"/>
              <a:pPr>
                <a:defRPr/>
              </a:pPr>
              <a:t>‹#›</a:t>
            </a:fld>
            <a:endParaRPr lang="en-US" altLang="ru-RU"/>
          </a:p>
        </p:txBody>
      </p:sp>
      <p:sp>
        <p:nvSpPr>
          <p:cNvPr id="99" name="Rectangle 6"/>
          <p:cNvSpPr>
            <a:spLocks noGrp="1" noChangeArrowheads="1"/>
          </p:cNvSpPr>
          <p:nvPr>
            <p:ph type="sldNum" sz="quarter" idx="13"/>
          </p:nvPr>
        </p:nvSpPr>
        <p:spPr/>
        <p:txBody>
          <a:bodyPr/>
          <a:lstStyle>
            <a:lvl1pPr>
              <a:defRPr/>
            </a:lvl1pPr>
          </a:lstStyle>
          <a:p>
            <a:pPr>
              <a:defRPr/>
            </a:pPr>
            <a:fld id="{CB82C3F2-A95D-402F-BC24-7E67AF055EE6}"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p>
        </p:txBody>
      </p:sp>
      <p:sp>
        <p:nvSpPr>
          <p:cNvPr id="98" name="Rectangle 6"/>
          <p:cNvSpPr>
            <a:spLocks noGrp="1" noChangeArrowheads="1"/>
          </p:cNvSpPr>
          <p:nvPr>
            <p:ph type="sldNum" sz="quarter" idx="12"/>
          </p:nvPr>
        </p:nvSpPr>
        <p:spPr/>
        <p:txBody>
          <a:bodyPr/>
          <a:lstStyle>
            <a:lvl1pPr>
              <a:defRPr/>
            </a:lvl1pPr>
          </a:lstStyle>
          <a:p>
            <a:pPr>
              <a:defRPr/>
            </a:pPr>
            <a:fld id="{C74C5476-C5A3-4B92-B939-E3F89B062B51}" type="slidenum">
              <a:rPr lang="en-US" altLang="ru-RU"/>
              <a:pPr>
                <a:defRPr/>
              </a:pPr>
              <a:t>‹#›</a:t>
            </a:fld>
            <a:endParaRPr lang="en-US" altLang="ru-RU"/>
          </a:p>
        </p:txBody>
      </p:sp>
      <p:sp>
        <p:nvSpPr>
          <p:cNvPr id="99" name="Rectangle 6"/>
          <p:cNvSpPr>
            <a:spLocks noGrp="1" noChangeArrowheads="1"/>
          </p:cNvSpPr>
          <p:nvPr>
            <p:ph type="sldNum" sz="quarter" idx="13"/>
          </p:nvPr>
        </p:nvSpPr>
        <p:spPr/>
        <p:txBody>
          <a:bodyPr/>
          <a:lstStyle>
            <a:lvl1pPr>
              <a:defRPr/>
            </a:lvl1pPr>
          </a:lstStyle>
          <a:p>
            <a:pPr>
              <a:defRPr/>
            </a:pPr>
            <a:fld id="{229B7826-96E9-4BFE-AEAF-4D1385F1E5E0}"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Заголовок, текст и объект">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a:xfrm>
            <a:off x="457200" y="228601"/>
            <a:ext cx="7391400" cy="563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p>
        </p:txBody>
      </p:sp>
      <p:sp>
        <p:nvSpPr>
          <p:cNvPr id="99" name="Rectangle 6"/>
          <p:cNvSpPr>
            <a:spLocks noGrp="1" noChangeArrowheads="1"/>
          </p:cNvSpPr>
          <p:nvPr>
            <p:ph type="sldNum" sz="quarter" idx="12"/>
          </p:nvPr>
        </p:nvSpPr>
        <p:spPr/>
        <p:txBody>
          <a:bodyPr/>
          <a:lstStyle>
            <a:lvl1pPr>
              <a:defRPr/>
            </a:lvl1pPr>
          </a:lstStyle>
          <a:p>
            <a:pPr>
              <a:defRPr/>
            </a:pPr>
            <a:fld id="{FEE26D48-F9F5-4E67-86F5-A8DEC0013BFF}" type="slidenum">
              <a:rPr lang="en-US" altLang="ru-RU"/>
              <a:pPr>
                <a:defRPr/>
              </a:pPr>
              <a:t>‹#›</a:t>
            </a:fld>
            <a:endParaRPr lang="en-US" altLang="ru-RU"/>
          </a:p>
        </p:txBody>
      </p:sp>
      <p:sp>
        <p:nvSpPr>
          <p:cNvPr id="100" name="Rectangle 6"/>
          <p:cNvSpPr>
            <a:spLocks noGrp="1" noChangeArrowheads="1"/>
          </p:cNvSpPr>
          <p:nvPr>
            <p:ph type="sldNum" sz="quarter" idx="13"/>
          </p:nvPr>
        </p:nvSpPr>
        <p:spPr/>
        <p:txBody>
          <a:bodyPr/>
          <a:lstStyle>
            <a:lvl1pPr>
              <a:defRPr/>
            </a:lvl1pPr>
          </a:lstStyle>
          <a:p>
            <a:pPr>
              <a:defRPr/>
            </a:pPr>
            <a:fld id="{9AE92BC1-C190-4AA5-9894-B347D771715F}"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Only" preserve="1">
  <p:cSld name="Объект">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Объект 1"/>
          <p:cNvSpPr>
            <a:spLocks noGrp="1"/>
          </p:cNvSpPr>
          <p:nvPr>
            <p:ph/>
          </p:nvPr>
        </p:nvSpPr>
        <p:spPr>
          <a:xfrm>
            <a:off x="457200" y="228600"/>
            <a:ext cx="8229600" cy="6096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p>
        </p:txBody>
      </p:sp>
      <p:sp>
        <p:nvSpPr>
          <p:cNvPr id="97" name="Rectangle 6"/>
          <p:cNvSpPr>
            <a:spLocks noGrp="1" noChangeArrowheads="1"/>
          </p:cNvSpPr>
          <p:nvPr>
            <p:ph type="sldNum" sz="quarter" idx="12"/>
          </p:nvPr>
        </p:nvSpPr>
        <p:spPr/>
        <p:txBody>
          <a:bodyPr/>
          <a:lstStyle>
            <a:lvl1pPr>
              <a:defRPr/>
            </a:lvl1pPr>
          </a:lstStyle>
          <a:p>
            <a:pPr>
              <a:defRPr/>
            </a:pPr>
            <a:fld id="{BAC460BD-5C26-44FF-B191-D0DD18ACF314}" type="slidenum">
              <a:rPr lang="en-US" altLang="ru-RU"/>
              <a:pPr>
                <a:defRPr/>
              </a:pPr>
              <a:t>‹#›</a:t>
            </a:fld>
            <a:endParaRPr lang="en-US" altLang="ru-RU"/>
          </a:p>
        </p:txBody>
      </p:sp>
      <p:sp>
        <p:nvSpPr>
          <p:cNvPr id="98" name="Rectangle 6"/>
          <p:cNvSpPr>
            <a:spLocks noGrp="1" noChangeArrowheads="1"/>
          </p:cNvSpPr>
          <p:nvPr>
            <p:ph type="sldNum" sz="quarter" idx="13"/>
          </p:nvPr>
        </p:nvSpPr>
        <p:spPr/>
        <p:txBody>
          <a:bodyPr/>
          <a:lstStyle>
            <a:lvl1pPr>
              <a:defRPr/>
            </a:lvl1pPr>
          </a:lstStyle>
          <a:p>
            <a:pPr>
              <a:defRPr/>
            </a:pPr>
            <a:fld id="{1B7E63C3-FB38-4CB7-984B-839FD1BB5C84}" type="slidenum">
              <a:rPr lang="en-US" altLang="ru-RU"/>
              <a:pPr>
                <a:defRPr/>
              </a:pPr>
              <a:t>‹#›</a:t>
            </a:fld>
            <a:endParaRPr lang="en-US" altLang="ru-RU"/>
          </a:p>
        </p:txBody>
      </p:sp>
    </p:spTree>
  </p:cSld>
  <p:clrMapOvr>
    <a:masterClrMapping/>
  </p:clrMapOvr>
  <p:timing>
    <p:tnLst>
      <p:par>
        <p:cTn id="1" dur="indefinite" restart="never" nodeType="tmRoot"/>
      </p:par>
    </p:tnLst>
  </p:timing>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94" name="Date Placeholder 1"/>
          <p:cNvSpPr>
            <a:spLocks noGrp="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5" name="Footer Placeholder 2"/>
          <p:cNvSpPr>
            <a:spLocks noGrp="1"/>
          </p:cNvSpPr>
          <p:nvPr>
            <p:ph type="ftr" sz="quarter" idx="11"/>
          </p:nvPr>
        </p:nvSpPr>
        <p:spPr/>
        <p:txBody>
          <a:bodyPr/>
          <a:lstStyle>
            <a:lvl1pPr>
              <a:defRPr/>
            </a:lvl1pPr>
          </a:lstStyle>
          <a:p>
            <a:pPr>
              <a:defRPr/>
            </a:pPr>
            <a:endParaRPr lang="en-US" altLang="ru-RU"/>
          </a:p>
        </p:txBody>
      </p:sp>
      <p:sp>
        <p:nvSpPr>
          <p:cNvPr id="96" name="Slide Number Placeholder 3"/>
          <p:cNvSpPr>
            <a:spLocks noGrp="1"/>
          </p:cNvSpPr>
          <p:nvPr>
            <p:ph type="sldNum" sz="quarter" idx="12"/>
          </p:nvPr>
        </p:nvSpPr>
        <p:spPr/>
        <p:txBody>
          <a:bodyPr/>
          <a:lstStyle>
            <a:lvl1pPr>
              <a:defRPr/>
            </a:lvl1pPr>
          </a:lstStyle>
          <a:p>
            <a:pPr>
              <a:defRPr/>
            </a:pPr>
            <a:fld id="{5C5446F5-FD89-46EE-92ED-89C0DA60D4EB}" type="slidenum">
              <a:rPr lang="en-US" altLang="ru-RU"/>
              <a:pPr>
                <a:defRPr/>
              </a:pPr>
              <a:t>‹#›</a:t>
            </a:fld>
            <a:endParaRPr lang="en-US" altLang="ru-RU"/>
          </a:p>
        </p:txBody>
      </p:sp>
      <p:sp>
        <p:nvSpPr>
          <p:cNvPr id="97" name="Slide Number Placeholder 4"/>
          <p:cNvSpPr>
            <a:spLocks noGrp="1"/>
          </p:cNvSpPr>
          <p:nvPr>
            <p:ph type="sldNum" sz="quarter" idx="13"/>
          </p:nvPr>
        </p:nvSpPr>
        <p:spPr/>
        <p:txBody>
          <a:bodyPr/>
          <a:lstStyle>
            <a:lvl1pPr>
              <a:defRPr/>
            </a:lvl1pPr>
          </a:lstStyle>
          <a:p>
            <a:pPr>
              <a:defRPr/>
            </a:pPr>
            <a:fld id="{5168DE3B-D9F6-477E-BB5E-35245597FFC5}" type="slidenum">
              <a:rPr lang="en-US" altLang="ru-RU"/>
              <a:pPr>
                <a:defRPr/>
              </a:pPr>
              <a:t>‹#›</a:t>
            </a:fld>
            <a:endParaRPr lang="en-US" alt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Text Placeholder 2"/>
          <p:cNvSpPr>
            <a:spLocks noGrp="1"/>
          </p:cNvSpPr>
          <p:nvPr>
            <p:ph type="body" sz="half" idx="1"/>
          </p:nvPr>
        </p:nvSpPr>
        <p:spPr>
          <a:xfrm>
            <a:off x="457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7" name="Date Placeholder 4"/>
          <p:cNvSpPr>
            <a:spLocks noGrp="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8" name="Footer Placeholder 5"/>
          <p:cNvSpPr>
            <a:spLocks noGrp="1"/>
          </p:cNvSpPr>
          <p:nvPr>
            <p:ph type="ftr" sz="quarter" idx="11"/>
          </p:nvPr>
        </p:nvSpPr>
        <p:spPr/>
        <p:txBody>
          <a:bodyPr/>
          <a:lstStyle>
            <a:lvl1pPr>
              <a:defRPr/>
            </a:lvl1pPr>
          </a:lstStyle>
          <a:p>
            <a:pPr>
              <a:defRPr/>
            </a:pPr>
            <a:endParaRPr lang="en-US" altLang="ru-RU"/>
          </a:p>
        </p:txBody>
      </p:sp>
      <p:sp>
        <p:nvSpPr>
          <p:cNvPr id="99" name="Slide Number Placeholder 6"/>
          <p:cNvSpPr>
            <a:spLocks noGrp="1"/>
          </p:cNvSpPr>
          <p:nvPr>
            <p:ph type="sldNum" sz="quarter" idx="12"/>
          </p:nvPr>
        </p:nvSpPr>
        <p:spPr/>
        <p:txBody>
          <a:bodyPr/>
          <a:lstStyle>
            <a:lvl1pPr>
              <a:defRPr/>
            </a:lvl1pPr>
          </a:lstStyle>
          <a:p>
            <a:pPr>
              <a:defRPr/>
            </a:pPr>
            <a:fld id="{9AE502F3-C530-4AD4-A8E4-A0AFF0D21F48}" type="slidenum">
              <a:rPr lang="en-US" altLang="ru-RU"/>
              <a:pPr>
                <a:defRPr/>
              </a:pPr>
              <a:t>‹#›</a:t>
            </a:fld>
            <a:endParaRPr lang="en-US" altLang="ru-RU"/>
          </a:p>
        </p:txBody>
      </p:sp>
      <p:sp>
        <p:nvSpPr>
          <p:cNvPr id="100" name="Slide Number Placeholder 7"/>
          <p:cNvSpPr>
            <a:spLocks noGrp="1"/>
          </p:cNvSpPr>
          <p:nvPr>
            <p:ph type="sldNum" sz="quarter" idx="13"/>
          </p:nvPr>
        </p:nvSpPr>
        <p:spPr/>
        <p:txBody>
          <a:bodyPr/>
          <a:lstStyle>
            <a:lvl1pPr>
              <a:defRPr/>
            </a:lvl1pPr>
          </a:lstStyle>
          <a:p>
            <a:pPr>
              <a:defRPr/>
            </a:pPr>
            <a:fld id="{2AB87943-5676-4377-8B3C-E4E005B5279E}"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Content Placeholder 2"/>
          <p:cNvSpPr>
            <a:spLocks noGrp="1"/>
          </p:cNvSpPr>
          <p:nvPr>
            <p:ph idx="1"/>
          </p:nvPr>
        </p:nvSpPr>
        <p:spPr>
          <a:xfrm>
            <a:off x="457200" y="1228725"/>
            <a:ext cx="8229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6" name="Date Placeholder 3"/>
          <p:cNvSpPr>
            <a:spLocks noGrp="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7" name="Footer Placeholder 4"/>
          <p:cNvSpPr>
            <a:spLocks noGrp="1"/>
          </p:cNvSpPr>
          <p:nvPr>
            <p:ph type="ftr" sz="quarter" idx="11"/>
          </p:nvPr>
        </p:nvSpPr>
        <p:spPr/>
        <p:txBody>
          <a:bodyPr/>
          <a:lstStyle>
            <a:lvl1pPr>
              <a:defRPr/>
            </a:lvl1pPr>
          </a:lstStyle>
          <a:p>
            <a:pPr>
              <a:defRPr/>
            </a:pPr>
            <a:endParaRPr lang="en-US" altLang="ru-RU"/>
          </a:p>
        </p:txBody>
      </p:sp>
      <p:sp>
        <p:nvSpPr>
          <p:cNvPr id="98" name="Slide Number Placeholder 5"/>
          <p:cNvSpPr>
            <a:spLocks noGrp="1"/>
          </p:cNvSpPr>
          <p:nvPr>
            <p:ph type="sldNum" sz="quarter" idx="12"/>
          </p:nvPr>
        </p:nvSpPr>
        <p:spPr/>
        <p:txBody>
          <a:bodyPr/>
          <a:lstStyle>
            <a:lvl1pPr>
              <a:defRPr/>
            </a:lvl1pPr>
          </a:lstStyle>
          <a:p>
            <a:pPr>
              <a:defRPr/>
            </a:pPr>
            <a:fld id="{D16E790F-3A4E-4506-88CA-2D4B4F3EDFB0}" type="slidenum">
              <a:rPr lang="en-US" altLang="ru-RU"/>
              <a:pPr>
                <a:defRPr/>
              </a:pPr>
              <a:t>‹#›</a:t>
            </a:fld>
            <a:endParaRPr lang="en-US" altLang="ru-RU"/>
          </a:p>
        </p:txBody>
      </p:sp>
      <p:sp>
        <p:nvSpPr>
          <p:cNvPr id="99" name="Slide Number Placeholder 6"/>
          <p:cNvSpPr>
            <a:spLocks noGrp="1"/>
          </p:cNvSpPr>
          <p:nvPr>
            <p:ph type="sldNum" sz="quarter" idx="13"/>
          </p:nvPr>
        </p:nvSpPr>
        <p:spPr/>
        <p:txBody>
          <a:bodyPr/>
          <a:lstStyle>
            <a:lvl1pPr>
              <a:defRPr/>
            </a:lvl1pPr>
          </a:lstStyle>
          <a:p>
            <a:pPr>
              <a:defRPr/>
            </a:pPr>
            <a:fld id="{5EE83C5C-EA85-4439-940F-AB9BD37F311F}"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18934" y="-12893"/>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4" y="-12893"/>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4234607"/>
            <a:ext cx="3530700" cy="1575999"/>
          </a:xfrm>
          <a:prstGeom prst="rect">
            <a:avLst/>
          </a:prstGeom>
        </p:spPr>
        <p:txBody>
          <a:bodyPr wrap="square"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363113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18" name="Shape 18"/>
          <p:cNvSpPr/>
          <p:nvPr/>
        </p:nvSpPr>
        <p:spPr>
          <a:xfrm>
            <a:off x="218934" y="-12893"/>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4" y="-12893"/>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838320" y="2410541"/>
            <a:ext cx="3148199" cy="647599"/>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838261" y="3225800"/>
            <a:ext cx="3148199" cy="3007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08998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p:nvPr/>
        </p:nvSpPr>
        <p:spPr>
          <a:xfrm>
            <a:off x="22860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2" name="Shape 52"/>
          <p:cNvSpPr txBox="1">
            <a:spLocks noGrp="1"/>
          </p:cNvSpPr>
          <p:nvPr>
            <p:ph type="title"/>
          </p:nvPr>
        </p:nvSpPr>
        <p:spPr>
          <a:xfrm>
            <a:off x="841009" y="1292933"/>
            <a:ext cx="4801499" cy="546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99176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и объект">
    <p:spTree>
      <p:nvGrpSpPr>
        <p:cNvPr id="1" name=""/>
        <p:cNvGrpSpPr/>
        <p:nvPr/>
      </p:nvGrpSpPr>
      <p:grpSpPr>
        <a:xfrm>
          <a:off x="0" y="0"/>
          <a:ext cx="0" cy="0"/>
          <a:chOff x="0" y="0"/>
          <a:chExt cx="0" cy="0"/>
        </a:xfrm>
      </p:grpSpPr>
      <p:sp>
        <p:nvSpPr>
          <p:cNvPr id="6"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7" name="Group 16"/>
          <p:cNvGrpSpPr>
            <a:grpSpLocks/>
          </p:cNvGrpSpPr>
          <p:nvPr/>
        </p:nvGrpSpPr>
        <p:grpSpPr bwMode="auto">
          <a:xfrm>
            <a:off x="-12700" y="3"/>
            <a:ext cx="9150350" cy="1012825"/>
            <a:chOff x="476" y="-638"/>
            <a:chExt cx="5764" cy="638"/>
          </a:xfrm>
        </p:grpSpPr>
        <p:sp>
          <p:nvSpPr>
            <p:cNvPr id="8"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9"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10"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1"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2"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3"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4"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9"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5"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6"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7"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8"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9"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30"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1"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2"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3"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4"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5"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6"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9"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40" name="Group 47"/>
            <p:cNvGrpSpPr>
              <a:grpSpLocks/>
            </p:cNvGrpSpPr>
            <p:nvPr userDrawn="1"/>
          </p:nvGrpSpPr>
          <p:grpSpPr bwMode="auto">
            <a:xfrm>
              <a:off x="2246" y="-638"/>
              <a:ext cx="1532" cy="635"/>
              <a:chOff x="-765" y="-1448"/>
              <a:chExt cx="1532" cy="2896"/>
            </a:xfrm>
          </p:grpSpPr>
          <p:sp>
            <p:nvSpPr>
              <p:cNvPr id="86"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9"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90"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91"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5"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6"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7"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41"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42"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3"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4"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5"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6"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7"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8"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9"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50"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51"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52"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3" name="Group 72"/>
            <p:cNvGrpSpPr>
              <a:grpSpLocks/>
            </p:cNvGrpSpPr>
            <p:nvPr userDrawn="1"/>
          </p:nvGrpSpPr>
          <p:grpSpPr bwMode="auto">
            <a:xfrm>
              <a:off x="3935" y="-638"/>
              <a:ext cx="1532" cy="635"/>
              <a:chOff x="-765" y="-1448"/>
              <a:chExt cx="1532" cy="2896"/>
            </a:xfrm>
          </p:grpSpPr>
          <p:sp>
            <p:nvSpPr>
              <p:cNvPr id="74"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7"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8"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9"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3"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4"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5"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4"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5"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6"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7"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8"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9"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60"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61"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62"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3"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4"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5"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8"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9"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70"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71"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72"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3"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8"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9"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pic>
        <p:nvPicPr>
          <p:cNvPr id="100" name="Picture 2"/>
          <p:cNvPicPr>
            <a:picLocks noChangeAspect="1" noChangeArrowheads="1"/>
          </p:cNvPicPr>
          <p:nvPr userDrawn="1"/>
        </p:nvPicPr>
        <p:blipFill>
          <a:blip r:embed="rId3" cstate="print">
            <a:lum bright="40000" contrast="4000"/>
          </a:blip>
          <a:srcRect/>
          <a:stretch>
            <a:fillRect/>
          </a:stretch>
        </p:blipFill>
        <p:spPr bwMode="auto">
          <a:xfrm>
            <a:off x="-158750" y="6202370"/>
            <a:ext cx="9339263" cy="682625"/>
          </a:xfrm>
          <a:prstGeom prst="rect">
            <a:avLst/>
          </a:prstGeom>
          <a:noFill/>
          <a:ln w="9525">
            <a:noFill/>
            <a:round/>
            <a:headEnd/>
            <a:tailEnd/>
          </a:ln>
        </p:spPr>
      </p:pic>
      <p:grpSp>
        <p:nvGrpSpPr>
          <p:cNvPr id="101" name="Group 2"/>
          <p:cNvGrpSpPr>
            <a:grpSpLocks noChangeAspect="1"/>
          </p:cNvGrpSpPr>
          <p:nvPr userDrawn="1"/>
        </p:nvGrpSpPr>
        <p:grpSpPr bwMode="auto">
          <a:xfrm>
            <a:off x="15875" y="6092825"/>
            <a:ext cx="884238" cy="982924"/>
            <a:chOff x="2472" y="164"/>
            <a:chExt cx="763" cy="946"/>
          </a:xfrm>
        </p:grpSpPr>
        <p:sp>
          <p:nvSpPr>
            <p:cNvPr id="102" name="AutoShape 3"/>
            <p:cNvSpPr>
              <a:spLocks noChangeAspect="1" noChangeArrowheads="1" noTextEdit="1"/>
            </p:cNvSpPr>
            <p:nvPr/>
          </p:nvSpPr>
          <p:spPr bwMode="auto">
            <a:xfrm>
              <a:off x="2472" y="164"/>
              <a:ext cx="763" cy="863"/>
            </a:xfrm>
            <a:prstGeom prst="rect">
              <a:avLst/>
            </a:prstGeom>
            <a:no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3" name="Freeform 4"/>
            <p:cNvSpPr>
              <a:spLocks/>
            </p:cNvSpPr>
            <p:nvPr/>
          </p:nvSpPr>
          <p:spPr bwMode="auto">
            <a:xfrm>
              <a:off x="2472" y="164"/>
              <a:ext cx="738" cy="523"/>
            </a:xfrm>
            <a:custGeom>
              <a:avLst/>
              <a:gdLst>
                <a:gd name="T0" fmla="*/ 3 w 1475"/>
                <a:gd name="T1" fmla="*/ 1 h 1046"/>
                <a:gd name="T2" fmla="*/ 3 w 1475"/>
                <a:gd name="T3" fmla="*/ 1 h 1046"/>
                <a:gd name="T4" fmla="*/ 3 w 1475"/>
                <a:gd name="T5" fmla="*/ 1 h 1046"/>
                <a:gd name="T6" fmla="*/ 3 w 1475"/>
                <a:gd name="T7" fmla="*/ 1 h 1046"/>
                <a:gd name="T8" fmla="*/ 2 w 1475"/>
                <a:gd name="T9" fmla="*/ 1 h 1046"/>
                <a:gd name="T10" fmla="*/ 2 w 1475"/>
                <a:gd name="T11" fmla="*/ 1 h 1046"/>
                <a:gd name="T12" fmla="*/ 2 w 1475"/>
                <a:gd name="T13" fmla="*/ 1 h 1046"/>
                <a:gd name="T14" fmla="*/ 2 w 1475"/>
                <a:gd name="T15" fmla="*/ 1 h 1046"/>
                <a:gd name="T16" fmla="*/ 2 w 1475"/>
                <a:gd name="T17" fmla="*/ 1 h 1046"/>
                <a:gd name="T18" fmla="*/ 2 w 1475"/>
                <a:gd name="T19" fmla="*/ 1 h 1046"/>
                <a:gd name="T20" fmla="*/ 2 w 1475"/>
                <a:gd name="T21" fmla="*/ 1 h 1046"/>
                <a:gd name="T22" fmla="*/ 2 w 1475"/>
                <a:gd name="T23" fmla="*/ 1 h 1046"/>
                <a:gd name="T24" fmla="*/ 2 w 1475"/>
                <a:gd name="T25" fmla="*/ 1 h 1046"/>
                <a:gd name="T26" fmla="*/ 2 w 1475"/>
                <a:gd name="T27" fmla="*/ 1 h 1046"/>
                <a:gd name="T28" fmla="*/ 2 w 1475"/>
                <a:gd name="T29" fmla="*/ 1 h 1046"/>
                <a:gd name="T30" fmla="*/ 2 w 1475"/>
                <a:gd name="T31" fmla="*/ 1 h 1046"/>
                <a:gd name="T32" fmla="*/ 1 w 1475"/>
                <a:gd name="T33" fmla="*/ 1 h 1046"/>
                <a:gd name="T34" fmla="*/ 1 w 1475"/>
                <a:gd name="T35" fmla="*/ 1 h 1046"/>
                <a:gd name="T36" fmla="*/ 1 w 1475"/>
                <a:gd name="T37" fmla="*/ 1 h 1046"/>
                <a:gd name="T38" fmla="*/ 1 w 1475"/>
                <a:gd name="T39" fmla="*/ 1 h 1046"/>
                <a:gd name="T40" fmla="*/ 1 w 1475"/>
                <a:gd name="T41" fmla="*/ 1 h 1046"/>
                <a:gd name="T42" fmla="*/ 1 w 1475"/>
                <a:gd name="T43" fmla="*/ 1 h 1046"/>
                <a:gd name="T44" fmla="*/ 1 w 1475"/>
                <a:gd name="T45" fmla="*/ 1 h 1046"/>
                <a:gd name="T46" fmla="*/ 1 w 1475"/>
                <a:gd name="T47" fmla="*/ 1 h 1046"/>
                <a:gd name="T48" fmla="*/ 1 w 1475"/>
                <a:gd name="T49" fmla="*/ 1 h 1046"/>
                <a:gd name="T50" fmla="*/ 1 w 1475"/>
                <a:gd name="T51" fmla="*/ 1 h 1046"/>
                <a:gd name="T52" fmla="*/ 1 w 1475"/>
                <a:gd name="T53" fmla="*/ 1 h 1046"/>
                <a:gd name="T54" fmla="*/ 0 w 1475"/>
                <a:gd name="T55" fmla="*/ 1 h 1046"/>
                <a:gd name="T56" fmla="*/ 1 w 1475"/>
                <a:gd name="T57" fmla="*/ 2 h 1046"/>
                <a:gd name="T58" fmla="*/ 1 w 1475"/>
                <a:gd name="T59" fmla="*/ 2 h 1046"/>
                <a:gd name="T60" fmla="*/ 1 w 1475"/>
                <a:gd name="T61" fmla="*/ 2 h 1046"/>
                <a:gd name="T62" fmla="*/ 1 w 1475"/>
                <a:gd name="T63" fmla="*/ 2 h 1046"/>
                <a:gd name="T64" fmla="*/ 1 w 1475"/>
                <a:gd name="T65" fmla="*/ 2 h 1046"/>
                <a:gd name="T66" fmla="*/ 1 w 1475"/>
                <a:gd name="T67" fmla="*/ 2 h 1046"/>
                <a:gd name="T68" fmla="*/ 1 w 1475"/>
                <a:gd name="T69" fmla="*/ 2 h 1046"/>
                <a:gd name="T70" fmla="*/ 1 w 1475"/>
                <a:gd name="T71" fmla="*/ 2 h 1046"/>
                <a:gd name="T72" fmla="*/ 1 w 1475"/>
                <a:gd name="T73" fmla="*/ 2 h 1046"/>
                <a:gd name="T74" fmla="*/ 2 w 1475"/>
                <a:gd name="T75" fmla="*/ 2 h 1046"/>
                <a:gd name="T76" fmla="*/ 2 w 1475"/>
                <a:gd name="T77" fmla="*/ 2 h 1046"/>
                <a:gd name="T78" fmla="*/ 2 w 1475"/>
                <a:gd name="T79" fmla="*/ 2 h 1046"/>
                <a:gd name="T80" fmla="*/ 2 w 1475"/>
                <a:gd name="T81" fmla="*/ 2 h 1046"/>
                <a:gd name="T82" fmla="*/ 2 w 1475"/>
                <a:gd name="T83" fmla="*/ 2 h 1046"/>
                <a:gd name="T84" fmla="*/ 3 w 1475"/>
                <a:gd name="T85" fmla="*/ 2 h 1046"/>
                <a:gd name="T86" fmla="*/ 3 w 1475"/>
                <a:gd name="T87" fmla="*/ 2 h 1046"/>
                <a:gd name="T88" fmla="*/ 3 w 1475"/>
                <a:gd name="T89" fmla="*/ 2 h 1046"/>
                <a:gd name="T90" fmla="*/ 3 w 1475"/>
                <a:gd name="T91" fmla="*/ 2 h 1046"/>
                <a:gd name="T92" fmla="*/ 3 w 1475"/>
                <a:gd name="T93" fmla="*/ 2 h 1046"/>
                <a:gd name="T94" fmla="*/ 3 w 1475"/>
                <a:gd name="T95" fmla="*/ 2 h 1046"/>
                <a:gd name="T96" fmla="*/ 3 w 1475"/>
                <a:gd name="T97" fmla="*/ 2 h 1046"/>
                <a:gd name="T98" fmla="*/ 3 w 1475"/>
                <a:gd name="T99" fmla="*/ 2 h 1046"/>
                <a:gd name="T100" fmla="*/ 3 w 1475"/>
                <a:gd name="T101" fmla="*/ 1 h 1046"/>
                <a:gd name="T102" fmla="*/ 3 w 1475"/>
                <a:gd name="T103" fmla="*/ 1 h 1046"/>
                <a:gd name="T104" fmla="*/ 3 w 1475"/>
                <a:gd name="T105" fmla="*/ 1 h 1046"/>
                <a:gd name="T106" fmla="*/ 3 w 1475"/>
                <a:gd name="T107" fmla="*/ 1 h 1046"/>
                <a:gd name="T108" fmla="*/ 3 w 1475"/>
                <a:gd name="T109" fmla="*/ 1 h 10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5"/>
                <a:gd name="T166" fmla="*/ 0 h 1046"/>
                <a:gd name="T167" fmla="*/ 1475 w 1475"/>
                <a:gd name="T168" fmla="*/ 1046 h 10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5" h="1046">
                  <a:moveTo>
                    <a:pt x="1178" y="307"/>
                  </a:moveTo>
                  <a:lnTo>
                    <a:pt x="1164" y="303"/>
                  </a:lnTo>
                  <a:lnTo>
                    <a:pt x="1163" y="303"/>
                  </a:lnTo>
                  <a:lnTo>
                    <a:pt x="1161" y="303"/>
                  </a:lnTo>
                  <a:lnTo>
                    <a:pt x="1160" y="303"/>
                  </a:lnTo>
                  <a:lnTo>
                    <a:pt x="1158" y="303"/>
                  </a:lnTo>
                  <a:lnTo>
                    <a:pt x="1155" y="303"/>
                  </a:lnTo>
                  <a:lnTo>
                    <a:pt x="1152" y="303"/>
                  </a:lnTo>
                  <a:lnTo>
                    <a:pt x="1149" y="303"/>
                  </a:lnTo>
                  <a:lnTo>
                    <a:pt x="1146" y="303"/>
                  </a:lnTo>
                  <a:lnTo>
                    <a:pt x="1141" y="303"/>
                  </a:lnTo>
                  <a:lnTo>
                    <a:pt x="1138" y="303"/>
                  </a:lnTo>
                  <a:lnTo>
                    <a:pt x="1133" y="303"/>
                  </a:lnTo>
                  <a:lnTo>
                    <a:pt x="1129" y="303"/>
                  </a:lnTo>
                  <a:lnTo>
                    <a:pt x="1124" y="303"/>
                  </a:lnTo>
                  <a:lnTo>
                    <a:pt x="1115" y="303"/>
                  </a:lnTo>
                  <a:lnTo>
                    <a:pt x="1104" y="303"/>
                  </a:lnTo>
                  <a:lnTo>
                    <a:pt x="1093" y="303"/>
                  </a:lnTo>
                  <a:lnTo>
                    <a:pt x="1083" y="303"/>
                  </a:lnTo>
                  <a:lnTo>
                    <a:pt x="1072" y="303"/>
                  </a:lnTo>
                  <a:lnTo>
                    <a:pt x="1061" y="303"/>
                  </a:lnTo>
                  <a:lnTo>
                    <a:pt x="1050" y="303"/>
                  </a:lnTo>
                  <a:lnTo>
                    <a:pt x="1046" y="303"/>
                  </a:lnTo>
                  <a:lnTo>
                    <a:pt x="1041" y="303"/>
                  </a:lnTo>
                  <a:lnTo>
                    <a:pt x="1038" y="303"/>
                  </a:lnTo>
                  <a:lnTo>
                    <a:pt x="1033" y="303"/>
                  </a:lnTo>
                  <a:lnTo>
                    <a:pt x="1030" y="296"/>
                  </a:lnTo>
                  <a:lnTo>
                    <a:pt x="1027" y="289"/>
                  </a:lnTo>
                  <a:lnTo>
                    <a:pt x="1024" y="282"/>
                  </a:lnTo>
                  <a:lnTo>
                    <a:pt x="1019" y="275"/>
                  </a:lnTo>
                  <a:lnTo>
                    <a:pt x="1016" y="268"/>
                  </a:lnTo>
                  <a:lnTo>
                    <a:pt x="1012" y="261"/>
                  </a:lnTo>
                  <a:lnTo>
                    <a:pt x="1007" y="256"/>
                  </a:lnTo>
                  <a:lnTo>
                    <a:pt x="1002" y="249"/>
                  </a:lnTo>
                  <a:lnTo>
                    <a:pt x="993" y="236"/>
                  </a:lnTo>
                  <a:lnTo>
                    <a:pt x="982" y="225"/>
                  </a:lnTo>
                  <a:lnTo>
                    <a:pt x="972" y="213"/>
                  </a:lnTo>
                  <a:lnTo>
                    <a:pt x="961" y="201"/>
                  </a:lnTo>
                  <a:lnTo>
                    <a:pt x="949" y="190"/>
                  </a:lnTo>
                  <a:lnTo>
                    <a:pt x="936" y="182"/>
                  </a:lnTo>
                  <a:lnTo>
                    <a:pt x="922" y="172"/>
                  </a:lnTo>
                  <a:lnTo>
                    <a:pt x="916" y="167"/>
                  </a:lnTo>
                  <a:lnTo>
                    <a:pt x="909" y="163"/>
                  </a:lnTo>
                  <a:lnTo>
                    <a:pt x="902" y="158"/>
                  </a:lnTo>
                  <a:lnTo>
                    <a:pt x="895" y="156"/>
                  </a:lnTo>
                  <a:lnTo>
                    <a:pt x="887" y="151"/>
                  </a:lnTo>
                  <a:lnTo>
                    <a:pt x="879" y="147"/>
                  </a:lnTo>
                  <a:lnTo>
                    <a:pt x="872" y="144"/>
                  </a:lnTo>
                  <a:lnTo>
                    <a:pt x="864" y="140"/>
                  </a:lnTo>
                  <a:lnTo>
                    <a:pt x="856" y="138"/>
                  </a:lnTo>
                  <a:lnTo>
                    <a:pt x="847" y="135"/>
                  </a:lnTo>
                  <a:lnTo>
                    <a:pt x="847" y="132"/>
                  </a:lnTo>
                  <a:lnTo>
                    <a:pt x="847" y="128"/>
                  </a:lnTo>
                  <a:lnTo>
                    <a:pt x="847" y="124"/>
                  </a:lnTo>
                  <a:lnTo>
                    <a:pt x="847" y="119"/>
                  </a:lnTo>
                  <a:lnTo>
                    <a:pt x="847" y="115"/>
                  </a:lnTo>
                  <a:lnTo>
                    <a:pt x="847" y="110"/>
                  </a:lnTo>
                  <a:lnTo>
                    <a:pt x="847" y="104"/>
                  </a:lnTo>
                  <a:lnTo>
                    <a:pt x="847" y="99"/>
                  </a:lnTo>
                  <a:lnTo>
                    <a:pt x="847" y="88"/>
                  </a:lnTo>
                  <a:lnTo>
                    <a:pt x="847" y="76"/>
                  </a:lnTo>
                  <a:lnTo>
                    <a:pt x="847" y="65"/>
                  </a:lnTo>
                  <a:lnTo>
                    <a:pt x="847" y="54"/>
                  </a:lnTo>
                  <a:lnTo>
                    <a:pt x="847" y="44"/>
                  </a:lnTo>
                  <a:lnTo>
                    <a:pt x="847" y="39"/>
                  </a:lnTo>
                  <a:lnTo>
                    <a:pt x="847" y="33"/>
                  </a:lnTo>
                  <a:lnTo>
                    <a:pt x="847" y="29"/>
                  </a:lnTo>
                  <a:lnTo>
                    <a:pt x="847" y="24"/>
                  </a:lnTo>
                  <a:lnTo>
                    <a:pt x="847" y="19"/>
                  </a:lnTo>
                  <a:lnTo>
                    <a:pt x="847" y="17"/>
                  </a:lnTo>
                  <a:lnTo>
                    <a:pt x="847" y="13"/>
                  </a:lnTo>
                  <a:lnTo>
                    <a:pt x="847" y="10"/>
                  </a:lnTo>
                  <a:lnTo>
                    <a:pt x="847" y="7"/>
                  </a:lnTo>
                  <a:lnTo>
                    <a:pt x="847" y="4"/>
                  </a:lnTo>
                  <a:lnTo>
                    <a:pt x="847" y="3"/>
                  </a:lnTo>
                  <a:lnTo>
                    <a:pt x="847" y="1"/>
                  </a:lnTo>
                  <a:lnTo>
                    <a:pt x="847" y="0"/>
                  </a:lnTo>
                  <a:lnTo>
                    <a:pt x="627" y="0"/>
                  </a:lnTo>
                  <a:lnTo>
                    <a:pt x="627" y="1"/>
                  </a:lnTo>
                  <a:lnTo>
                    <a:pt x="627" y="3"/>
                  </a:lnTo>
                  <a:lnTo>
                    <a:pt x="627" y="4"/>
                  </a:lnTo>
                  <a:lnTo>
                    <a:pt x="627" y="7"/>
                  </a:lnTo>
                  <a:lnTo>
                    <a:pt x="627" y="10"/>
                  </a:lnTo>
                  <a:lnTo>
                    <a:pt x="627" y="13"/>
                  </a:lnTo>
                  <a:lnTo>
                    <a:pt x="627" y="17"/>
                  </a:lnTo>
                  <a:lnTo>
                    <a:pt x="627" y="19"/>
                  </a:lnTo>
                  <a:lnTo>
                    <a:pt x="627" y="24"/>
                  </a:lnTo>
                  <a:lnTo>
                    <a:pt x="627" y="29"/>
                  </a:lnTo>
                  <a:lnTo>
                    <a:pt x="627" y="33"/>
                  </a:lnTo>
                  <a:lnTo>
                    <a:pt x="627" y="39"/>
                  </a:lnTo>
                  <a:lnTo>
                    <a:pt x="627" y="44"/>
                  </a:lnTo>
                  <a:lnTo>
                    <a:pt x="627" y="54"/>
                  </a:lnTo>
                  <a:lnTo>
                    <a:pt x="627" y="65"/>
                  </a:lnTo>
                  <a:lnTo>
                    <a:pt x="627" y="76"/>
                  </a:lnTo>
                  <a:lnTo>
                    <a:pt x="627" y="88"/>
                  </a:lnTo>
                  <a:lnTo>
                    <a:pt x="627" y="99"/>
                  </a:lnTo>
                  <a:lnTo>
                    <a:pt x="627" y="104"/>
                  </a:lnTo>
                  <a:lnTo>
                    <a:pt x="627" y="110"/>
                  </a:lnTo>
                  <a:lnTo>
                    <a:pt x="627" y="115"/>
                  </a:lnTo>
                  <a:lnTo>
                    <a:pt x="627" y="119"/>
                  </a:lnTo>
                  <a:lnTo>
                    <a:pt x="627" y="124"/>
                  </a:lnTo>
                  <a:lnTo>
                    <a:pt x="627" y="128"/>
                  </a:lnTo>
                  <a:lnTo>
                    <a:pt x="627" y="132"/>
                  </a:lnTo>
                  <a:lnTo>
                    <a:pt x="627" y="135"/>
                  </a:lnTo>
                  <a:lnTo>
                    <a:pt x="611" y="142"/>
                  </a:lnTo>
                  <a:lnTo>
                    <a:pt x="596" y="149"/>
                  </a:lnTo>
                  <a:lnTo>
                    <a:pt x="581" y="156"/>
                  </a:lnTo>
                  <a:lnTo>
                    <a:pt x="567" y="164"/>
                  </a:lnTo>
                  <a:lnTo>
                    <a:pt x="553" y="174"/>
                  </a:lnTo>
                  <a:lnTo>
                    <a:pt x="540" y="183"/>
                  </a:lnTo>
                  <a:lnTo>
                    <a:pt x="528" y="192"/>
                  </a:lnTo>
                  <a:lnTo>
                    <a:pt x="516" y="203"/>
                  </a:lnTo>
                  <a:lnTo>
                    <a:pt x="505" y="214"/>
                  </a:lnTo>
                  <a:lnTo>
                    <a:pt x="494" y="225"/>
                  </a:lnTo>
                  <a:lnTo>
                    <a:pt x="485" y="238"/>
                  </a:lnTo>
                  <a:lnTo>
                    <a:pt x="476" y="250"/>
                  </a:lnTo>
                  <a:lnTo>
                    <a:pt x="467" y="263"/>
                  </a:lnTo>
                  <a:lnTo>
                    <a:pt x="459" y="275"/>
                  </a:lnTo>
                  <a:lnTo>
                    <a:pt x="451" y="289"/>
                  </a:lnTo>
                  <a:lnTo>
                    <a:pt x="445" y="303"/>
                  </a:lnTo>
                  <a:lnTo>
                    <a:pt x="442" y="303"/>
                  </a:lnTo>
                  <a:lnTo>
                    <a:pt x="437" y="303"/>
                  </a:lnTo>
                  <a:lnTo>
                    <a:pt x="433" y="303"/>
                  </a:lnTo>
                  <a:lnTo>
                    <a:pt x="427" y="303"/>
                  </a:lnTo>
                  <a:lnTo>
                    <a:pt x="417" y="303"/>
                  </a:lnTo>
                  <a:lnTo>
                    <a:pt x="407" y="303"/>
                  </a:lnTo>
                  <a:lnTo>
                    <a:pt x="396" y="303"/>
                  </a:lnTo>
                  <a:lnTo>
                    <a:pt x="385" y="303"/>
                  </a:lnTo>
                  <a:lnTo>
                    <a:pt x="373" y="303"/>
                  </a:lnTo>
                  <a:lnTo>
                    <a:pt x="362" y="303"/>
                  </a:lnTo>
                  <a:lnTo>
                    <a:pt x="351" y="303"/>
                  </a:lnTo>
                  <a:lnTo>
                    <a:pt x="348" y="303"/>
                  </a:lnTo>
                  <a:lnTo>
                    <a:pt x="343" y="303"/>
                  </a:lnTo>
                  <a:lnTo>
                    <a:pt x="339" y="303"/>
                  </a:lnTo>
                  <a:lnTo>
                    <a:pt x="334" y="303"/>
                  </a:lnTo>
                  <a:lnTo>
                    <a:pt x="330" y="303"/>
                  </a:lnTo>
                  <a:lnTo>
                    <a:pt x="326" y="303"/>
                  </a:lnTo>
                  <a:lnTo>
                    <a:pt x="323" y="303"/>
                  </a:lnTo>
                  <a:lnTo>
                    <a:pt x="320" y="303"/>
                  </a:lnTo>
                  <a:lnTo>
                    <a:pt x="317" y="303"/>
                  </a:lnTo>
                  <a:lnTo>
                    <a:pt x="316" y="303"/>
                  </a:lnTo>
                  <a:lnTo>
                    <a:pt x="314" y="303"/>
                  </a:lnTo>
                  <a:lnTo>
                    <a:pt x="313" y="303"/>
                  </a:lnTo>
                  <a:lnTo>
                    <a:pt x="311" y="303"/>
                  </a:lnTo>
                  <a:lnTo>
                    <a:pt x="310" y="303"/>
                  </a:lnTo>
                  <a:lnTo>
                    <a:pt x="310" y="304"/>
                  </a:lnTo>
                  <a:lnTo>
                    <a:pt x="308" y="304"/>
                  </a:lnTo>
                  <a:lnTo>
                    <a:pt x="308" y="306"/>
                  </a:lnTo>
                  <a:lnTo>
                    <a:pt x="308" y="307"/>
                  </a:lnTo>
                  <a:lnTo>
                    <a:pt x="306" y="307"/>
                  </a:lnTo>
                  <a:lnTo>
                    <a:pt x="305" y="307"/>
                  </a:lnTo>
                  <a:lnTo>
                    <a:pt x="303" y="307"/>
                  </a:lnTo>
                  <a:lnTo>
                    <a:pt x="296" y="307"/>
                  </a:lnTo>
                  <a:lnTo>
                    <a:pt x="288" y="307"/>
                  </a:lnTo>
                  <a:lnTo>
                    <a:pt x="280" y="307"/>
                  </a:lnTo>
                  <a:lnTo>
                    <a:pt x="274" y="308"/>
                  </a:lnTo>
                  <a:lnTo>
                    <a:pt x="266" y="308"/>
                  </a:lnTo>
                  <a:lnTo>
                    <a:pt x="259" y="310"/>
                  </a:lnTo>
                  <a:lnTo>
                    <a:pt x="243" y="313"/>
                  </a:lnTo>
                  <a:lnTo>
                    <a:pt x="228" y="314"/>
                  </a:lnTo>
                  <a:lnTo>
                    <a:pt x="214" y="319"/>
                  </a:lnTo>
                  <a:lnTo>
                    <a:pt x="200" y="322"/>
                  </a:lnTo>
                  <a:lnTo>
                    <a:pt x="186" y="328"/>
                  </a:lnTo>
                  <a:lnTo>
                    <a:pt x="172" y="333"/>
                  </a:lnTo>
                  <a:lnTo>
                    <a:pt x="160" y="339"/>
                  </a:lnTo>
                  <a:lnTo>
                    <a:pt x="146" y="346"/>
                  </a:lnTo>
                  <a:lnTo>
                    <a:pt x="136" y="353"/>
                  </a:lnTo>
                  <a:lnTo>
                    <a:pt x="123" y="361"/>
                  </a:lnTo>
                  <a:lnTo>
                    <a:pt x="111" y="369"/>
                  </a:lnTo>
                  <a:lnTo>
                    <a:pt x="100" y="378"/>
                  </a:lnTo>
                  <a:lnTo>
                    <a:pt x="89" y="386"/>
                  </a:lnTo>
                  <a:lnTo>
                    <a:pt x="80" y="396"/>
                  </a:lnTo>
                  <a:lnTo>
                    <a:pt x="69" y="407"/>
                  </a:lnTo>
                  <a:lnTo>
                    <a:pt x="62" y="417"/>
                  </a:lnTo>
                  <a:lnTo>
                    <a:pt x="52" y="428"/>
                  </a:lnTo>
                  <a:lnTo>
                    <a:pt x="45" y="439"/>
                  </a:lnTo>
                  <a:lnTo>
                    <a:pt x="37" y="450"/>
                  </a:lnTo>
                  <a:lnTo>
                    <a:pt x="31" y="463"/>
                  </a:lnTo>
                  <a:lnTo>
                    <a:pt x="25" y="474"/>
                  </a:lnTo>
                  <a:lnTo>
                    <a:pt x="18" y="486"/>
                  </a:lnTo>
                  <a:lnTo>
                    <a:pt x="14" y="500"/>
                  </a:lnTo>
                  <a:lnTo>
                    <a:pt x="9" y="513"/>
                  </a:lnTo>
                  <a:lnTo>
                    <a:pt x="6" y="525"/>
                  </a:lnTo>
                  <a:lnTo>
                    <a:pt x="3" y="539"/>
                  </a:lnTo>
                  <a:lnTo>
                    <a:pt x="2" y="546"/>
                  </a:lnTo>
                  <a:lnTo>
                    <a:pt x="2" y="553"/>
                  </a:lnTo>
                  <a:lnTo>
                    <a:pt x="0" y="560"/>
                  </a:lnTo>
                  <a:lnTo>
                    <a:pt x="0" y="567"/>
                  </a:lnTo>
                  <a:lnTo>
                    <a:pt x="0" y="572"/>
                  </a:lnTo>
                  <a:lnTo>
                    <a:pt x="0" y="579"/>
                  </a:lnTo>
                  <a:lnTo>
                    <a:pt x="0" y="593"/>
                  </a:lnTo>
                  <a:lnTo>
                    <a:pt x="2" y="606"/>
                  </a:lnTo>
                  <a:lnTo>
                    <a:pt x="3" y="618"/>
                  </a:lnTo>
                  <a:lnTo>
                    <a:pt x="5" y="629"/>
                  </a:lnTo>
                  <a:lnTo>
                    <a:pt x="8" y="642"/>
                  </a:lnTo>
                  <a:lnTo>
                    <a:pt x="11" y="653"/>
                  </a:lnTo>
                  <a:lnTo>
                    <a:pt x="14" y="665"/>
                  </a:lnTo>
                  <a:lnTo>
                    <a:pt x="18" y="676"/>
                  </a:lnTo>
                  <a:lnTo>
                    <a:pt x="23" y="688"/>
                  </a:lnTo>
                  <a:lnTo>
                    <a:pt x="29" y="699"/>
                  </a:lnTo>
                  <a:lnTo>
                    <a:pt x="35" y="708"/>
                  </a:lnTo>
                  <a:lnTo>
                    <a:pt x="42" y="720"/>
                  </a:lnTo>
                  <a:lnTo>
                    <a:pt x="49" y="729"/>
                  </a:lnTo>
                  <a:lnTo>
                    <a:pt x="55" y="740"/>
                  </a:lnTo>
                  <a:lnTo>
                    <a:pt x="63" y="749"/>
                  </a:lnTo>
                  <a:lnTo>
                    <a:pt x="71" y="758"/>
                  </a:lnTo>
                  <a:lnTo>
                    <a:pt x="80" y="767"/>
                  </a:lnTo>
                  <a:lnTo>
                    <a:pt x="89" y="775"/>
                  </a:lnTo>
                  <a:lnTo>
                    <a:pt x="99" y="783"/>
                  </a:lnTo>
                  <a:lnTo>
                    <a:pt x="109" y="792"/>
                  </a:lnTo>
                  <a:lnTo>
                    <a:pt x="119" y="800"/>
                  </a:lnTo>
                  <a:lnTo>
                    <a:pt x="129" y="807"/>
                  </a:lnTo>
                  <a:lnTo>
                    <a:pt x="140" y="814"/>
                  </a:lnTo>
                  <a:lnTo>
                    <a:pt x="151" y="820"/>
                  </a:lnTo>
                  <a:lnTo>
                    <a:pt x="163" y="825"/>
                  </a:lnTo>
                  <a:lnTo>
                    <a:pt x="176" y="831"/>
                  </a:lnTo>
                  <a:lnTo>
                    <a:pt x="188" y="836"/>
                  </a:lnTo>
                  <a:lnTo>
                    <a:pt x="200" y="840"/>
                  </a:lnTo>
                  <a:lnTo>
                    <a:pt x="213" y="845"/>
                  </a:lnTo>
                  <a:lnTo>
                    <a:pt x="225" y="849"/>
                  </a:lnTo>
                  <a:lnTo>
                    <a:pt x="239" y="851"/>
                  </a:lnTo>
                  <a:lnTo>
                    <a:pt x="253" y="854"/>
                  </a:lnTo>
                  <a:lnTo>
                    <a:pt x="254" y="854"/>
                  </a:lnTo>
                  <a:lnTo>
                    <a:pt x="256" y="854"/>
                  </a:lnTo>
                  <a:lnTo>
                    <a:pt x="257" y="854"/>
                  </a:lnTo>
                  <a:lnTo>
                    <a:pt x="259" y="854"/>
                  </a:lnTo>
                  <a:lnTo>
                    <a:pt x="260" y="854"/>
                  </a:lnTo>
                  <a:lnTo>
                    <a:pt x="260" y="856"/>
                  </a:lnTo>
                  <a:lnTo>
                    <a:pt x="260" y="858"/>
                  </a:lnTo>
                  <a:lnTo>
                    <a:pt x="260" y="861"/>
                  </a:lnTo>
                  <a:lnTo>
                    <a:pt x="260" y="865"/>
                  </a:lnTo>
                  <a:lnTo>
                    <a:pt x="260" y="870"/>
                  </a:lnTo>
                  <a:lnTo>
                    <a:pt x="260" y="872"/>
                  </a:lnTo>
                  <a:lnTo>
                    <a:pt x="260" y="877"/>
                  </a:lnTo>
                  <a:lnTo>
                    <a:pt x="260" y="882"/>
                  </a:lnTo>
                  <a:lnTo>
                    <a:pt x="260" y="886"/>
                  </a:lnTo>
                  <a:lnTo>
                    <a:pt x="260" y="890"/>
                  </a:lnTo>
                  <a:lnTo>
                    <a:pt x="260" y="900"/>
                  </a:lnTo>
                  <a:lnTo>
                    <a:pt x="260" y="910"/>
                  </a:lnTo>
                  <a:lnTo>
                    <a:pt x="260" y="921"/>
                  </a:lnTo>
                  <a:lnTo>
                    <a:pt x="260" y="931"/>
                  </a:lnTo>
                  <a:lnTo>
                    <a:pt x="260" y="935"/>
                  </a:lnTo>
                  <a:lnTo>
                    <a:pt x="260" y="940"/>
                  </a:lnTo>
                  <a:lnTo>
                    <a:pt x="260" y="945"/>
                  </a:lnTo>
                  <a:lnTo>
                    <a:pt x="260" y="949"/>
                  </a:lnTo>
                  <a:lnTo>
                    <a:pt x="260" y="953"/>
                  </a:lnTo>
                  <a:lnTo>
                    <a:pt x="260" y="956"/>
                  </a:lnTo>
                  <a:lnTo>
                    <a:pt x="260" y="958"/>
                  </a:lnTo>
                  <a:lnTo>
                    <a:pt x="260" y="963"/>
                  </a:lnTo>
                  <a:lnTo>
                    <a:pt x="260" y="965"/>
                  </a:lnTo>
                  <a:lnTo>
                    <a:pt x="260" y="967"/>
                  </a:lnTo>
                  <a:lnTo>
                    <a:pt x="260" y="968"/>
                  </a:lnTo>
                  <a:lnTo>
                    <a:pt x="260" y="970"/>
                  </a:lnTo>
                  <a:lnTo>
                    <a:pt x="260" y="971"/>
                  </a:lnTo>
                  <a:lnTo>
                    <a:pt x="624" y="971"/>
                  </a:lnTo>
                  <a:lnTo>
                    <a:pt x="627" y="971"/>
                  </a:lnTo>
                  <a:lnTo>
                    <a:pt x="627" y="979"/>
                  </a:lnTo>
                  <a:lnTo>
                    <a:pt x="627" y="988"/>
                  </a:lnTo>
                  <a:lnTo>
                    <a:pt x="627" y="996"/>
                  </a:lnTo>
                  <a:lnTo>
                    <a:pt x="627" y="1003"/>
                  </a:lnTo>
                  <a:lnTo>
                    <a:pt x="627" y="1008"/>
                  </a:lnTo>
                  <a:lnTo>
                    <a:pt x="627" y="1015"/>
                  </a:lnTo>
                  <a:lnTo>
                    <a:pt x="627" y="1021"/>
                  </a:lnTo>
                  <a:lnTo>
                    <a:pt x="627" y="1027"/>
                  </a:lnTo>
                  <a:lnTo>
                    <a:pt x="627" y="1031"/>
                  </a:lnTo>
                  <a:lnTo>
                    <a:pt x="627" y="1035"/>
                  </a:lnTo>
                  <a:lnTo>
                    <a:pt x="627" y="1038"/>
                  </a:lnTo>
                  <a:lnTo>
                    <a:pt x="627" y="1040"/>
                  </a:lnTo>
                  <a:lnTo>
                    <a:pt x="627" y="1043"/>
                  </a:lnTo>
                  <a:lnTo>
                    <a:pt x="627" y="1045"/>
                  </a:lnTo>
                  <a:lnTo>
                    <a:pt x="627" y="1046"/>
                  </a:lnTo>
                  <a:lnTo>
                    <a:pt x="847" y="1046"/>
                  </a:lnTo>
                  <a:lnTo>
                    <a:pt x="847" y="1045"/>
                  </a:lnTo>
                  <a:lnTo>
                    <a:pt x="847" y="1043"/>
                  </a:lnTo>
                  <a:lnTo>
                    <a:pt x="847" y="1040"/>
                  </a:lnTo>
                  <a:lnTo>
                    <a:pt x="847" y="1038"/>
                  </a:lnTo>
                  <a:lnTo>
                    <a:pt x="847" y="1035"/>
                  </a:lnTo>
                  <a:lnTo>
                    <a:pt x="847" y="1031"/>
                  </a:lnTo>
                  <a:lnTo>
                    <a:pt x="847" y="1027"/>
                  </a:lnTo>
                  <a:lnTo>
                    <a:pt x="847" y="1021"/>
                  </a:lnTo>
                  <a:lnTo>
                    <a:pt x="847" y="1015"/>
                  </a:lnTo>
                  <a:lnTo>
                    <a:pt x="847" y="1008"/>
                  </a:lnTo>
                  <a:lnTo>
                    <a:pt x="847" y="1003"/>
                  </a:lnTo>
                  <a:lnTo>
                    <a:pt x="847" y="996"/>
                  </a:lnTo>
                  <a:lnTo>
                    <a:pt x="847" y="988"/>
                  </a:lnTo>
                  <a:lnTo>
                    <a:pt x="847" y="979"/>
                  </a:lnTo>
                  <a:lnTo>
                    <a:pt x="847" y="971"/>
                  </a:lnTo>
                  <a:lnTo>
                    <a:pt x="856" y="971"/>
                  </a:lnTo>
                  <a:lnTo>
                    <a:pt x="1218" y="971"/>
                  </a:lnTo>
                  <a:lnTo>
                    <a:pt x="1218" y="970"/>
                  </a:lnTo>
                  <a:lnTo>
                    <a:pt x="1218" y="968"/>
                  </a:lnTo>
                  <a:lnTo>
                    <a:pt x="1218" y="965"/>
                  </a:lnTo>
                  <a:lnTo>
                    <a:pt x="1218" y="963"/>
                  </a:lnTo>
                  <a:lnTo>
                    <a:pt x="1218" y="960"/>
                  </a:lnTo>
                  <a:lnTo>
                    <a:pt x="1218" y="957"/>
                  </a:lnTo>
                  <a:lnTo>
                    <a:pt x="1218" y="954"/>
                  </a:lnTo>
                  <a:lnTo>
                    <a:pt x="1218" y="952"/>
                  </a:lnTo>
                  <a:lnTo>
                    <a:pt x="1218" y="947"/>
                  </a:lnTo>
                  <a:lnTo>
                    <a:pt x="1218" y="943"/>
                  </a:lnTo>
                  <a:lnTo>
                    <a:pt x="1218" y="939"/>
                  </a:lnTo>
                  <a:lnTo>
                    <a:pt x="1218" y="933"/>
                  </a:lnTo>
                  <a:lnTo>
                    <a:pt x="1218" y="925"/>
                  </a:lnTo>
                  <a:lnTo>
                    <a:pt x="1218" y="915"/>
                  </a:lnTo>
                  <a:lnTo>
                    <a:pt x="1218" y="906"/>
                  </a:lnTo>
                  <a:lnTo>
                    <a:pt x="1218" y="895"/>
                  </a:lnTo>
                  <a:lnTo>
                    <a:pt x="1218" y="885"/>
                  </a:lnTo>
                  <a:lnTo>
                    <a:pt x="1218" y="877"/>
                  </a:lnTo>
                  <a:lnTo>
                    <a:pt x="1218" y="872"/>
                  </a:lnTo>
                  <a:lnTo>
                    <a:pt x="1218" y="868"/>
                  </a:lnTo>
                  <a:lnTo>
                    <a:pt x="1218" y="864"/>
                  </a:lnTo>
                  <a:lnTo>
                    <a:pt x="1218" y="861"/>
                  </a:lnTo>
                  <a:lnTo>
                    <a:pt x="1218" y="857"/>
                  </a:lnTo>
                  <a:lnTo>
                    <a:pt x="1218" y="854"/>
                  </a:lnTo>
                  <a:lnTo>
                    <a:pt x="1232" y="851"/>
                  </a:lnTo>
                  <a:lnTo>
                    <a:pt x="1246" y="849"/>
                  </a:lnTo>
                  <a:lnTo>
                    <a:pt x="1258" y="846"/>
                  </a:lnTo>
                  <a:lnTo>
                    <a:pt x="1270" y="842"/>
                  </a:lnTo>
                  <a:lnTo>
                    <a:pt x="1284" y="838"/>
                  </a:lnTo>
                  <a:lnTo>
                    <a:pt x="1297" y="832"/>
                  </a:lnTo>
                  <a:lnTo>
                    <a:pt x="1309" y="826"/>
                  </a:lnTo>
                  <a:lnTo>
                    <a:pt x="1320" y="822"/>
                  </a:lnTo>
                  <a:lnTo>
                    <a:pt x="1330" y="815"/>
                  </a:lnTo>
                  <a:lnTo>
                    <a:pt x="1343" y="808"/>
                  </a:lnTo>
                  <a:lnTo>
                    <a:pt x="1354" y="801"/>
                  </a:lnTo>
                  <a:lnTo>
                    <a:pt x="1364" y="795"/>
                  </a:lnTo>
                  <a:lnTo>
                    <a:pt x="1374" y="786"/>
                  </a:lnTo>
                  <a:lnTo>
                    <a:pt x="1383" y="778"/>
                  </a:lnTo>
                  <a:lnTo>
                    <a:pt x="1392" y="770"/>
                  </a:lnTo>
                  <a:lnTo>
                    <a:pt x="1401" y="761"/>
                  </a:lnTo>
                  <a:lnTo>
                    <a:pt x="1409" y="751"/>
                  </a:lnTo>
                  <a:lnTo>
                    <a:pt x="1418" y="742"/>
                  </a:lnTo>
                  <a:lnTo>
                    <a:pt x="1424" y="732"/>
                  </a:lnTo>
                  <a:lnTo>
                    <a:pt x="1432" y="722"/>
                  </a:lnTo>
                  <a:lnTo>
                    <a:pt x="1438" y="711"/>
                  </a:lnTo>
                  <a:lnTo>
                    <a:pt x="1444" y="700"/>
                  </a:lnTo>
                  <a:lnTo>
                    <a:pt x="1451" y="690"/>
                  </a:lnTo>
                  <a:lnTo>
                    <a:pt x="1455" y="678"/>
                  </a:lnTo>
                  <a:lnTo>
                    <a:pt x="1460" y="667"/>
                  </a:lnTo>
                  <a:lnTo>
                    <a:pt x="1463" y="654"/>
                  </a:lnTo>
                  <a:lnTo>
                    <a:pt x="1466" y="643"/>
                  </a:lnTo>
                  <a:lnTo>
                    <a:pt x="1469" y="631"/>
                  </a:lnTo>
                  <a:lnTo>
                    <a:pt x="1472" y="618"/>
                  </a:lnTo>
                  <a:lnTo>
                    <a:pt x="1474" y="606"/>
                  </a:lnTo>
                  <a:lnTo>
                    <a:pt x="1474" y="593"/>
                  </a:lnTo>
                  <a:lnTo>
                    <a:pt x="1475" y="579"/>
                  </a:lnTo>
                  <a:lnTo>
                    <a:pt x="1474" y="572"/>
                  </a:lnTo>
                  <a:lnTo>
                    <a:pt x="1474" y="567"/>
                  </a:lnTo>
                  <a:lnTo>
                    <a:pt x="1474" y="553"/>
                  </a:lnTo>
                  <a:lnTo>
                    <a:pt x="1471" y="539"/>
                  </a:lnTo>
                  <a:lnTo>
                    <a:pt x="1469" y="525"/>
                  </a:lnTo>
                  <a:lnTo>
                    <a:pt x="1464" y="513"/>
                  </a:lnTo>
                  <a:lnTo>
                    <a:pt x="1461" y="500"/>
                  </a:lnTo>
                  <a:lnTo>
                    <a:pt x="1457" y="488"/>
                  </a:lnTo>
                  <a:lnTo>
                    <a:pt x="1452" y="475"/>
                  </a:lnTo>
                  <a:lnTo>
                    <a:pt x="1446" y="463"/>
                  </a:lnTo>
                  <a:lnTo>
                    <a:pt x="1440" y="450"/>
                  </a:lnTo>
                  <a:lnTo>
                    <a:pt x="1432" y="440"/>
                  </a:lnTo>
                  <a:lnTo>
                    <a:pt x="1424" y="429"/>
                  </a:lnTo>
                  <a:lnTo>
                    <a:pt x="1417" y="418"/>
                  </a:lnTo>
                  <a:lnTo>
                    <a:pt x="1407" y="407"/>
                  </a:lnTo>
                  <a:lnTo>
                    <a:pt x="1398" y="397"/>
                  </a:lnTo>
                  <a:lnTo>
                    <a:pt x="1389" y="388"/>
                  </a:lnTo>
                  <a:lnTo>
                    <a:pt x="1378" y="379"/>
                  </a:lnTo>
                  <a:lnTo>
                    <a:pt x="1367" y="371"/>
                  </a:lnTo>
                  <a:lnTo>
                    <a:pt x="1357" y="363"/>
                  </a:lnTo>
                  <a:lnTo>
                    <a:pt x="1346" y="356"/>
                  </a:lnTo>
                  <a:lnTo>
                    <a:pt x="1334" y="347"/>
                  </a:lnTo>
                  <a:lnTo>
                    <a:pt x="1321" y="340"/>
                  </a:lnTo>
                  <a:lnTo>
                    <a:pt x="1309" y="335"/>
                  </a:lnTo>
                  <a:lnTo>
                    <a:pt x="1295" y="329"/>
                  </a:lnTo>
                  <a:lnTo>
                    <a:pt x="1281" y="324"/>
                  </a:lnTo>
                  <a:lnTo>
                    <a:pt x="1267" y="319"/>
                  </a:lnTo>
                  <a:lnTo>
                    <a:pt x="1253" y="315"/>
                  </a:lnTo>
                  <a:lnTo>
                    <a:pt x="1240" y="313"/>
                  </a:lnTo>
                  <a:lnTo>
                    <a:pt x="1224" y="310"/>
                  </a:lnTo>
                  <a:lnTo>
                    <a:pt x="1209" y="308"/>
                  </a:lnTo>
                  <a:lnTo>
                    <a:pt x="1193" y="307"/>
                  </a:lnTo>
                  <a:lnTo>
                    <a:pt x="1186" y="307"/>
                  </a:lnTo>
                  <a:lnTo>
                    <a:pt x="1178" y="306"/>
                  </a:lnTo>
                  <a:lnTo>
                    <a:pt x="1178" y="30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4" name="Freeform 5"/>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1 h 196"/>
                <a:gd name="T88" fmla="*/ 0 w 481"/>
                <a:gd name="T89" fmla="*/ 0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0"/>
                  </a:lnTo>
                  <a:lnTo>
                    <a:pt x="11" y="167"/>
                  </a:lnTo>
                  <a:lnTo>
                    <a:pt x="8" y="164"/>
                  </a:lnTo>
                  <a:lnTo>
                    <a:pt x="6" y="163"/>
                  </a:lnTo>
                  <a:lnTo>
                    <a:pt x="3" y="161"/>
                  </a:lnTo>
                  <a:lnTo>
                    <a:pt x="2" y="160"/>
                  </a:lnTo>
                  <a:lnTo>
                    <a:pt x="0" y="160"/>
                  </a:lnTo>
                  <a:lnTo>
                    <a:pt x="0" y="159"/>
                  </a:lnTo>
                  <a:lnTo>
                    <a:pt x="0" y="157"/>
                  </a:lnTo>
                  <a:lnTo>
                    <a:pt x="0" y="156"/>
                  </a:lnTo>
                  <a:lnTo>
                    <a:pt x="0" y="152"/>
                  </a:lnTo>
                  <a:lnTo>
                    <a:pt x="0" y="150"/>
                  </a:lnTo>
                  <a:lnTo>
                    <a:pt x="0" y="149"/>
                  </a:lnTo>
                  <a:lnTo>
                    <a:pt x="0" y="146"/>
                  </a:lnTo>
                  <a:lnTo>
                    <a:pt x="0" y="143"/>
                  </a:lnTo>
                  <a:lnTo>
                    <a:pt x="0" y="141"/>
                  </a:lnTo>
                  <a:lnTo>
                    <a:pt x="0" y="136"/>
                  </a:lnTo>
                  <a:lnTo>
                    <a:pt x="0" y="128"/>
                  </a:lnTo>
                  <a:lnTo>
                    <a:pt x="0" y="121"/>
                  </a:lnTo>
                  <a:lnTo>
                    <a:pt x="0" y="120"/>
                  </a:lnTo>
                  <a:lnTo>
                    <a:pt x="0" y="117"/>
                  </a:lnTo>
                  <a:lnTo>
                    <a:pt x="0" y="116"/>
                  </a:lnTo>
                  <a:lnTo>
                    <a:pt x="0" y="113"/>
                  </a:lnTo>
                  <a:lnTo>
                    <a:pt x="0" y="109"/>
                  </a:lnTo>
                  <a:lnTo>
                    <a:pt x="0" y="103"/>
                  </a:lnTo>
                  <a:lnTo>
                    <a:pt x="0" y="102"/>
                  </a:lnTo>
                  <a:lnTo>
                    <a:pt x="0" y="99"/>
                  </a:lnTo>
                  <a:lnTo>
                    <a:pt x="0" y="98"/>
                  </a:lnTo>
                  <a:lnTo>
                    <a:pt x="0" y="95"/>
                  </a:lnTo>
                  <a:lnTo>
                    <a:pt x="0" y="91"/>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3"/>
                  </a:lnTo>
                  <a:lnTo>
                    <a:pt x="211" y="39"/>
                  </a:lnTo>
                  <a:lnTo>
                    <a:pt x="247" y="32"/>
                  </a:lnTo>
                  <a:lnTo>
                    <a:pt x="264" y="28"/>
                  </a:lnTo>
                  <a:lnTo>
                    <a:pt x="280" y="25"/>
                  </a:lnTo>
                  <a:lnTo>
                    <a:pt x="297" y="23"/>
                  </a:lnTo>
                  <a:lnTo>
                    <a:pt x="314" y="18"/>
                  </a:lnTo>
                  <a:lnTo>
                    <a:pt x="331" y="16"/>
                  </a:lnTo>
                  <a:lnTo>
                    <a:pt x="348" y="13"/>
                  </a:lnTo>
                  <a:lnTo>
                    <a:pt x="364" y="10"/>
                  </a:lnTo>
                  <a:lnTo>
                    <a:pt x="379" y="7"/>
                  </a:lnTo>
                  <a:lnTo>
                    <a:pt x="382" y="6"/>
                  </a:lnTo>
                  <a:lnTo>
                    <a:pt x="387" y="4"/>
                  </a:lnTo>
                  <a:lnTo>
                    <a:pt x="394" y="3"/>
                  </a:lnTo>
                  <a:lnTo>
                    <a:pt x="402" y="2"/>
                  </a:lnTo>
                  <a:lnTo>
                    <a:pt x="405" y="2"/>
                  </a:lnTo>
                  <a:lnTo>
                    <a:pt x="410" y="0"/>
                  </a:lnTo>
                  <a:lnTo>
                    <a:pt x="413" y="0"/>
                  </a:lnTo>
                  <a:lnTo>
                    <a:pt x="416" y="0"/>
                  </a:lnTo>
                  <a:lnTo>
                    <a:pt x="422" y="2"/>
                  </a:lnTo>
                  <a:lnTo>
                    <a:pt x="427" y="3"/>
                  </a:lnTo>
                  <a:lnTo>
                    <a:pt x="430" y="3"/>
                  </a:lnTo>
                  <a:lnTo>
                    <a:pt x="433" y="3"/>
                  </a:lnTo>
                  <a:lnTo>
                    <a:pt x="436" y="4"/>
                  </a:lnTo>
                  <a:lnTo>
                    <a:pt x="439" y="6"/>
                  </a:lnTo>
                  <a:lnTo>
                    <a:pt x="444" y="7"/>
                  </a:lnTo>
                  <a:lnTo>
                    <a:pt x="448" y="9"/>
                  </a:lnTo>
                  <a:lnTo>
                    <a:pt x="450" y="10"/>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6"/>
                  </a:lnTo>
                  <a:lnTo>
                    <a:pt x="481" y="142"/>
                  </a:lnTo>
                  <a:lnTo>
                    <a:pt x="481" y="145"/>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5" name="Freeform 6"/>
            <p:cNvSpPr>
              <a:spLocks noEditPoints="1"/>
            </p:cNvSpPr>
            <p:nvPr/>
          </p:nvSpPr>
          <p:spPr bwMode="auto">
            <a:xfrm>
              <a:off x="2979" y="622"/>
              <a:ext cx="256" cy="107"/>
            </a:xfrm>
            <a:custGeom>
              <a:avLst/>
              <a:gdLst>
                <a:gd name="T0" fmla="*/ 1 w 508"/>
                <a:gd name="T1" fmla="*/ 0 h 217"/>
                <a:gd name="T2" fmla="*/ 1 w 508"/>
                <a:gd name="T3" fmla="*/ 0 h 217"/>
                <a:gd name="T4" fmla="*/ 1 w 508"/>
                <a:gd name="T5" fmla="*/ 0 h 217"/>
                <a:gd name="T6" fmla="*/ 1 w 508"/>
                <a:gd name="T7" fmla="*/ 0 h 217"/>
                <a:gd name="T8" fmla="*/ 1 w 508"/>
                <a:gd name="T9" fmla="*/ 0 h 217"/>
                <a:gd name="T10" fmla="*/ 1 w 508"/>
                <a:gd name="T11" fmla="*/ 0 h 217"/>
                <a:gd name="T12" fmla="*/ 1 w 508"/>
                <a:gd name="T13" fmla="*/ 0 h 217"/>
                <a:gd name="T14" fmla="*/ 1 w 508"/>
                <a:gd name="T15" fmla="*/ 0 h 217"/>
                <a:gd name="T16" fmla="*/ 1 w 508"/>
                <a:gd name="T17" fmla="*/ 0 h 217"/>
                <a:gd name="T18" fmla="*/ 1 w 508"/>
                <a:gd name="T19" fmla="*/ 0 h 217"/>
                <a:gd name="T20" fmla="*/ 1 w 508"/>
                <a:gd name="T21" fmla="*/ 0 h 217"/>
                <a:gd name="T22" fmla="*/ 1 w 508"/>
                <a:gd name="T23" fmla="*/ 0 h 217"/>
                <a:gd name="T24" fmla="*/ 1 w 508"/>
                <a:gd name="T25" fmla="*/ 0 h 217"/>
                <a:gd name="T26" fmla="*/ 1 w 508"/>
                <a:gd name="T27" fmla="*/ 0 h 217"/>
                <a:gd name="T28" fmla="*/ 1 w 508"/>
                <a:gd name="T29" fmla="*/ 0 h 217"/>
                <a:gd name="T30" fmla="*/ 1 w 508"/>
                <a:gd name="T31" fmla="*/ 0 h 217"/>
                <a:gd name="T32" fmla="*/ 1 w 508"/>
                <a:gd name="T33" fmla="*/ 0 h 217"/>
                <a:gd name="T34" fmla="*/ 1 w 508"/>
                <a:gd name="T35" fmla="*/ 0 h 217"/>
                <a:gd name="T36" fmla="*/ 1 w 508"/>
                <a:gd name="T37" fmla="*/ 0 h 217"/>
                <a:gd name="T38" fmla="*/ 1 w 508"/>
                <a:gd name="T39" fmla="*/ 0 h 217"/>
                <a:gd name="T40" fmla="*/ 1 w 508"/>
                <a:gd name="T41" fmla="*/ 0 h 217"/>
                <a:gd name="T42" fmla="*/ 1 w 508"/>
                <a:gd name="T43" fmla="*/ 0 h 217"/>
                <a:gd name="T44" fmla="*/ 0 w 508"/>
                <a:gd name="T45" fmla="*/ 0 h 217"/>
                <a:gd name="T46" fmla="*/ 1 w 508"/>
                <a:gd name="T47" fmla="*/ 0 h 217"/>
                <a:gd name="T48" fmla="*/ 1 w 508"/>
                <a:gd name="T49" fmla="*/ 0 h 217"/>
                <a:gd name="T50" fmla="*/ 0 w 508"/>
                <a:gd name="T51" fmla="*/ 0 h 217"/>
                <a:gd name="T52" fmla="*/ 1 w 508"/>
                <a:gd name="T53" fmla="*/ 0 h 217"/>
                <a:gd name="T54" fmla="*/ 0 w 508"/>
                <a:gd name="T55" fmla="*/ 0 h 217"/>
                <a:gd name="T56" fmla="*/ 1 w 508"/>
                <a:gd name="T57" fmla="*/ 0 h 217"/>
                <a:gd name="T58" fmla="*/ 0 w 508"/>
                <a:gd name="T59" fmla="*/ 0 h 217"/>
                <a:gd name="T60" fmla="*/ 1 w 508"/>
                <a:gd name="T61" fmla="*/ 0 h 217"/>
                <a:gd name="T62" fmla="*/ 1 w 508"/>
                <a:gd name="T63" fmla="*/ 0 h 217"/>
                <a:gd name="T64" fmla="*/ 1 w 508"/>
                <a:gd name="T65" fmla="*/ 0 h 217"/>
                <a:gd name="T66" fmla="*/ 1 w 508"/>
                <a:gd name="T67" fmla="*/ 0 h 217"/>
                <a:gd name="T68" fmla="*/ 1 w 508"/>
                <a:gd name="T69" fmla="*/ 0 h 217"/>
                <a:gd name="T70" fmla="*/ 1 w 508"/>
                <a:gd name="T71" fmla="*/ 0 h 217"/>
                <a:gd name="T72" fmla="*/ 1 w 508"/>
                <a:gd name="T73" fmla="*/ 0 h 217"/>
                <a:gd name="T74" fmla="*/ 1 w 508"/>
                <a:gd name="T75" fmla="*/ 0 h 217"/>
                <a:gd name="T76" fmla="*/ 1 w 508"/>
                <a:gd name="T77" fmla="*/ 0 h 217"/>
                <a:gd name="T78" fmla="*/ 1 w 508"/>
                <a:gd name="T79" fmla="*/ 0 h 217"/>
                <a:gd name="T80" fmla="*/ 1 w 508"/>
                <a:gd name="T81" fmla="*/ 0 h 217"/>
                <a:gd name="T82" fmla="*/ 1 w 508"/>
                <a:gd name="T83" fmla="*/ 0 h 217"/>
                <a:gd name="T84" fmla="*/ 1 w 508"/>
                <a:gd name="T85" fmla="*/ 0 h 217"/>
                <a:gd name="T86" fmla="*/ 1 w 508"/>
                <a:gd name="T87" fmla="*/ 0 h 217"/>
                <a:gd name="T88" fmla="*/ 1 w 508"/>
                <a:gd name="T89" fmla="*/ 0 h 217"/>
                <a:gd name="T90" fmla="*/ 1 w 508"/>
                <a:gd name="T91" fmla="*/ 0 h 217"/>
                <a:gd name="T92" fmla="*/ 1 w 508"/>
                <a:gd name="T93" fmla="*/ 0 h 217"/>
                <a:gd name="T94" fmla="*/ 1 w 508"/>
                <a:gd name="T95" fmla="*/ 0 h 217"/>
                <a:gd name="T96" fmla="*/ 1 w 508"/>
                <a:gd name="T97" fmla="*/ 0 h 217"/>
                <a:gd name="T98" fmla="*/ 1 w 508"/>
                <a:gd name="T99" fmla="*/ 0 h 217"/>
                <a:gd name="T100" fmla="*/ 1 w 508"/>
                <a:gd name="T101" fmla="*/ 0 h 217"/>
                <a:gd name="T102" fmla="*/ 1 w 508"/>
                <a:gd name="T103" fmla="*/ 0 h 217"/>
                <a:gd name="T104" fmla="*/ 1 w 508"/>
                <a:gd name="T105" fmla="*/ 0 h 217"/>
                <a:gd name="T106" fmla="*/ 1 w 508"/>
                <a:gd name="T107" fmla="*/ 0 h 217"/>
                <a:gd name="T108" fmla="*/ 1 w 508"/>
                <a:gd name="T109" fmla="*/ 0 h 217"/>
                <a:gd name="T110" fmla="*/ 1 w 508"/>
                <a:gd name="T111" fmla="*/ 0 h 217"/>
                <a:gd name="T112" fmla="*/ 1 w 508"/>
                <a:gd name="T113" fmla="*/ 0 h 217"/>
                <a:gd name="T114" fmla="*/ 1 w 508"/>
                <a:gd name="T115" fmla="*/ 0 h 217"/>
                <a:gd name="T116" fmla="*/ 1 w 508"/>
                <a:gd name="T117" fmla="*/ 0 h 217"/>
                <a:gd name="T118" fmla="*/ 1 w 508"/>
                <a:gd name="T119" fmla="*/ 0 h 217"/>
                <a:gd name="T120" fmla="*/ 1 w 508"/>
                <a:gd name="T121" fmla="*/ 0 h 217"/>
                <a:gd name="T122" fmla="*/ 1 w 508"/>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8"/>
                <a:gd name="T187" fmla="*/ 0 h 217"/>
                <a:gd name="T188" fmla="*/ 508 w 508"/>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8" h="217">
                  <a:moveTo>
                    <a:pt x="493" y="171"/>
                  </a:moveTo>
                  <a:lnTo>
                    <a:pt x="491" y="171"/>
                  </a:lnTo>
                  <a:lnTo>
                    <a:pt x="490" y="170"/>
                  </a:lnTo>
                  <a:lnTo>
                    <a:pt x="486" y="170"/>
                  </a:lnTo>
                  <a:lnTo>
                    <a:pt x="483" y="170"/>
                  </a:lnTo>
                  <a:lnTo>
                    <a:pt x="480" y="168"/>
                  </a:lnTo>
                  <a:lnTo>
                    <a:pt x="476" y="167"/>
                  </a:lnTo>
                  <a:lnTo>
                    <a:pt x="488" y="146"/>
                  </a:lnTo>
                  <a:lnTo>
                    <a:pt x="491" y="147"/>
                  </a:lnTo>
                  <a:lnTo>
                    <a:pt x="494" y="149"/>
                  </a:lnTo>
                  <a:lnTo>
                    <a:pt x="496" y="149"/>
                  </a:lnTo>
                  <a:lnTo>
                    <a:pt x="497" y="149"/>
                  </a:lnTo>
                  <a:lnTo>
                    <a:pt x="499" y="149"/>
                  </a:lnTo>
                  <a:lnTo>
                    <a:pt x="499" y="150"/>
                  </a:lnTo>
                  <a:lnTo>
                    <a:pt x="500" y="150"/>
                  </a:lnTo>
                  <a:lnTo>
                    <a:pt x="493" y="171"/>
                  </a:lnTo>
                  <a:close/>
                  <a:moveTo>
                    <a:pt x="488" y="146"/>
                  </a:moveTo>
                  <a:lnTo>
                    <a:pt x="485" y="157"/>
                  </a:lnTo>
                  <a:lnTo>
                    <a:pt x="488" y="146"/>
                  </a:lnTo>
                  <a:close/>
                  <a:moveTo>
                    <a:pt x="480" y="167"/>
                  </a:moveTo>
                  <a:lnTo>
                    <a:pt x="488" y="146"/>
                  </a:lnTo>
                  <a:lnTo>
                    <a:pt x="480" y="167"/>
                  </a:lnTo>
                  <a:close/>
                  <a:moveTo>
                    <a:pt x="488" y="146"/>
                  </a:moveTo>
                  <a:lnTo>
                    <a:pt x="485" y="157"/>
                  </a:lnTo>
                  <a:lnTo>
                    <a:pt x="488" y="146"/>
                  </a:lnTo>
                  <a:close/>
                  <a:moveTo>
                    <a:pt x="480" y="167"/>
                  </a:moveTo>
                  <a:lnTo>
                    <a:pt x="476" y="167"/>
                  </a:lnTo>
                  <a:lnTo>
                    <a:pt x="485" y="146"/>
                  </a:lnTo>
                  <a:lnTo>
                    <a:pt x="488" y="146"/>
                  </a:lnTo>
                  <a:lnTo>
                    <a:pt x="480" y="167"/>
                  </a:lnTo>
                  <a:close/>
                  <a:moveTo>
                    <a:pt x="485" y="146"/>
                  </a:moveTo>
                  <a:lnTo>
                    <a:pt x="480" y="157"/>
                  </a:lnTo>
                  <a:lnTo>
                    <a:pt x="485" y="146"/>
                  </a:lnTo>
                  <a:close/>
                  <a:moveTo>
                    <a:pt x="476" y="167"/>
                  </a:moveTo>
                  <a:lnTo>
                    <a:pt x="476" y="163"/>
                  </a:lnTo>
                  <a:lnTo>
                    <a:pt x="485" y="142"/>
                  </a:lnTo>
                  <a:lnTo>
                    <a:pt x="485" y="146"/>
                  </a:lnTo>
                  <a:lnTo>
                    <a:pt x="476" y="167"/>
                  </a:lnTo>
                  <a:close/>
                  <a:moveTo>
                    <a:pt x="476" y="163"/>
                  </a:moveTo>
                  <a:lnTo>
                    <a:pt x="474" y="163"/>
                  </a:lnTo>
                  <a:lnTo>
                    <a:pt x="471" y="163"/>
                  </a:lnTo>
                  <a:lnTo>
                    <a:pt x="470" y="163"/>
                  </a:lnTo>
                  <a:lnTo>
                    <a:pt x="468" y="161"/>
                  </a:lnTo>
                  <a:lnTo>
                    <a:pt x="466" y="161"/>
                  </a:lnTo>
                  <a:lnTo>
                    <a:pt x="465" y="160"/>
                  </a:lnTo>
                  <a:lnTo>
                    <a:pt x="473" y="139"/>
                  </a:lnTo>
                  <a:lnTo>
                    <a:pt x="474" y="140"/>
                  </a:lnTo>
                  <a:lnTo>
                    <a:pt x="476" y="140"/>
                  </a:lnTo>
                  <a:lnTo>
                    <a:pt x="477" y="142"/>
                  </a:lnTo>
                  <a:lnTo>
                    <a:pt x="479" y="142"/>
                  </a:lnTo>
                  <a:lnTo>
                    <a:pt x="482" y="142"/>
                  </a:lnTo>
                  <a:lnTo>
                    <a:pt x="485" y="142"/>
                  </a:lnTo>
                  <a:lnTo>
                    <a:pt x="476" y="163"/>
                  </a:lnTo>
                  <a:close/>
                  <a:moveTo>
                    <a:pt x="473" y="139"/>
                  </a:moveTo>
                  <a:lnTo>
                    <a:pt x="468" y="150"/>
                  </a:lnTo>
                  <a:lnTo>
                    <a:pt x="473" y="139"/>
                  </a:lnTo>
                  <a:close/>
                  <a:moveTo>
                    <a:pt x="465" y="160"/>
                  </a:moveTo>
                  <a:lnTo>
                    <a:pt x="453" y="160"/>
                  </a:lnTo>
                  <a:lnTo>
                    <a:pt x="460" y="135"/>
                  </a:lnTo>
                  <a:lnTo>
                    <a:pt x="462" y="136"/>
                  </a:lnTo>
                  <a:lnTo>
                    <a:pt x="463" y="138"/>
                  </a:lnTo>
                  <a:lnTo>
                    <a:pt x="465" y="138"/>
                  </a:lnTo>
                  <a:lnTo>
                    <a:pt x="466" y="139"/>
                  </a:lnTo>
                  <a:lnTo>
                    <a:pt x="470" y="139"/>
                  </a:lnTo>
                  <a:lnTo>
                    <a:pt x="473" y="139"/>
                  </a:lnTo>
                  <a:lnTo>
                    <a:pt x="465" y="160"/>
                  </a:lnTo>
                  <a:close/>
                  <a:moveTo>
                    <a:pt x="453" y="160"/>
                  </a:moveTo>
                  <a:lnTo>
                    <a:pt x="453" y="159"/>
                  </a:lnTo>
                  <a:lnTo>
                    <a:pt x="451" y="159"/>
                  </a:lnTo>
                  <a:lnTo>
                    <a:pt x="451" y="157"/>
                  </a:lnTo>
                  <a:lnTo>
                    <a:pt x="449" y="157"/>
                  </a:lnTo>
                  <a:lnTo>
                    <a:pt x="448" y="157"/>
                  </a:lnTo>
                  <a:lnTo>
                    <a:pt x="445" y="157"/>
                  </a:lnTo>
                  <a:lnTo>
                    <a:pt x="453" y="135"/>
                  </a:lnTo>
                  <a:lnTo>
                    <a:pt x="456" y="135"/>
                  </a:lnTo>
                  <a:lnTo>
                    <a:pt x="457" y="135"/>
                  </a:lnTo>
                  <a:lnTo>
                    <a:pt x="459" y="135"/>
                  </a:lnTo>
                  <a:lnTo>
                    <a:pt x="460" y="135"/>
                  </a:lnTo>
                  <a:lnTo>
                    <a:pt x="453" y="160"/>
                  </a:lnTo>
                  <a:close/>
                  <a:moveTo>
                    <a:pt x="448" y="135"/>
                  </a:moveTo>
                  <a:lnTo>
                    <a:pt x="453" y="135"/>
                  </a:lnTo>
                  <a:lnTo>
                    <a:pt x="448" y="146"/>
                  </a:lnTo>
                  <a:lnTo>
                    <a:pt x="448" y="135"/>
                  </a:lnTo>
                  <a:close/>
                  <a:moveTo>
                    <a:pt x="445" y="157"/>
                  </a:moveTo>
                  <a:lnTo>
                    <a:pt x="448" y="135"/>
                  </a:lnTo>
                  <a:lnTo>
                    <a:pt x="445" y="157"/>
                  </a:lnTo>
                  <a:close/>
                  <a:moveTo>
                    <a:pt x="445" y="157"/>
                  </a:moveTo>
                  <a:lnTo>
                    <a:pt x="443" y="157"/>
                  </a:lnTo>
                  <a:lnTo>
                    <a:pt x="442" y="157"/>
                  </a:lnTo>
                  <a:lnTo>
                    <a:pt x="440" y="157"/>
                  </a:lnTo>
                  <a:lnTo>
                    <a:pt x="445" y="132"/>
                  </a:lnTo>
                  <a:lnTo>
                    <a:pt x="446" y="132"/>
                  </a:lnTo>
                  <a:lnTo>
                    <a:pt x="448" y="134"/>
                  </a:lnTo>
                  <a:lnTo>
                    <a:pt x="448" y="135"/>
                  </a:lnTo>
                  <a:lnTo>
                    <a:pt x="445" y="157"/>
                  </a:lnTo>
                  <a:close/>
                  <a:moveTo>
                    <a:pt x="440" y="157"/>
                  </a:moveTo>
                  <a:lnTo>
                    <a:pt x="445" y="132"/>
                  </a:lnTo>
                  <a:lnTo>
                    <a:pt x="440" y="157"/>
                  </a:lnTo>
                  <a:close/>
                  <a:moveTo>
                    <a:pt x="440" y="157"/>
                  </a:moveTo>
                  <a:lnTo>
                    <a:pt x="439" y="156"/>
                  </a:lnTo>
                  <a:lnTo>
                    <a:pt x="436" y="154"/>
                  </a:lnTo>
                  <a:lnTo>
                    <a:pt x="434" y="154"/>
                  </a:lnTo>
                  <a:lnTo>
                    <a:pt x="431" y="154"/>
                  </a:lnTo>
                  <a:lnTo>
                    <a:pt x="426" y="153"/>
                  </a:lnTo>
                  <a:lnTo>
                    <a:pt x="425" y="153"/>
                  </a:lnTo>
                  <a:lnTo>
                    <a:pt x="422" y="153"/>
                  </a:lnTo>
                  <a:lnTo>
                    <a:pt x="425" y="132"/>
                  </a:lnTo>
                  <a:lnTo>
                    <a:pt x="426" y="132"/>
                  </a:lnTo>
                  <a:lnTo>
                    <a:pt x="429" y="132"/>
                  </a:lnTo>
                  <a:lnTo>
                    <a:pt x="431" y="132"/>
                  </a:lnTo>
                  <a:lnTo>
                    <a:pt x="434" y="132"/>
                  </a:lnTo>
                  <a:lnTo>
                    <a:pt x="439" y="132"/>
                  </a:lnTo>
                  <a:lnTo>
                    <a:pt x="445" y="132"/>
                  </a:lnTo>
                  <a:lnTo>
                    <a:pt x="440" y="157"/>
                  </a:lnTo>
                  <a:close/>
                  <a:moveTo>
                    <a:pt x="422" y="132"/>
                  </a:moveTo>
                  <a:lnTo>
                    <a:pt x="425" y="132"/>
                  </a:lnTo>
                  <a:lnTo>
                    <a:pt x="425" y="142"/>
                  </a:lnTo>
                  <a:lnTo>
                    <a:pt x="422" y="132"/>
                  </a:lnTo>
                  <a:close/>
                  <a:moveTo>
                    <a:pt x="425" y="153"/>
                  </a:moveTo>
                  <a:lnTo>
                    <a:pt x="422" y="153"/>
                  </a:lnTo>
                  <a:lnTo>
                    <a:pt x="419" y="154"/>
                  </a:lnTo>
                  <a:lnTo>
                    <a:pt x="417" y="154"/>
                  </a:lnTo>
                  <a:lnTo>
                    <a:pt x="416" y="154"/>
                  </a:lnTo>
                  <a:lnTo>
                    <a:pt x="416" y="156"/>
                  </a:lnTo>
                  <a:lnTo>
                    <a:pt x="414" y="157"/>
                  </a:lnTo>
                  <a:lnTo>
                    <a:pt x="405" y="132"/>
                  </a:lnTo>
                  <a:lnTo>
                    <a:pt x="408" y="132"/>
                  </a:lnTo>
                  <a:lnTo>
                    <a:pt x="411" y="132"/>
                  </a:lnTo>
                  <a:lnTo>
                    <a:pt x="413" y="132"/>
                  </a:lnTo>
                  <a:lnTo>
                    <a:pt x="414" y="132"/>
                  </a:lnTo>
                  <a:lnTo>
                    <a:pt x="419" y="132"/>
                  </a:lnTo>
                  <a:lnTo>
                    <a:pt x="422" y="132"/>
                  </a:lnTo>
                  <a:lnTo>
                    <a:pt x="425" y="153"/>
                  </a:lnTo>
                  <a:close/>
                  <a:moveTo>
                    <a:pt x="414" y="157"/>
                  </a:moveTo>
                  <a:lnTo>
                    <a:pt x="411" y="157"/>
                  </a:lnTo>
                  <a:lnTo>
                    <a:pt x="408" y="157"/>
                  </a:lnTo>
                  <a:lnTo>
                    <a:pt x="406" y="157"/>
                  </a:lnTo>
                  <a:lnTo>
                    <a:pt x="403" y="157"/>
                  </a:lnTo>
                  <a:lnTo>
                    <a:pt x="400" y="157"/>
                  </a:lnTo>
                  <a:lnTo>
                    <a:pt x="397" y="157"/>
                  </a:lnTo>
                  <a:lnTo>
                    <a:pt x="394" y="135"/>
                  </a:lnTo>
                  <a:lnTo>
                    <a:pt x="397" y="135"/>
                  </a:lnTo>
                  <a:lnTo>
                    <a:pt x="399" y="135"/>
                  </a:lnTo>
                  <a:lnTo>
                    <a:pt x="400" y="135"/>
                  </a:lnTo>
                  <a:lnTo>
                    <a:pt x="402" y="134"/>
                  </a:lnTo>
                  <a:lnTo>
                    <a:pt x="403" y="134"/>
                  </a:lnTo>
                  <a:lnTo>
                    <a:pt x="405" y="132"/>
                  </a:lnTo>
                  <a:lnTo>
                    <a:pt x="414" y="157"/>
                  </a:lnTo>
                  <a:close/>
                  <a:moveTo>
                    <a:pt x="397" y="157"/>
                  </a:moveTo>
                  <a:lnTo>
                    <a:pt x="394" y="135"/>
                  </a:lnTo>
                  <a:lnTo>
                    <a:pt x="397" y="157"/>
                  </a:lnTo>
                  <a:close/>
                  <a:moveTo>
                    <a:pt x="397" y="157"/>
                  </a:moveTo>
                  <a:lnTo>
                    <a:pt x="362" y="163"/>
                  </a:lnTo>
                  <a:lnTo>
                    <a:pt x="359" y="142"/>
                  </a:lnTo>
                  <a:lnTo>
                    <a:pt x="394" y="135"/>
                  </a:lnTo>
                  <a:lnTo>
                    <a:pt x="397" y="157"/>
                  </a:lnTo>
                  <a:close/>
                  <a:moveTo>
                    <a:pt x="362" y="163"/>
                  </a:moveTo>
                  <a:lnTo>
                    <a:pt x="326" y="171"/>
                  </a:lnTo>
                  <a:lnTo>
                    <a:pt x="319" y="150"/>
                  </a:lnTo>
                  <a:lnTo>
                    <a:pt x="359" y="142"/>
                  </a:lnTo>
                  <a:lnTo>
                    <a:pt x="362" y="163"/>
                  </a:lnTo>
                  <a:close/>
                  <a:moveTo>
                    <a:pt x="326" y="171"/>
                  </a:moveTo>
                  <a:lnTo>
                    <a:pt x="302" y="177"/>
                  </a:lnTo>
                  <a:lnTo>
                    <a:pt x="275" y="181"/>
                  </a:lnTo>
                  <a:lnTo>
                    <a:pt x="249" y="186"/>
                  </a:lnTo>
                  <a:lnTo>
                    <a:pt x="223" y="192"/>
                  </a:lnTo>
                  <a:lnTo>
                    <a:pt x="211" y="195"/>
                  </a:lnTo>
                  <a:lnTo>
                    <a:pt x="198" y="197"/>
                  </a:lnTo>
                  <a:lnTo>
                    <a:pt x="186" y="200"/>
                  </a:lnTo>
                  <a:lnTo>
                    <a:pt x="174" y="203"/>
                  </a:lnTo>
                  <a:lnTo>
                    <a:pt x="162" y="206"/>
                  </a:lnTo>
                  <a:lnTo>
                    <a:pt x="151" y="209"/>
                  </a:lnTo>
                  <a:lnTo>
                    <a:pt x="140" y="211"/>
                  </a:lnTo>
                  <a:lnTo>
                    <a:pt x="129" y="214"/>
                  </a:lnTo>
                  <a:lnTo>
                    <a:pt x="121" y="189"/>
                  </a:lnTo>
                  <a:lnTo>
                    <a:pt x="132" y="186"/>
                  </a:lnTo>
                  <a:lnTo>
                    <a:pt x="145" y="185"/>
                  </a:lnTo>
                  <a:lnTo>
                    <a:pt x="157" y="182"/>
                  </a:lnTo>
                  <a:lnTo>
                    <a:pt x="168" y="179"/>
                  </a:lnTo>
                  <a:lnTo>
                    <a:pt x="180" y="178"/>
                  </a:lnTo>
                  <a:lnTo>
                    <a:pt x="194" y="175"/>
                  </a:lnTo>
                  <a:lnTo>
                    <a:pt x="219" y="170"/>
                  </a:lnTo>
                  <a:lnTo>
                    <a:pt x="243" y="165"/>
                  </a:lnTo>
                  <a:lnTo>
                    <a:pt x="269" y="160"/>
                  </a:lnTo>
                  <a:lnTo>
                    <a:pt x="282" y="157"/>
                  </a:lnTo>
                  <a:lnTo>
                    <a:pt x="295" y="156"/>
                  </a:lnTo>
                  <a:lnTo>
                    <a:pt x="306" y="153"/>
                  </a:lnTo>
                  <a:lnTo>
                    <a:pt x="319" y="150"/>
                  </a:lnTo>
                  <a:lnTo>
                    <a:pt x="326" y="171"/>
                  </a:lnTo>
                  <a:close/>
                  <a:moveTo>
                    <a:pt x="121" y="189"/>
                  </a:moveTo>
                  <a:lnTo>
                    <a:pt x="126" y="199"/>
                  </a:lnTo>
                  <a:lnTo>
                    <a:pt x="121" y="189"/>
                  </a:lnTo>
                  <a:close/>
                  <a:moveTo>
                    <a:pt x="129" y="214"/>
                  </a:moveTo>
                  <a:lnTo>
                    <a:pt x="121" y="189"/>
                  </a:lnTo>
                  <a:lnTo>
                    <a:pt x="129" y="214"/>
                  </a:lnTo>
                  <a:close/>
                  <a:moveTo>
                    <a:pt x="129" y="214"/>
                  </a:moveTo>
                  <a:lnTo>
                    <a:pt x="126" y="199"/>
                  </a:lnTo>
                  <a:lnTo>
                    <a:pt x="129" y="214"/>
                  </a:lnTo>
                  <a:close/>
                  <a:moveTo>
                    <a:pt x="129" y="214"/>
                  </a:moveTo>
                  <a:lnTo>
                    <a:pt x="114" y="214"/>
                  </a:lnTo>
                  <a:lnTo>
                    <a:pt x="109" y="192"/>
                  </a:lnTo>
                  <a:lnTo>
                    <a:pt x="111" y="192"/>
                  </a:lnTo>
                  <a:lnTo>
                    <a:pt x="112" y="192"/>
                  </a:lnTo>
                  <a:lnTo>
                    <a:pt x="114" y="192"/>
                  </a:lnTo>
                  <a:lnTo>
                    <a:pt x="117" y="190"/>
                  </a:lnTo>
                  <a:lnTo>
                    <a:pt x="118" y="189"/>
                  </a:lnTo>
                  <a:lnTo>
                    <a:pt x="121" y="189"/>
                  </a:lnTo>
                  <a:lnTo>
                    <a:pt x="129" y="214"/>
                  </a:lnTo>
                  <a:close/>
                  <a:moveTo>
                    <a:pt x="109" y="192"/>
                  </a:moveTo>
                  <a:lnTo>
                    <a:pt x="114" y="203"/>
                  </a:lnTo>
                  <a:lnTo>
                    <a:pt x="109" y="192"/>
                  </a:lnTo>
                  <a:close/>
                  <a:moveTo>
                    <a:pt x="114" y="214"/>
                  </a:moveTo>
                  <a:lnTo>
                    <a:pt x="109" y="217"/>
                  </a:lnTo>
                  <a:lnTo>
                    <a:pt x="101" y="192"/>
                  </a:lnTo>
                  <a:lnTo>
                    <a:pt x="109" y="192"/>
                  </a:lnTo>
                  <a:lnTo>
                    <a:pt x="114" y="214"/>
                  </a:lnTo>
                  <a:close/>
                  <a:moveTo>
                    <a:pt x="109" y="217"/>
                  </a:moveTo>
                  <a:lnTo>
                    <a:pt x="106" y="203"/>
                  </a:lnTo>
                  <a:lnTo>
                    <a:pt x="109" y="217"/>
                  </a:lnTo>
                  <a:close/>
                  <a:moveTo>
                    <a:pt x="109" y="217"/>
                  </a:moveTo>
                  <a:lnTo>
                    <a:pt x="97" y="217"/>
                  </a:lnTo>
                  <a:lnTo>
                    <a:pt x="94" y="196"/>
                  </a:lnTo>
                  <a:lnTo>
                    <a:pt x="95" y="196"/>
                  </a:lnTo>
                  <a:lnTo>
                    <a:pt x="97" y="195"/>
                  </a:lnTo>
                  <a:lnTo>
                    <a:pt x="98" y="193"/>
                  </a:lnTo>
                  <a:lnTo>
                    <a:pt x="100" y="193"/>
                  </a:lnTo>
                  <a:lnTo>
                    <a:pt x="101" y="193"/>
                  </a:lnTo>
                  <a:lnTo>
                    <a:pt x="101" y="192"/>
                  </a:lnTo>
                  <a:lnTo>
                    <a:pt x="109" y="217"/>
                  </a:lnTo>
                  <a:close/>
                  <a:moveTo>
                    <a:pt x="97" y="217"/>
                  </a:moveTo>
                  <a:lnTo>
                    <a:pt x="97" y="217"/>
                  </a:lnTo>
                  <a:lnTo>
                    <a:pt x="95" y="217"/>
                  </a:lnTo>
                  <a:lnTo>
                    <a:pt x="94" y="217"/>
                  </a:lnTo>
                  <a:lnTo>
                    <a:pt x="92" y="217"/>
                  </a:lnTo>
                  <a:lnTo>
                    <a:pt x="91" y="217"/>
                  </a:lnTo>
                  <a:lnTo>
                    <a:pt x="86" y="196"/>
                  </a:lnTo>
                  <a:lnTo>
                    <a:pt x="89" y="196"/>
                  </a:lnTo>
                  <a:lnTo>
                    <a:pt x="91" y="196"/>
                  </a:lnTo>
                  <a:lnTo>
                    <a:pt x="92" y="196"/>
                  </a:lnTo>
                  <a:lnTo>
                    <a:pt x="94" y="196"/>
                  </a:lnTo>
                  <a:lnTo>
                    <a:pt x="97" y="217"/>
                  </a:lnTo>
                  <a:close/>
                  <a:moveTo>
                    <a:pt x="91" y="217"/>
                  </a:moveTo>
                  <a:lnTo>
                    <a:pt x="91" y="207"/>
                  </a:lnTo>
                  <a:lnTo>
                    <a:pt x="91" y="217"/>
                  </a:lnTo>
                  <a:close/>
                  <a:moveTo>
                    <a:pt x="91" y="217"/>
                  </a:moveTo>
                  <a:lnTo>
                    <a:pt x="86" y="217"/>
                  </a:lnTo>
                  <a:lnTo>
                    <a:pt x="91" y="196"/>
                  </a:lnTo>
                  <a:lnTo>
                    <a:pt x="91" y="217"/>
                  </a:lnTo>
                  <a:close/>
                  <a:moveTo>
                    <a:pt x="86" y="217"/>
                  </a:moveTo>
                  <a:lnTo>
                    <a:pt x="86" y="217"/>
                  </a:lnTo>
                  <a:lnTo>
                    <a:pt x="85" y="217"/>
                  </a:lnTo>
                  <a:lnTo>
                    <a:pt x="83" y="217"/>
                  </a:lnTo>
                  <a:lnTo>
                    <a:pt x="86" y="196"/>
                  </a:lnTo>
                  <a:lnTo>
                    <a:pt x="88" y="196"/>
                  </a:lnTo>
                  <a:lnTo>
                    <a:pt x="89" y="196"/>
                  </a:lnTo>
                  <a:lnTo>
                    <a:pt x="91" y="196"/>
                  </a:lnTo>
                  <a:lnTo>
                    <a:pt x="86" y="217"/>
                  </a:lnTo>
                  <a:close/>
                  <a:moveTo>
                    <a:pt x="83" y="217"/>
                  </a:moveTo>
                  <a:lnTo>
                    <a:pt x="81" y="217"/>
                  </a:lnTo>
                  <a:lnTo>
                    <a:pt x="80" y="217"/>
                  </a:lnTo>
                  <a:lnTo>
                    <a:pt x="78" y="217"/>
                  </a:lnTo>
                  <a:lnTo>
                    <a:pt x="83" y="196"/>
                  </a:lnTo>
                  <a:lnTo>
                    <a:pt x="85" y="196"/>
                  </a:lnTo>
                  <a:lnTo>
                    <a:pt x="86" y="196"/>
                  </a:lnTo>
                  <a:lnTo>
                    <a:pt x="83" y="217"/>
                  </a:lnTo>
                  <a:close/>
                  <a:moveTo>
                    <a:pt x="78" y="217"/>
                  </a:moveTo>
                  <a:lnTo>
                    <a:pt x="74" y="217"/>
                  </a:lnTo>
                  <a:lnTo>
                    <a:pt x="71" y="217"/>
                  </a:lnTo>
                  <a:lnTo>
                    <a:pt x="66" y="215"/>
                  </a:lnTo>
                  <a:lnTo>
                    <a:pt x="63" y="215"/>
                  </a:lnTo>
                  <a:lnTo>
                    <a:pt x="60" y="214"/>
                  </a:lnTo>
                  <a:lnTo>
                    <a:pt x="58" y="213"/>
                  </a:lnTo>
                  <a:lnTo>
                    <a:pt x="57" y="211"/>
                  </a:lnTo>
                  <a:lnTo>
                    <a:pt x="54" y="210"/>
                  </a:lnTo>
                  <a:lnTo>
                    <a:pt x="63" y="189"/>
                  </a:lnTo>
                  <a:lnTo>
                    <a:pt x="65" y="189"/>
                  </a:lnTo>
                  <a:lnTo>
                    <a:pt x="66" y="190"/>
                  </a:lnTo>
                  <a:lnTo>
                    <a:pt x="69" y="192"/>
                  </a:lnTo>
                  <a:lnTo>
                    <a:pt x="71" y="192"/>
                  </a:lnTo>
                  <a:lnTo>
                    <a:pt x="77" y="193"/>
                  </a:lnTo>
                  <a:lnTo>
                    <a:pt x="80" y="195"/>
                  </a:lnTo>
                  <a:lnTo>
                    <a:pt x="83" y="196"/>
                  </a:lnTo>
                  <a:lnTo>
                    <a:pt x="78" y="217"/>
                  </a:lnTo>
                  <a:close/>
                  <a:moveTo>
                    <a:pt x="54" y="210"/>
                  </a:moveTo>
                  <a:lnTo>
                    <a:pt x="51" y="210"/>
                  </a:lnTo>
                  <a:lnTo>
                    <a:pt x="58" y="199"/>
                  </a:lnTo>
                  <a:lnTo>
                    <a:pt x="54" y="210"/>
                  </a:lnTo>
                  <a:close/>
                  <a:moveTo>
                    <a:pt x="51" y="210"/>
                  </a:moveTo>
                  <a:lnTo>
                    <a:pt x="49" y="209"/>
                  </a:lnTo>
                  <a:lnTo>
                    <a:pt x="48" y="209"/>
                  </a:lnTo>
                  <a:lnTo>
                    <a:pt x="45" y="207"/>
                  </a:lnTo>
                  <a:lnTo>
                    <a:pt x="41" y="206"/>
                  </a:lnTo>
                  <a:lnTo>
                    <a:pt x="40" y="204"/>
                  </a:lnTo>
                  <a:lnTo>
                    <a:pt x="38" y="203"/>
                  </a:lnTo>
                  <a:lnTo>
                    <a:pt x="51" y="185"/>
                  </a:lnTo>
                  <a:lnTo>
                    <a:pt x="52" y="185"/>
                  </a:lnTo>
                  <a:lnTo>
                    <a:pt x="54" y="185"/>
                  </a:lnTo>
                  <a:lnTo>
                    <a:pt x="55" y="186"/>
                  </a:lnTo>
                  <a:lnTo>
                    <a:pt x="57" y="188"/>
                  </a:lnTo>
                  <a:lnTo>
                    <a:pt x="60" y="189"/>
                  </a:lnTo>
                  <a:lnTo>
                    <a:pt x="63" y="192"/>
                  </a:lnTo>
                  <a:lnTo>
                    <a:pt x="51" y="210"/>
                  </a:lnTo>
                  <a:close/>
                  <a:moveTo>
                    <a:pt x="38" y="203"/>
                  </a:moveTo>
                  <a:lnTo>
                    <a:pt x="37" y="202"/>
                  </a:lnTo>
                  <a:lnTo>
                    <a:pt x="35" y="200"/>
                  </a:lnTo>
                  <a:lnTo>
                    <a:pt x="32" y="199"/>
                  </a:lnTo>
                  <a:lnTo>
                    <a:pt x="29" y="197"/>
                  </a:lnTo>
                  <a:lnTo>
                    <a:pt x="28" y="197"/>
                  </a:lnTo>
                  <a:lnTo>
                    <a:pt x="26" y="196"/>
                  </a:lnTo>
                  <a:lnTo>
                    <a:pt x="43" y="178"/>
                  </a:lnTo>
                  <a:lnTo>
                    <a:pt x="45" y="178"/>
                  </a:lnTo>
                  <a:lnTo>
                    <a:pt x="46" y="178"/>
                  </a:lnTo>
                  <a:lnTo>
                    <a:pt x="46" y="179"/>
                  </a:lnTo>
                  <a:lnTo>
                    <a:pt x="48" y="179"/>
                  </a:lnTo>
                  <a:lnTo>
                    <a:pt x="49" y="181"/>
                  </a:lnTo>
                  <a:lnTo>
                    <a:pt x="49" y="182"/>
                  </a:lnTo>
                  <a:lnTo>
                    <a:pt x="51" y="184"/>
                  </a:lnTo>
                  <a:lnTo>
                    <a:pt x="51" y="185"/>
                  </a:lnTo>
                  <a:lnTo>
                    <a:pt x="38" y="203"/>
                  </a:lnTo>
                  <a:close/>
                  <a:moveTo>
                    <a:pt x="26" y="196"/>
                  </a:moveTo>
                  <a:lnTo>
                    <a:pt x="35" y="185"/>
                  </a:lnTo>
                  <a:lnTo>
                    <a:pt x="26" y="196"/>
                  </a:lnTo>
                  <a:close/>
                  <a:moveTo>
                    <a:pt x="26" y="196"/>
                  </a:moveTo>
                  <a:lnTo>
                    <a:pt x="23" y="193"/>
                  </a:lnTo>
                  <a:lnTo>
                    <a:pt x="21" y="192"/>
                  </a:lnTo>
                  <a:lnTo>
                    <a:pt x="20" y="190"/>
                  </a:lnTo>
                  <a:lnTo>
                    <a:pt x="17" y="188"/>
                  </a:lnTo>
                  <a:lnTo>
                    <a:pt x="15" y="186"/>
                  </a:lnTo>
                  <a:lnTo>
                    <a:pt x="14" y="185"/>
                  </a:lnTo>
                  <a:lnTo>
                    <a:pt x="11" y="182"/>
                  </a:lnTo>
                  <a:lnTo>
                    <a:pt x="9" y="181"/>
                  </a:lnTo>
                  <a:lnTo>
                    <a:pt x="6" y="179"/>
                  </a:lnTo>
                  <a:lnTo>
                    <a:pt x="4" y="178"/>
                  </a:lnTo>
                  <a:lnTo>
                    <a:pt x="3" y="178"/>
                  </a:lnTo>
                  <a:lnTo>
                    <a:pt x="23" y="160"/>
                  </a:lnTo>
                  <a:lnTo>
                    <a:pt x="24" y="161"/>
                  </a:lnTo>
                  <a:lnTo>
                    <a:pt x="26" y="163"/>
                  </a:lnTo>
                  <a:lnTo>
                    <a:pt x="28" y="164"/>
                  </a:lnTo>
                  <a:lnTo>
                    <a:pt x="31" y="167"/>
                  </a:lnTo>
                  <a:lnTo>
                    <a:pt x="34" y="171"/>
                  </a:lnTo>
                  <a:lnTo>
                    <a:pt x="38" y="174"/>
                  </a:lnTo>
                  <a:lnTo>
                    <a:pt x="43" y="178"/>
                  </a:lnTo>
                  <a:lnTo>
                    <a:pt x="26" y="196"/>
                  </a:lnTo>
                  <a:close/>
                  <a:moveTo>
                    <a:pt x="3" y="178"/>
                  </a:moveTo>
                  <a:lnTo>
                    <a:pt x="3" y="174"/>
                  </a:lnTo>
                  <a:lnTo>
                    <a:pt x="3" y="171"/>
                  </a:lnTo>
                  <a:lnTo>
                    <a:pt x="15" y="171"/>
                  </a:lnTo>
                  <a:lnTo>
                    <a:pt x="3" y="178"/>
                  </a:lnTo>
                  <a:close/>
                  <a:moveTo>
                    <a:pt x="3" y="171"/>
                  </a:moveTo>
                  <a:lnTo>
                    <a:pt x="3" y="170"/>
                  </a:lnTo>
                  <a:lnTo>
                    <a:pt x="3" y="168"/>
                  </a:lnTo>
                  <a:lnTo>
                    <a:pt x="3" y="167"/>
                  </a:lnTo>
                  <a:lnTo>
                    <a:pt x="3" y="164"/>
                  </a:lnTo>
                  <a:lnTo>
                    <a:pt x="1" y="163"/>
                  </a:lnTo>
                  <a:lnTo>
                    <a:pt x="1" y="161"/>
                  </a:lnTo>
                  <a:lnTo>
                    <a:pt x="0" y="160"/>
                  </a:lnTo>
                  <a:lnTo>
                    <a:pt x="26" y="160"/>
                  </a:lnTo>
                  <a:lnTo>
                    <a:pt x="26" y="163"/>
                  </a:lnTo>
                  <a:lnTo>
                    <a:pt x="26" y="164"/>
                  </a:lnTo>
                  <a:lnTo>
                    <a:pt x="26" y="167"/>
                  </a:lnTo>
                  <a:lnTo>
                    <a:pt x="26" y="168"/>
                  </a:lnTo>
                  <a:lnTo>
                    <a:pt x="26" y="170"/>
                  </a:lnTo>
                  <a:lnTo>
                    <a:pt x="26" y="171"/>
                  </a:lnTo>
                  <a:lnTo>
                    <a:pt x="3" y="171"/>
                  </a:lnTo>
                  <a:close/>
                  <a:moveTo>
                    <a:pt x="26" y="157"/>
                  </a:moveTo>
                  <a:lnTo>
                    <a:pt x="26" y="160"/>
                  </a:lnTo>
                  <a:lnTo>
                    <a:pt x="15" y="160"/>
                  </a:lnTo>
                  <a:lnTo>
                    <a:pt x="26" y="157"/>
                  </a:lnTo>
                  <a:close/>
                  <a:moveTo>
                    <a:pt x="0" y="160"/>
                  </a:moveTo>
                  <a:lnTo>
                    <a:pt x="0" y="157"/>
                  </a:lnTo>
                  <a:lnTo>
                    <a:pt x="0" y="154"/>
                  </a:lnTo>
                  <a:lnTo>
                    <a:pt x="0" y="153"/>
                  </a:lnTo>
                  <a:lnTo>
                    <a:pt x="0" y="150"/>
                  </a:lnTo>
                  <a:lnTo>
                    <a:pt x="0" y="149"/>
                  </a:lnTo>
                  <a:lnTo>
                    <a:pt x="0" y="146"/>
                  </a:lnTo>
                  <a:lnTo>
                    <a:pt x="26" y="146"/>
                  </a:lnTo>
                  <a:lnTo>
                    <a:pt x="26" y="147"/>
                  </a:lnTo>
                  <a:lnTo>
                    <a:pt x="26" y="149"/>
                  </a:lnTo>
                  <a:lnTo>
                    <a:pt x="26" y="153"/>
                  </a:lnTo>
                  <a:lnTo>
                    <a:pt x="26" y="154"/>
                  </a:lnTo>
                  <a:lnTo>
                    <a:pt x="26" y="156"/>
                  </a:lnTo>
                  <a:lnTo>
                    <a:pt x="26" y="157"/>
                  </a:lnTo>
                  <a:lnTo>
                    <a:pt x="0" y="160"/>
                  </a:lnTo>
                  <a:close/>
                  <a:moveTo>
                    <a:pt x="0" y="146"/>
                  </a:moveTo>
                  <a:lnTo>
                    <a:pt x="0" y="143"/>
                  </a:lnTo>
                  <a:lnTo>
                    <a:pt x="0" y="140"/>
                  </a:lnTo>
                  <a:lnTo>
                    <a:pt x="0" y="139"/>
                  </a:lnTo>
                  <a:lnTo>
                    <a:pt x="0" y="136"/>
                  </a:lnTo>
                  <a:lnTo>
                    <a:pt x="0" y="135"/>
                  </a:lnTo>
                  <a:lnTo>
                    <a:pt x="0" y="132"/>
                  </a:lnTo>
                  <a:lnTo>
                    <a:pt x="26" y="132"/>
                  </a:lnTo>
                  <a:lnTo>
                    <a:pt x="26" y="135"/>
                  </a:lnTo>
                  <a:lnTo>
                    <a:pt x="26" y="136"/>
                  </a:lnTo>
                  <a:lnTo>
                    <a:pt x="26" y="139"/>
                  </a:lnTo>
                  <a:lnTo>
                    <a:pt x="26" y="140"/>
                  </a:lnTo>
                  <a:lnTo>
                    <a:pt x="26" y="143"/>
                  </a:lnTo>
                  <a:lnTo>
                    <a:pt x="26" y="146"/>
                  </a:lnTo>
                  <a:lnTo>
                    <a:pt x="0" y="146"/>
                  </a:lnTo>
                  <a:close/>
                  <a:moveTo>
                    <a:pt x="0" y="132"/>
                  </a:moveTo>
                  <a:lnTo>
                    <a:pt x="15" y="132"/>
                  </a:lnTo>
                  <a:lnTo>
                    <a:pt x="0" y="132"/>
                  </a:lnTo>
                  <a:close/>
                  <a:moveTo>
                    <a:pt x="0" y="132"/>
                  </a:moveTo>
                  <a:lnTo>
                    <a:pt x="0" y="131"/>
                  </a:lnTo>
                  <a:lnTo>
                    <a:pt x="0" y="129"/>
                  </a:lnTo>
                  <a:lnTo>
                    <a:pt x="0" y="127"/>
                  </a:lnTo>
                  <a:lnTo>
                    <a:pt x="0" y="125"/>
                  </a:lnTo>
                  <a:lnTo>
                    <a:pt x="26" y="125"/>
                  </a:lnTo>
                  <a:lnTo>
                    <a:pt x="26" y="127"/>
                  </a:lnTo>
                  <a:lnTo>
                    <a:pt x="26" y="129"/>
                  </a:lnTo>
                  <a:lnTo>
                    <a:pt x="26" y="131"/>
                  </a:lnTo>
                  <a:lnTo>
                    <a:pt x="26" y="132"/>
                  </a:lnTo>
                  <a:lnTo>
                    <a:pt x="0" y="132"/>
                  </a:lnTo>
                  <a:close/>
                  <a:moveTo>
                    <a:pt x="0" y="125"/>
                  </a:moveTo>
                  <a:lnTo>
                    <a:pt x="0" y="122"/>
                  </a:lnTo>
                  <a:lnTo>
                    <a:pt x="0" y="121"/>
                  </a:lnTo>
                  <a:lnTo>
                    <a:pt x="0" y="120"/>
                  </a:lnTo>
                  <a:lnTo>
                    <a:pt x="0" y="118"/>
                  </a:lnTo>
                  <a:lnTo>
                    <a:pt x="0" y="117"/>
                  </a:lnTo>
                  <a:lnTo>
                    <a:pt x="0" y="115"/>
                  </a:lnTo>
                  <a:lnTo>
                    <a:pt x="0" y="114"/>
                  </a:lnTo>
                  <a:lnTo>
                    <a:pt x="0" y="115"/>
                  </a:lnTo>
                  <a:lnTo>
                    <a:pt x="0" y="114"/>
                  </a:lnTo>
                  <a:lnTo>
                    <a:pt x="26" y="114"/>
                  </a:lnTo>
                  <a:lnTo>
                    <a:pt x="26" y="115"/>
                  </a:lnTo>
                  <a:lnTo>
                    <a:pt x="26" y="118"/>
                  </a:lnTo>
                  <a:lnTo>
                    <a:pt x="26" y="120"/>
                  </a:lnTo>
                  <a:lnTo>
                    <a:pt x="26" y="118"/>
                  </a:lnTo>
                  <a:lnTo>
                    <a:pt x="26" y="120"/>
                  </a:lnTo>
                  <a:lnTo>
                    <a:pt x="26" y="121"/>
                  </a:lnTo>
                  <a:lnTo>
                    <a:pt x="26" y="122"/>
                  </a:lnTo>
                  <a:lnTo>
                    <a:pt x="26" y="124"/>
                  </a:lnTo>
                  <a:lnTo>
                    <a:pt x="26" y="125"/>
                  </a:lnTo>
                  <a:lnTo>
                    <a:pt x="0" y="125"/>
                  </a:lnTo>
                  <a:close/>
                  <a:moveTo>
                    <a:pt x="0" y="114"/>
                  </a:moveTo>
                  <a:lnTo>
                    <a:pt x="26" y="114"/>
                  </a:lnTo>
                  <a:lnTo>
                    <a:pt x="0" y="114"/>
                  </a:lnTo>
                  <a:close/>
                  <a:moveTo>
                    <a:pt x="0" y="114"/>
                  </a:moveTo>
                  <a:lnTo>
                    <a:pt x="0" y="107"/>
                  </a:lnTo>
                  <a:lnTo>
                    <a:pt x="26" y="107"/>
                  </a:lnTo>
                  <a:lnTo>
                    <a:pt x="26" y="114"/>
                  </a:lnTo>
                  <a:lnTo>
                    <a:pt x="0" y="114"/>
                  </a:lnTo>
                  <a:close/>
                  <a:moveTo>
                    <a:pt x="0" y="107"/>
                  </a:moveTo>
                  <a:lnTo>
                    <a:pt x="15" y="107"/>
                  </a:lnTo>
                  <a:lnTo>
                    <a:pt x="0" y="107"/>
                  </a:lnTo>
                  <a:close/>
                  <a:moveTo>
                    <a:pt x="0" y="107"/>
                  </a:moveTo>
                  <a:lnTo>
                    <a:pt x="26" y="107"/>
                  </a:lnTo>
                  <a:lnTo>
                    <a:pt x="0" y="107"/>
                  </a:lnTo>
                  <a:close/>
                  <a:moveTo>
                    <a:pt x="0" y="107"/>
                  </a:moveTo>
                  <a:lnTo>
                    <a:pt x="0" y="96"/>
                  </a:lnTo>
                  <a:lnTo>
                    <a:pt x="26" y="96"/>
                  </a:lnTo>
                  <a:lnTo>
                    <a:pt x="26" y="107"/>
                  </a:lnTo>
                  <a:lnTo>
                    <a:pt x="0" y="107"/>
                  </a:lnTo>
                  <a:close/>
                  <a:moveTo>
                    <a:pt x="0" y="96"/>
                  </a:moveTo>
                  <a:lnTo>
                    <a:pt x="0" y="89"/>
                  </a:lnTo>
                  <a:lnTo>
                    <a:pt x="26" y="89"/>
                  </a:lnTo>
                  <a:lnTo>
                    <a:pt x="26" y="96"/>
                  </a:lnTo>
                  <a:lnTo>
                    <a:pt x="0" y="96"/>
                  </a:lnTo>
                  <a:close/>
                  <a:moveTo>
                    <a:pt x="0" y="89"/>
                  </a:moveTo>
                  <a:lnTo>
                    <a:pt x="0" y="88"/>
                  </a:lnTo>
                  <a:lnTo>
                    <a:pt x="0" y="86"/>
                  </a:lnTo>
                  <a:lnTo>
                    <a:pt x="0" y="82"/>
                  </a:lnTo>
                  <a:lnTo>
                    <a:pt x="0" y="78"/>
                  </a:lnTo>
                  <a:lnTo>
                    <a:pt x="0" y="77"/>
                  </a:lnTo>
                  <a:lnTo>
                    <a:pt x="0" y="75"/>
                  </a:lnTo>
                  <a:lnTo>
                    <a:pt x="26" y="75"/>
                  </a:lnTo>
                  <a:lnTo>
                    <a:pt x="26" y="78"/>
                  </a:lnTo>
                  <a:lnTo>
                    <a:pt x="26" y="79"/>
                  </a:lnTo>
                  <a:lnTo>
                    <a:pt x="26" y="82"/>
                  </a:lnTo>
                  <a:lnTo>
                    <a:pt x="26" y="84"/>
                  </a:lnTo>
                  <a:lnTo>
                    <a:pt x="26" y="86"/>
                  </a:lnTo>
                  <a:lnTo>
                    <a:pt x="26" y="89"/>
                  </a:lnTo>
                  <a:lnTo>
                    <a:pt x="0" y="89"/>
                  </a:lnTo>
                  <a:close/>
                  <a:moveTo>
                    <a:pt x="26" y="75"/>
                  </a:moveTo>
                  <a:lnTo>
                    <a:pt x="15" y="75"/>
                  </a:lnTo>
                  <a:lnTo>
                    <a:pt x="26" y="75"/>
                  </a:lnTo>
                  <a:close/>
                  <a:moveTo>
                    <a:pt x="0" y="75"/>
                  </a:moveTo>
                  <a:lnTo>
                    <a:pt x="26" y="75"/>
                  </a:lnTo>
                  <a:lnTo>
                    <a:pt x="0" y="75"/>
                  </a:lnTo>
                  <a:close/>
                  <a:moveTo>
                    <a:pt x="0" y="75"/>
                  </a:moveTo>
                  <a:lnTo>
                    <a:pt x="0" y="74"/>
                  </a:lnTo>
                  <a:lnTo>
                    <a:pt x="0" y="72"/>
                  </a:lnTo>
                  <a:lnTo>
                    <a:pt x="0" y="71"/>
                  </a:lnTo>
                  <a:lnTo>
                    <a:pt x="0" y="70"/>
                  </a:lnTo>
                  <a:lnTo>
                    <a:pt x="0" y="68"/>
                  </a:lnTo>
                  <a:lnTo>
                    <a:pt x="26" y="68"/>
                  </a:lnTo>
                  <a:lnTo>
                    <a:pt x="26" y="70"/>
                  </a:lnTo>
                  <a:lnTo>
                    <a:pt x="26" y="71"/>
                  </a:lnTo>
                  <a:lnTo>
                    <a:pt x="26" y="72"/>
                  </a:lnTo>
                  <a:lnTo>
                    <a:pt x="26" y="74"/>
                  </a:lnTo>
                  <a:lnTo>
                    <a:pt x="26" y="75"/>
                  </a:lnTo>
                  <a:lnTo>
                    <a:pt x="0" y="75"/>
                  </a:lnTo>
                  <a:close/>
                  <a:moveTo>
                    <a:pt x="0" y="68"/>
                  </a:moveTo>
                  <a:lnTo>
                    <a:pt x="0" y="65"/>
                  </a:lnTo>
                  <a:lnTo>
                    <a:pt x="0" y="63"/>
                  </a:lnTo>
                  <a:lnTo>
                    <a:pt x="0" y="61"/>
                  </a:lnTo>
                  <a:lnTo>
                    <a:pt x="0" y="60"/>
                  </a:lnTo>
                  <a:lnTo>
                    <a:pt x="26" y="60"/>
                  </a:lnTo>
                  <a:lnTo>
                    <a:pt x="26" y="61"/>
                  </a:lnTo>
                  <a:lnTo>
                    <a:pt x="26" y="63"/>
                  </a:lnTo>
                  <a:lnTo>
                    <a:pt x="26" y="64"/>
                  </a:lnTo>
                  <a:lnTo>
                    <a:pt x="26" y="65"/>
                  </a:lnTo>
                  <a:lnTo>
                    <a:pt x="26" y="67"/>
                  </a:lnTo>
                  <a:lnTo>
                    <a:pt x="26" y="68"/>
                  </a:lnTo>
                  <a:lnTo>
                    <a:pt x="0" y="68"/>
                  </a:lnTo>
                  <a:close/>
                  <a:moveTo>
                    <a:pt x="0" y="60"/>
                  </a:moveTo>
                  <a:lnTo>
                    <a:pt x="15" y="60"/>
                  </a:lnTo>
                  <a:lnTo>
                    <a:pt x="0" y="60"/>
                  </a:lnTo>
                  <a:close/>
                  <a:moveTo>
                    <a:pt x="0" y="60"/>
                  </a:moveTo>
                  <a:lnTo>
                    <a:pt x="1" y="59"/>
                  </a:lnTo>
                  <a:lnTo>
                    <a:pt x="1" y="56"/>
                  </a:lnTo>
                  <a:lnTo>
                    <a:pt x="3" y="54"/>
                  </a:lnTo>
                  <a:lnTo>
                    <a:pt x="3" y="52"/>
                  </a:lnTo>
                  <a:lnTo>
                    <a:pt x="3" y="49"/>
                  </a:lnTo>
                  <a:lnTo>
                    <a:pt x="3" y="46"/>
                  </a:lnTo>
                  <a:lnTo>
                    <a:pt x="26" y="46"/>
                  </a:lnTo>
                  <a:lnTo>
                    <a:pt x="26" y="47"/>
                  </a:lnTo>
                  <a:lnTo>
                    <a:pt x="26" y="49"/>
                  </a:lnTo>
                  <a:lnTo>
                    <a:pt x="26" y="53"/>
                  </a:lnTo>
                  <a:lnTo>
                    <a:pt x="26" y="57"/>
                  </a:lnTo>
                  <a:lnTo>
                    <a:pt x="26" y="59"/>
                  </a:lnTo>
                  <a:lnTo>
                    <a:pt x="26" y="60"/>
                  </a:lnTo>
                  <a:lnTo>
                    <a:pt x="0" y="60"/>
                  </a:lnTo>
                  <a:close/>
                  <a:moveTo>
                    <a:pt x="3" y="46"/>
                  </a:moveTo>
                  <a:lnTo>
                    <a:pt x="3" y="35"/>
                  </a:lnTo>
                  <a:lnTo>
                    <a:pt x="26" y="35"/>
                  </a:lnTo>
                  <a:lnTo>
                    <a:pt x="26" y="46"/>
                  </a:lnTo>
                  <a:lnTo>
                    <a:pt x="3" y="46"/>
                  </a:lnTo>
                  <a:close/>
                  <a:moveTo>
                    <a:pt x="3" y="35"/>
                  </a:moveTo>
                  <a:lnTo>
                    <a:pt x="15" y="35"/>
                  </a:lnTo>
                  <a:lnTo>
                    <a:pt x="3" y="35"/>
                  </a:lnTo>
                  <a:close/>
                  <a:moveTo>
                    <a:pt x="3" y="35"/>
                  </a:moveTo>
                  <a:lnTo>
                    <a:pt x="3" y="29"/>
                  </a:lnTo>
                  <a:lnTo>
                    <a:pt x="26" y="29"/>
                  </a:lnTo>
                  <a:lnTo>
                    <a:pt x="26" y="35"/>
                  </a:lnTo>
                  <a:lnTo>
                    <a:pt x="3" y="35"/>
                  </a:lnTo>
                  <a:close/>
                  <a:moveTo>
                    <a:pt x="3" y="29"/>
                  </a:moveTo>
                  <a:lnTo>
                    <a:pt x="3" y="0"/>
                  </a:lnTo>
                  <a:lnTo>
                    <a:pt x="23" y="21"/>
                  </a:lnTo>
                  <a:lnTo>
                    <a:pt x="15" y="29"/>
                  </a:lnTo>
                  <a:lnTo>
                    <a:pt x="3" y="29"/>
                  </a:lnTo>
                  <a:close/>
                  <a:moveTo>
                    <a:pt x="23" y="21"/>
                  </a:moveTo>
                  <a:lnTo>
                    <a:pt x="23" y="22"/>
                  </a:lnTo>
                  <a:lnTo>
                    <a:pt x="24" y="22"/>
                  </a:lnTo>
                  <a:lnTo>
                    <a:pt x="26" y="24"/>
                  </a:lnTo>
                  <a:lnTo>
                    <a:pt x="28" y="27"/>
                  </a:lnTo>
                  <a:lnTo>
                    <a:pt x="31" y="29"/>
                  </a:lnTo>
                  <a:lnTo>
                    <a:pt x="34" y="32"/>
                  </a:lnTo>
                  <a:lnTo>
                    <a:pt x="38" y="35"/>
                  </a:lnTo>
                  <a:lnTo>
                    <a:pt x="43" y="39"/>
                  </a:lnTo>
                  <a:lnTo>
                    <a:pt x="26" y="53"/>
                  </a:lnTo>
                  <a:lnTo>
                    <a:pt x="23" y="52"/>
                  </a:lnTo>
                  <a:lnTo>
                    <a:pt x="21" y="49"/>
                  </a:lnTo>
                  <a:lnTo>
                    <a:pt x="20" y="47"/>
                  </a:lnTo>
                  <a:lnTo>
                    <a:pt x="17" y="46"/>
                  </a:lnTo>
                  <a:lnTo>
                    <a:pt x="15" y="45"/>
                  </a:lnTo>
                  <a:lnTo>
                    <a:pt x="14" y="43"/>
                  </a:lnTo>
                  <a:lnTo>
                    <a:pt x="12" y="42"/>
                  </a:lnTo>
                  <a:lnTo>
                    <a:pt x="11" y="40"/>
                  </a:lnTo>
                  <a:lnTo>
                    <a:pt x="9" y="38"/>
                  </a:lnTo>
                  <a:lnTo>
                    <a:pt x="8" y="36"/>
                  </a:lnTo>
                  <a:lnTo>
                    <a:pt x="8" y="35"/>
                  </a:lnTo>
                  <a:lnTo>
                    <a:pt x="23" y="21"/>
                  </a:lnTo>
                  <a:close/>
                  <a:moveTo>
                    <a:pt x="26" y="53"/>
                  </a:moveTo>
                  <a:lnTo>
                    <a:pt x="35" y="46"/>
                  </a:lnTo>
                  <a:lnTo>
                    <a:pt x="26" y="53"/>
                  </a:lnTo>
                  <a:close/>
                  <a:moveTo>
                    <a:pt x="43" y="39"/>
                  </a:moveTo>
                  <a:lnTo>
                    <a:pt x="45" y="39"/>
                  </a:lnTo>
                  <a:lnTo>
                    <a:pt x="46" y="39"/>
                  </a:lnTo>
                  <a:lnTo>
                    <a:pt x="48" y="40"/>
                  </a:lnTo>
                  <a:lnTo>
                    <a:pt x="49" y="40"/>
                  </a:lnTo>
                  <a:lnTo>
                    <a:pt x="52" y="43"/>
                  </a:lnTo>
                  <a:lnTo>
                    <a:pt x="54" y="46"/>
                  </a:lnTo>
                  <a:lnTo>
                    <a:pt x="38" y="64"/>
                  </a:lnTo>
                  <a:lnTo>
                    <a:pt x="26" y="53"/>
                  </a:lnTo>
                  <a:lnTo>
                    <a:pt x="43" y="39"/>
                  </a:lnTo>
                  <a:close/>
                  <a:moveTo>
                    <a:pt x="54" y="46"/>
                  </a:moveTo>
                  <a:lnTo>
                    <a:pt x="57" y="49"/>
                  </a:lnTo>
                  <a:lnTo>
                    <a:pt x="60" y="52"/>
                  </a:lnTo>
                  <a:lnTo>
                    <a:pt x="61" y="52"/>
                  </a:lnTo>
                  <a:lnTo>
                    <a:pt x="63" y="53"/>
                  </a:lnTo>
                  <a:lnTo>
                    <a:pt x="65" y="53"/>
                  </a:lnTo>
                  <a:lnTo>
                    <a:pt x="66" y="53"/>
                  </a:lnTo>
                  <a:lnTo>
                    <a:pt x="51" y="75"/>
                  </a:lnTo>
                  <a:lnTo>
                    <a:pt x="38" y="64"/>
                  </a:lnTo>
                  <a:lnTo>
                    <a:pt x="54" y="46"/>
                  </a:lnTo>
                  <a:close/>
                  <a:moveTo>
                    <a:pt x="66" y="53"/>
                  </a:moveTo>
                  <a:lnTo>
                    <a:pt x="51" y="75"/>
                  </a:lnTo>
                  <a:lnTo>
                    <a:pt x="66" y="53"/>
                  </a:lnTo>
                  <a:close/>
                  <a:moveTo>
                    <a:pt x="51" y="75"/>
                  </a:moveTo>
                  <a:lnTo>
                    <a:pt x="58" y="64"/>
                  </a:lnTo>
                  <a:lnTo>
                    <a:pt x="51" y="75"/>
                  </a:lnTo>
                  <a:close/>
                  <a:moveTo>
                    <a:pt x="66" y="53"/>
                  </a:moveTo>
                  <a:lnTo>
                    <a:pt x="66" y="54"/>
                  </a:lnTo>
                  <a:lnTo>
                    <a:pt x="66" y="56"/>
                  </a:lnTo>
                  <a:lnTo>
                    <a:pt x="68" y="56"/>
                  </a:lnTo>
                  <a:lnTo>
                    <a:pt x="68" y="57"/>
                  </a:lnTo>
                  <a:lnTo>
                    <a:pt x="69" y="57"/>
                  </a:lnTo>
                  <a:lnTo>
                    <a:pt x="71" y="57"/>
                  </a:lnTo>
                  <a:lnTo>
                    <a:pt x="54" y="75"/>
                  </a:lnTo>
                  <a:lnTo>
                    <a:pt x="52" y="75"/>
                  </a:lnTo>
                  <a:lnTo>
                    <a:pt x="51" y="75"/>
                  </a:lnTo>
                  <a:lnTo>
                    <a:pt x="66" y="53"/>
                  </a:lnTo>
                  <a:close/>
                  <a:moveTo>
                    <a:pt x="71" y="57"/>
                  </a:moveTo>
                  <a:lnTo>
                    <a:pt x="58" y="78"/>
                  </a:lnTo>
                  <a:lnTo>
                    <a:pt x="57" y="78"/>
                  </a:lnTo>
                  <a:lnTo>
                    <a:pt x="57" y="77"/>
                  </a:lnTo>
                  <a:lnTo>
                    <a:pt x="55" y="77"/>
                  </a:lnTo>
                  <a:lnTo>
                    <a:pt x="54" y="75"/>
                  </a:lnTo>
                  <a:lnTo>
                    <a:pt x="71" y="57"/>
                  </a:lnTo>
                  <a:close/>
                  <a:moveTo>
                    <a:pt x="71" y="57"/>
                  </a:moveTo>
                  <a:lnTo>
                    <a:pt x="74" y="59"/>
                  </a:lnTo>
                  <a:lnTo>
                    <a:pt x="75" y="60"/>
                  </a:lnTo>
                  <a:lnTo>
                    <a:pt x="80" y="61"/>
                  </a:lnTo>
                  <a:lnTo>
                    <a:pt x="83" y="63"/>
                  </a:lnTo>
                  <a:lnTo>
                    <a:pt x="85" y="64"/>
                  </a:lnTo>
                  <a:lnTo>
                    <a:pt x="88" y="64"/>
                  </a:lnTo>
                  <a:lnTo>
                    <a:pt x="91" y="64"/>
                  </a:lnTo>
                  <a:lnTo>
                    <a:pt x="86" y="86"/>
                  </a:lnTo>
                  <a:lnTo>
                    <a:pt x="83" y="85"/>
                  </a:lnTo>
                  <a:lnTo>
                    <a:pt x="80" y="85"/>
                  </a:lnTo>
                  <a:lnTo>
                    <a:pt x="77" y="85"/>
                  </a:lnTo>
                  <a:lnTo>
                    <a:pt x="72" y="84"/>
                  </a:lnTo>
                  <a:lnTo>
                    <a:pt x="65" y="81"/>
                  </a:lnTo>
                  <a:lnTo>
                    <a:pt x="61" y="79"/>
                  </a:lnTo>
                  <a:lnTo>
                    <a:pt x="58" y="78"/>
                  </a:lnTo>
                  <a:lnTo>
                    <a:pt x="71" y="57"/>
                  </a:lnTo>
                  <a:close/>
                  <a:moveTo>
                    <a:pt x="91" y="86"/>
                  </a:moveTo>
                  <a:lnTo>
                    <a:pt x="86" y="86"/>
                  </a:lnTo>
                  <a:lnTo>
                    <a:pt x="91" y="75"/>
                  </a:lnTo>
                  <a:lnTo>
                    <a:pt x="91" y="86"/>
                  </a:lnTo>
                  <a:close/>
                  <a:moveTo>
                    <a:pt x="91" y="64"/>
                  </a:moveTo>
                  <a:lnTo>
                    <a:pt x="91" y="86"/>
                  </a:lnTo>
                  <a:lnTo>
                    <a:pt x="91" y="64"/>
                  </a:lnTo>
                  <a:close/>
                  <a:moveTo>
                    <a:pt x="91" y="86"/>
                  </a:moveTo>
                  <a:lnTo>
                    <a:pt x="91" y="75"/>
                  </a:lnTo>
                  <a:lnTo>
                    <a:pt x="91" y="86"/>
                  </a:lnTo>
                  <a:close/>
                  <a:moveTo>
                    <a:pt x="91" y="64"/>
                  </a:moveTo>
                  <a:lnTo>
                    <a:pt x="91" y="86"/>
                  </a:lnTo>
                  <a:lnTo>
                    <a:pt x="91" y="64"/>
                  </a:lnTo>
                  <a:close/>
                  <a:moveTo>
                    <a:pt x="91" y="64"/>
                  </a:moveTo>
                  <a:lnTo>
                    <a:pt x="91" y="64"/>
                  </a:lnTo>
                  <a:lnTo>
                    <a:pt x="92" y="64"/>
                  </a:lnTo>
                  <a:lnTo>
                    <a:pt x="94" y="64"/>
                  </a:lnTo>
                  <a:lnTo>
                    <a:pt x="94" y="86"/>
                  </a:lnTo>
                  <a:lnTo>
                    <a:pt x="92" y="86"/>
                  </a:lnTo>
                  <a:lnTo>
                    <a:pt x="91" y="86"/>
                  </a:lnTo>
                  <a:lnTo>
                    <a:pt x="91" y="64"/>
                  </a:lnTo>
                  <a:close/>
                  <a:moveTo>
                    <a:pt x="94" y="64"/>
                  </a:moveTo>
                  <a:lnTo>
                    <a:pt x="95" y="64"/>
                  </a:lnTo>
                  <a:lnTo>
                    <a:pt x="97" y="64"/>
                  </a:lnTo>
                  <a:lnTo>
                    <a:pt x="98" y="64"/>
                  </a:lnTo>
                  <a:lnTo>
                    <a:pt x="100" y="64"/>
                  </a:lnTo>
                  <a:lnTo>
                    <a:pt x="101" y="64"/>
                  </a:lnTo>
                  <a:lnTo>
                    <a:pt x="109" y="86"/>
                  </a:lnTo>
                  <a:lnTo>
                    <a:pt x="108" y="86"/>
                  </a:lnTo>
                  <a:lnTo>
                    <a:pt x="106" y="86"/>
                  </a:lnTo>
                  <a:lnTo>
                    <a:pt x="101" y="86"/>
                  </a:lnTo>
                  <a:lnTo>
                    <a:pt x="97" y="86"/>
                  </a:lnTo>
                  <a:lnTo>
                    <a:pt x="95" y="86"/>
                  </a:lnTo>
                  <a:lnTo>
                    <a:pt x="94" y="86"/>
                  </a:lnTo>
                  <a:lnTo>
                    <a:pt x="94" y="64"/>
                  </a:lnTo>
                  <a:close/>
                  <a:moveTo>
                    <a:pt x="101" y="64"/>
                  </a:moveTo>
                  <a:lnTo>
                    <a:pt x="105" y="63"/>
                  </a:lnTo>
                  <a:lnTo>
                    <a:pt x="106" y="61"/>
                  </a:lnTo>
                  <a:lnTo>
                    <a:pt x="109" y="61"/>
                  </a:lnTo>
                  <a:lnTo>
                    <a:pt x="111" y="61"/>
                  </a:lnTo>
                  <a:lnTo>
                    <a:pt x="114" y="60"/>
                  </a:lnTo>
                  <a:lnTo>
                    <a:pt x="117" y="60"/>
                  </a:lnTo>
                  <a:lnTo>
                    <a:pt x="126" y="82"/>
                  </a:lnTo>
                  <a:lnTo>
                    <a:pt x="123" y="82"/>
                  </a:lnTo>
                  <a:lnTo>
                    <a:pt x="120" y="82"/>
                  </a:lnTo>
                  <a:lnTo>
                    <a:pt x="118" y="84"/>
                  </a:lnTo>
                  <a:lnTo>
                    <a:pt x="115" y="84"/>
                  </a:lnTo>
                  <a:lnTo>
                    <a:pt x="112" y="85"/>
                  </a:lnTo>
                  <a:lnTo>
                    <a:pt x="111" y="85"/>
                  </a:lnTo>
                  <a:lnTo>
                    <a:pt x="109" y="86"/>
                  </a:lnTo>
                  <a:lnTo>
                    <a:pt x="101" y="64"/>
                  </a:lnTo>
                  <a:close/>
                  <a:moveTo>
                    <a:pt x="117" y="60"/>
                  </a:moveTo>
                  <a:lnTo>
                    <a:pt x="121" y="71"/>
                  </a:lnTo>
                  <a:lnTo>
                    <a:pt x="117" y="60"/>
                  </a:lnTo>
                  <a:close/>
                  <a:moveTo>
                    <a:pt x="117" y="60"/>
                  </a:moveTo>
                  <a:lnTo>
                    <a:pt x="121" y="60"/>
                  </a:lnTo>
                  <a:lnTo>
                    <a:pt x="129" y="82"/>
                  </a:lnTo>
                  <a:lnTo>
                    <a:pt x="126" y="82"/>
                  </a:lnTo>
                  <a:lnTo>
                    <a:pt x="117" y="60"/>
                  </a:lnTo>
                  <a:close/>
                  <a:moveTo>
                    <a:pt x="121" y="60"/>
                  </a:moveTo>
                  <a:lnTo>
                    <a:pt x="126" y="71"/>
                  </a:lnTo>
                  <a:lnTo>
                    <a:pt x="121" y="60"/>
                  </a:lnTo>
                  <a:close/>
                  <a:moveTo>
                    <a:pt x="121" y="60"/>
                  </a:moveTo>
                  <a:lnTo>
                    <a:pt x="129" y="82"/>
                  </a:lnTo>
                  <a:lnTo>
                    <a:pt x="121" y="60"/>
                  </a:lnTo>
                  <a:close/>
                  <a:moveTo>
                    <a:pt x="129" y="82"/>
                  </a:moveTo>
                  <a:lnTo>
                    <a:pt x="126" y="71"/>
                  </a:lnTo>
                  <a:lnTo>
                    <a:pt x="129" y="82"/>
                  </a:lnTo>
                  <a:close/>
                  <a:moveTo>
                    <a:pt x="121" y="60"/>
                  </a:moveTo>
                  <a:lnTo>
                    <a:pt x="137" y="57"/>
                  </a:lnTo>
                  <a:lnTo>
                    <a:pt x="152" y="53"/>
                  </a:lnTo>
                  <a:lnTo>
                    <a:pt x="168" y="49"/>
                  </a:lnTo>
                  <a:lnTo>
                    <a:pt x="183" y="46"/>
                  </a:lnTo>
                  <a:lnTo>
                    <a:pt x="215" y="39"/>
                  </a:lnTo>
                  <a:lnTo>
                    <a:pt x="232" y="35"/>
                  </a:lnTo>
                  <a:lnTo>
                    <a:pt x="248" y="32"/>
                  </a:lnTo>
                  <a:lnTo>
                    <a:pt x="251" y="57"/>
                  </a:lnTo>
                  <a:lnTo>
                    <a:pt x="235" y="60"/>
                  </a:lnTo>
                  <a:lnTo>
                    <a:pt x="220" y="63"/>
                  </a:lnTo>
                  <a:lnTo>
                    <a:pt x="203" y="65"/>
                  </a:lnTo>
                  <a:lnTo>
                    <a:pt x="188" y="70"/>
                  </a:lnTo>
                  <a:lnTo>
                    <a:pt x="172" y="72"/>
                  </a:lnTo>
                  <a:lnTo>
                    <a:pt x="158" y="77"/>
                  </a:lnTo>
                  <a:lnTo>
                    <a:pt x="143" y="79"/>
                  </a:lnTo>
                  <a:lnTo>
                    <a:pt x="129" y="82"/>
                  </a:lnTo>
                  <a:lnTo>
                    <a:pt x="121" y="60"/>
                  </a:lnTo>
                  <a:close/>
                  <a:moveTo>
                    <a:pt x="248" y="32"/>
                  </a:moveTo>
                  <a:lnTo>
                    <a:pt x="266" y="29"/>
                  </a:lnTo>
                  <a:lnTo>
                    <a:pt x="286" y="27"/>
                  </a:lnTo>
                  <a:lnTo>
                    <a:pt x="305" y="22"/>
                  </a:lnTo>
                  <a:lnTo>
                    <a:pt x="323" y="20"/>
                  </a:lnTo>
                  <a:lnTo>
                    <a:pt x="342" y="15"/>
                  </a:lnTo>
                  <a:lnTo>
                    <a:pt x="360" y="11"/>
                  </a:lnTo>
                  <a:lnTo>
                    <a:pt x="377" y="7"/>
                  </a:lnTo>
                  <a:lnTo>
                    <a:pt x="394" y="3"/>
                  </a:lnTo>
                  <a:lnTo>
                    <a:pt x="397" y="29"/>
                  </a:lnTo>
                  <a:lnTo>
                    <a:pt x="380" y="32"/>
                  </a:lnTo>
                  <a:lnTo>
                    <a:pt x="363" y="35"/>
                  </a:lnTo>
                  <a:lnTo>
                    <a:pt x="346" y="38"/>
                  </a:lnTo>
                  <a:lnTo>
                    <a:pt x="328" y="40"/>
                  </a:lnTo>
                  <a:lnTo>
                    <a:pt x="308" y="45"/>
                  </a:lnTo>
                  <a:lnTo>
                    <a:pt x="291" y="49"/>
                  </a:lnTo>
                  <a:lnTo>
                    <a:pt x="251" y="57"/>
                  </a:lnTo>
                  <a:lnTo>
                    <a:pt x="248" y="32"/>
                  </a:lnTo>
                  <a:close/>
                  <a:moveTo>
                    <a:pt x="394" y="3"/>
                  </a:moveTo>
                  <a:lnTo>
                    <a:pt x="397" y="3"/>
                  </a:lnTo>
                  <a:lnTo>
                    <a:pt x="400" y="3"/>
                  </a:lnTo>
                  <a:lnTo>
                    <a:pt x="402" y="3"/>
                  </a:lnTo>
                  <a:lnTo>
                    <a:pt x="405" y="3"/>
                  </a:lnTo>
                  <a:lnTo>
                    <a:pt x="406" y="3"/>
                  </a:lnTo>
                  <a:lnTo>
                    <a:pt x="409" y="3"/>
                  </a:lnTo>
                  <a:lnTo>
                    <a:pt x="414" y="25"/>
                  </a:lnTo>
                  <a:lnTo>
                    <a:pt x="411" y="25"/>
                  </a:lnTo>
                  <a:lnTo>
                    <a:pt x="408" y="25"/>
                  </a:lnTo>
                  <a:lnTo>
                    <a:pt x="406" y="25"/>
                  </a:lnTo>
                  <a:lnTo>
                    <a:pt x="403" y="25"/>
                  </a:lnTo>
                  <a:lnTo>
                    <a:pt x="402" y="27"/>
                  </a:lnTo>
                  <a:lnTo>
                    <a:pt x="400" y="27"/>
                  </a:lnTo>
                  <a:lnTo>
                    <a:pt x="399" y="28"/>
                  </a:lnTo>
                  <a:lnTo>
                    <a:pt x="397" y="29"/>
                  </a:lnTo>
                  <a:lnTo>
                    <a:pt x="394" y="3"/>
                  </a:lnTo>
                  <a:close/>
                  <a:moveTo>
                    <a:pt x="409" y="3"/>
                  </a:moveTo>
                  <a:lnTo>
                    <a:pt x="411" y="3"/>
                  </a:lnTo>
                  <a:lnTo>
                    <a:pt x="413" y="2"/>
                  </a:lnTo>
                  <a:lnTo>
                    <a:pt x="414" y="2"/>
                  </a:lnTo>
                  <a:lnTo>
                    <a:pt x="416" y="0"/>
                  </a:lnTo>
                  <a:lnTo>
                    <a:pt x="419" y="0"/>
                  </a:lnTo>
                  <a:lnTo>
                    <a:pt x="422" y="0"/>
                  </a:lnTo>
                  <a:lnTo>
                    <a:pt x="425" y="25"/>
                  </a:lnTo>
                  <a:lnTo>
                    <a:pt x="414" y="25"/>
                  </a:lnTo>
                  <a:lnTo>
                    <a:pt x="409" y="3"/>
                  </a:lnTo>
                  <a:close/>
                  <a:moveTo>
                    <a:pt x="422" y="0"/>
                  </a:moveTo>
                  <a:lnTo>
                    <a:pt x="425" y="0"/>
                  </a:lnTo>
                  <a:lnTo>
                    <a:pt x="425" y="11"/>
                  </a:lnTo>
                  <a:lnTo>
                    <a:pt x="422" y="0"/>
                  </a:lnTo>
                  <a:close/>
                  <a:moveTo>
                    <a:pt x="425" y="0"/>
                  </a:moveTo>
                  <a:lnTo>
                    <a:pt x="425" y="25"/>
                  </a:lnTo>
                  <a:lnTo>
                    <a:pt x="422" y="25"/>
                  </a:lnTo>
                  <a:lnTo>
                    <a:pt x="425" y="0"/>
                  </a:lnTo>
                  <a:close/>
                  <a:moveTo>
                    <a:pt x="425" y="0"/>
                  </a:moveTo>
                  <a:lnTo>
                    <a:pt x="426" y="0"/>
                  </a:lnTo>
                  <a:lnTo>
                    <a:pt x="428" y="0"/>
                  </a:lnTo>
                  <a:lnTo>
                    <a:pt x="429" y="0"/>
                  </a:lnTo>
                  <a:lnTo>
                    <a:pt x="425" y="25"/>
                  </a:lnTo>
                  <a:lnTo>
                    <a:pt x="425" y="0"/>
                  </a:lnTo>
                  <a:close/>
                  <a:moveTo>
                    <a:pt x="429" y="0"/>
                  </a:moveTo>
                  <a:lnTo>
                    <a:pt x="429" y="0"/>
                  </a:lnTo>
                  <a:lnTo>
                    <a:pt x="431" y="0"/>
                  </a:lnTo>
                  <a:lnTo>
                    <a:pt x="433" y="0"/>
                  </a:lnTo>
                  <a:lnTo>
                    <a:pt x="429" y="25"/>
                  </a:lnTo>
                  <a:lnTo>
                    <a:pt x="428" y="25"/>
                  </a:lnTo>
                  <a:lnTo>
                    <a:pt x="426" y="25"/>
                  </a:lnTo>
                  <a:lnTo>
                    <a:pt x="425" y="25"/>
                  </a:lnTo>
                  <a:lnTo>
                    <a:pt x="429" y="0"/>
                  </a:lnTo>
                  <a:close/>
                  <a:moveTo>
                    <a:pt x="433" y="0"/>
                  </a:moveTo>
                  <a:lnTo>
                    <a:pt x="436" y="0"/>
                  </a:lnTo>
                  <a:lnTo>
                    <a:pt x="437" y="0"/>
                  </a:lnTo>
                  <a:lnTo>
                    <a:pt x="440" y="2"/>
                  </a:lnTo>
                  <a:lnTo>
                    <a:pt x="445" y="3"/>
                  </a:lnTo>
                  <a:lnTo>
                    <a:pt x="446" y="3"/>
                  </a:lnTo>
                  <a:lnTo>
                    <a:pt x="448" y="3"/>
                  </a:lnTo>
                  <a:lnTo>
                    <a:pt x="445" y="25"/>
                  </a:lnTo>
                  <a:lnTo>
                    <a:pt x="442" y="25"/>
                  </a:lnTo>
                  <a:lnTo>
                    <a:pt x="439" y="25"/>
                  </a:lnTo>
                  <a:lnTo>
                    <a:pt x="437" y="25"/>
                  </a:lnTo>
                  <a:lnTo>
                    <a:pt x="434" y="25"/>
                  </a:lnTo>
                  <a:lnTo>
                    <a:pt x="433" y="25"/>
                  </a:lnTo>
                  <a:lnTo>
                    <a:pt x="429" y="25"/>
                  </a:lnTo>
                  <a:lnTo>
                    <a:pt x="433" y="0"/>
                  </a:lnTo>
                  <a:close/>
                  <a:moveTo>
                    <a:pt x="448" y="3"/>
                  </a:moveTo>
                  <a:lnTo>
                    <a:pt x="453" y="3"/>
                  </a:lnTo>
                  <a:lnTo>
                    <a:pt x="448" y="14"/>
                  </a:lnTo>
                  <a:lnTo>
                    <a:pt x="448" y="3"/>
                  </a:lnTo>
                  <a:close/>
                  <a:moveTo>
                    <a:pt x="453" y="3"/>
                  </a:moveTo>
                  <a:lnTo>
                    <a:pt x="445" y="25"/>
                  </a:lnTo>
                  <a:lnTo>
                    <a:pt x="453" y="3"/>
                  </a:lnTo>
                  <a:close/>
                  <a:moveTo>
                    <a:pt x="453" y="3"/>
                  </a:moveTo>
                  <a:lnTo>
                    <a:pt x="448" y="14"/>
                  </a:lnTo>
                  <a:lnTo>
                    <a:pt x="453" y="3"/>
                  </a:lnTo>
                  <a:close/>
                  <a:moveTo>
                    <a:pt x="453" y="3"/>
                  </a:moveTo>
                  <a:lnTo>
                    <a:pt x="448" y="25"/>
                  </a:lnTo>
                  <a:lnTo>
                    <a:pt x="446" y="25"/>
                  </a:lnTo>
                  <a:lnTo>
                    <a:pt x="445" y="25"/>
                  </a:lnTo>
                  <a:lnTo>
                    <a:pt x="453" y="3"/>
                  </a:lnTo>
                  <a:close/>
                  <a:moveTo>
                    <a:pt x="453" y="3"/>
                  </a:moveTo>
                  <a:lnTo>
                    <a:pt x="454" y="3"/>
                  </a:lnTo>
                  <a:lnTo>
                    <a:pt x="456" y="3"/>
                  </a:lnTo>
                  <a:lnTo>
                    <a:pt x="457" y="3"/>
                  </a:lnTo>
                  <a:lnTo>
                    <a:pt x="448" y="29"/>
                  </a:lnTo>
                  <a:lnTo>
                    <a:pt x="448" y="28"/>
                  </a:lnTo>
                  <a:lnTo>
                    <a:pt x="448" y="27"/>
                  </a:lnTo>
                  <a:lnTo>
                    <a:pt x="448" y="25"/>
                  </a:lnTo>
                  <a:lnTo>
                    <a:pt x="453" y="3"/>
                  </a:lnTo>
                  <a:close/>
                  <a:moveTo>
                    <a:pt x="457" y="3"/>
                  </a:moveTo>
                  <a:lnTo>
                    <a:pt x="459" y="4"/>
                  </a:lnTo>
                  <a:lnTo>
                    <a:pt x="462" y="6"/>
                  </a:lnTo>
                  <a:lnTo>
                    <a:pt x="463" y="7"/>
                  </a:lnTo>
                  <a:lnTo>
                    <a:pt x="466" y="7"/>
                  </a:lnTo>
                  <a:lnTo>
                    <a:pt x="470" y="9"/>
                  </a:lnTo>
                  <a:lnTo>
                    <a:pt x="471" y="10"/>
                  </a:lnTo>
                  <a:lnTo>
                    <a:pt x="473" y="11"/>
                  </a:lnTo>
                  <a:lnTo>
                    <a:pt x="465" y="32"/>
                  </a:lnTo>
                  <a:lnTo>
                    <a:pt x="463" y="31"/>
                  </a:lnTo>
                  <a:lnTo>
                    <a:pt x="462" y="29"/>
                  </a:lnTo>
                  <a:lnTo>
                    <a:pt x="460" y="29"/>
                  </a:lnTo>
                  <a:lnTo>
                    <a:pt x="457" y="29"/>
                  </a:lnTo>
                  <a:lnTo>
                    <a:pt x="456" y="29"/>
                  </a:lnTo>
                  <a:lnTo>
                    <a:pt x="454" y="29"/>
                  </a:lnTo>
                  <a:lnTo>
                    <a:pt x="451" y="29"/>
                  </a:lnTo>
                  <a:lnTo>
                    <a:pt x="448" y="29"/>
                  </a:lnTo>
                  <a:lnTo>
                    <a:pt x="457" y="3"/>
                  </a:lnTo>
                  <a:close/>
                  <a:moveTo>
                    <a:pt x="473" y="11"/>
                  </a:moveTo>
                  <a:lnTo>
                    <a:pt x="468" y="21"/>
                  </a:lnTo>
                  <a:lnTo>
                    <a:pt x="473" y="11"/>
                  </a:lnTo>
                  <a:close/>
                  <a:moveTo>
                    <a:pt x="473" y="11"/>
                  </a:moveTo>
                  <a:lnTo>
                    <a:pt x="465" y="32"/>
                  </a:lnTo>
                  <a:lnTo>
                    <a:pt x="473" y="11"/>
                  </a:lnTo>
                  <a:close/>
                  <a:moveTo>
                    <a:pt x="473" y="11"/>
                  </a:moveTo>
                  <a:lnTo>
                    <a:pt x="468" y="21"/>
                  </a:lnTo>
                  <a:lnTo>
                    <a:pt x="473" y="11"/>
                  </a:lnTo>
                  <a:close/>
                  <a:moveTo>
                    <a:pt x="473" y="11"/>
                  </a:moveTo>
                  <a:lnTo>
                    <a:pt x="476" y="11"/>
                  </a:lnTo>
                  <a:lnTo>
                    <a:pt x="477" y="11"/>
                  </a:lnTo>
                  <a:lnTo>
                    <a:pt x="479" y="11"/>
                  </a:lnTo>
                  <a:lnTo>
                    <a:pt x="480" y="13"/>
                  </a:lnTo>
                  <a:lnTo>
                    <a:pt x="482" y="14"/>
                  </a:lnTo>
                  <a:lnTo>
                    <a:pt x="483" y="14"/>
                  </a:lnTo>
                  <a:lnTo>
                    <a:pt x="485" y="14"/>
                  </a:lnTo>
                  <a:lnTo>
                    <a:pt x="473" y="35"/>
                  </a:lnTo>
                  <a:lnTo>
                    <a:pt x="471" y="35"/>
                  </a:lnTo>
                  <a:lnTo>
                    <a:pt x="470" y="34"/>
                  </a:lnTo>
                  <a:lnTo>
                    <a:pt x="468" y="34"/>
                  </a:lnTo>
                  <a:lnTo>
                    <a:pt x="466" y="34"/>
                  </a:lnTo>
                  <a:lnTo>
                    <a:pt x="466" y="32"/>
                  </a:lnTo>
                  <a:lnTo>
                    <a:pt x="465" y="32"/>
                  </a:lnTo>
                  <a:lnTo>
                    <a:pt x="473" y="11"/>
                  </a:lnTo>
                  <a:close/>
                  <a:moveTo>
                    <a:pt x="485" y="14"/>
                  </a:moveTo>
                  <a:lnTo>
                    <a:pt x="485" y="14"/>
                  </a:lnTo>
                  <a:lnTo>
                    <a:pt x="486" y="14"/>
                  </a:lnTo>
                  <a:lnTo>
                    <a:pt x="488" y="14"/>
                  </a:lnTo>
                  <a:lnTo>
                    <a:pt x="480" y="35"/>
                  </a:lnTo>
                  <a:lnTo>
                    <a:pt x="477" y="35"/>
                  </a:lnTo>
                  <a:lnTo>
                    <a:pt x="474" y="35"/>
                  </a:lnTo>
                  <a:lnTo>
                    <a:pt x="473" y="35"/>
                  </a:lnTo>
                  <a:lnTo>
                    <a:pt x="485" y="14"/>
                  </a:lnTo>
                  <a:close/>
                  <a:moveTo>
                    <a:pt x="488" y="14"/>
                  </a:moveTo>
                  <a:lnTo>
                    <a:pt x="485" y="25"/>
                  </a:lnTo>
                  <a:lnTo>
                    <a:pt x="488" y="14"/>
                  </a:lnTo>
                  <a:close/>
                  <a:moveTo>
                    <a:pt x="488" y="14"/>
                  </a:moveTo>
                  <a:lnTo>
                    <a:pt x="491" y="15"/>
                  </a:lnTo>
                  <a:lnTo>
                    <a:pt x="494" y="17"/>
                  </a:lnTo>
                  <a:lnTo>
                    <a:pt x="496" y="18"/>
                  </a:lnTo>
                  <a:lnTo>
                    <a:pt x="497" y="20"/>
                  </a:lnTo>
                  <a:lnTo>
                    <a:pt x="499" y="20"/>
                  </a:lnTo>
                  <a:lnTo>
                    <a:pt x="499" y="21"/>
                  </a:lnTo>
                  <a:lnTo>
                    <a:pt x="500" y="21"/>
                  </a:lnTo>
                  <a:lnTo>
                    <a:pt x="493" y="42"/>
                  </a:lnTo>
                  <a:lnTo>
                    <a:pt x="491" y="42"/>
                  </a:lnTo>
                  <a:lnTo>
                    <a:pt x="491" y="40"/>
                  </a:lnTo>
                  <a:lnTo>
                    <a:pt x="490" y="40"/>
                  </a:lnTo>
                  <a:lnTo>
                    <a:pt x="488" y="39"/>
                  </a:lnTo>
                  <a:lnTo>
                    <a:pt x="485" y="38"/>
                  </a:lnTo>
                  <a:lnTo>
                    <a:pt x="483" y="36"/>
                  </a:lnTo>
                  <a:lnTo>
                    <a:pt x="480" y="35"/>
                  </a:lnTo>
                  <a:lnTo>
                    <a:pt x="488" y="14"/>
                  </a:lnTo>
                  <a:close/>
                  <a:moveTo>
                    <a:pt x="500" y="21"/>
                  </a:moveTo>
                  <a:lnTo>
                    <a:pt x="508" y="25"/>
                  </a:lnTo>
                  <a:lnTo>
                    <a:pt x="508" y="32"/>
                  </a:lnTo>
                  <a:lnTo>
                    <a:pt x="496" y="32"/>
                  </a:lnTo>
                  <a:lnTo>
                    <a:pt x="500" y="21"/>
                  </a:lnTo>
                  <a:close/>
                  <a:moveTo>
                    <a:pt x="508" y="32"/>
                  </a:moveTo>
                  <a:lnTo>
                    <a:pt x="508" y="34"/>
                  </a:lnTo>
                  <a:lnTo>
                    <a:pt x="508" y="35"/>
                  </a:lnTo>
                  <a:lnTo>
                    <a:pt x="508" y="36"/>
                  </a:lnTo>
                  <a:lnTo>
                    <a:pt x="508" y="39"/>
                  </a:lnTo>
                  <a:lnTo>
                    <a:pt x="508" y="40"/>
                  </a:lnTo>
                  <a:lnTo>
                    <a:pt x="508" y="42"/>
                  </a:lnTo>
                  <a:lnTo>
                    <a:pt x="485" y="42"/>
                  </a:lnTo>
                  <a:lnTo>
                    <a:pt x="485" y="40"/>
                  </a:lnTo>
                  <a:lnTo>
                    <a:pt x="485" y="38"/>
                  </a:lnTo>
                  <a:lnTo>
                    <a:pt x="485" y="36"/>
                  </a:lnTo>
                  <a:lnTo>
                    <a:pt x="485" y="35"/>
                  </a:lnTo>
                  <a:lnTo>
                    <a:pt x="485" y="34"/>
                  </a:lnTo>
                  <a:lnTo>
                    <a:pt x="485" y="32"/>
                  </a:lnTo>
                  <a:lnTo>
                    <a:pt x="508" y="32"/>
                  </a:lnTo>
                  <a:close/>
                  <a:moveTo>
                    <a:pt x="508" y="42"/>
                  </a:moveTo>
                  <a:lnTo>
                    <a:pt x="496" y="42"/>
                  </a:lnTo>
                  <a:lnTo>
                    <a:pt x="508" y="42"/>
                  </a:lnTo>
                  <a:close/>
                  <a:moveTo>
                    <a:pt x="508" y="42"/>
                  </a:moveTo>
                  <a:lnTo>
                    <a:pt x="508" y="64"/>
                  </a:lnTo>
                  <a:lnTo>
                    <a:pt x="485" y="64"/>
                  </a:lnTo>
                  <a:lnTo>
                    <a:pt x="485" y="42"/>
                  </a:lnTo>
                  <a:lnTo>
                    <a:pt x="508" y="42"/>
                  </a:lnTo>
                  <a:close/>
                  <a:moveTo>
                    <a:pt x="508" y="64"/>
                  </a:moveTo>
                  <a:lnTo>
                    <a:pt x="496" y="64"/>
                  </a:lnTo>
                  <a:lnTo>
                    <a:pt x="508" y="64"/>
                  </a:lnTo>
                  <a:close/>
                  <a:moveTo>
                    <a:pt x="508" y="64"/>
                  </a:moveTo>
                  <a:lnTo>
                    <a:pt x="508" y="67"/>
                  </a:lnTo>
                  <a:lnTo>
                    <a:pt x="508" y="70"/>
                  </a:lnTo>
                  <a:lnTo>
                    <a:pt x="508" y="71"/>
                  </a:lnTo>
                  <a:lnTo>
                    <a:pt x="485" y="71"/>
                  </a:lnTo>
                  <a:lnTo>
                    <a:pt x="485" y="70"/>
                  </a:lnTo>
                  <a:lnTo>
                    <a:pt x="485" y="67"/>
                  </a:lnTo>
                  <a:lnTo>
                    <a:pt x="485" y="64"/>
                  </a:lnTo>
                  <a:lnTo>
                    <a:pt x="508" y="64"/>
                  </a:lnTo>
                  <a:close/>
                  <a:moveTo>
                    <a:pt x="508" y="71"/>
                  </a:moveTo>
                  <a:lnTo>
                    <a:pt x="508" y="82"/>
                  </a:lnTo>
                  <a:lnTo>
                    <a:pt x="485" y="82"/>
                  </a:lnTo>
                  <a:lnTo>
                    <a:pt x="485" y="71"/>
                  </a:lnTo>
                  <a:lnTo>
                    <a:pt x="508" y="71"/>
                  </a:lnTo>
                  <a:close/>
                  <a:moveTo>
                    <a:pt x="508" y="82"/>
                  </a:moveTo>
                  <a:lnTo>
                    <a:pt x="485" y="82"/>
                  </a:lnTo>
                  <a:lnTo>
                    <a:pt x="508" y="82"/>
                  </a:lnTo>
                  <a:close/>
                  <a:moveTo>
                    <a:pt x="508" y="82"/>
                  </a:moveTo>
                  <a:lnTo>
                    <a:pt x="508" y="84"/>
                  </a:lnTo>
                  <a:lnTo>
                    <a:pt x="508" y="86"/>
                  </a:lnTo>
                  <a:lnTo>
                    <a:pt x="508" y="88"/>
                  </a:lnTo>
                  <a:lnTo>
                    <a:pt x="508" y="89"/>
                  </a:lnTo>
                  <a:lnTo>
                    <a:pt x="485" y="89"/>
                  </a:lnTo>
                  <a:lnTo>
                    <a:pt x="485" y="88"/>
                  </a:lnTo>
                  <a:lnTo>
                    <a:pt x="485" y="86"/>
                  </a:lnTo>
                  <a:lnTo>
                    <a:pt x="485" y="84"/>
                  </a:lnTo>
                  <a:lnTo>
                    <a:pt x="485" y="82"/>
                  </a:lnTo>
                  <a:lnTo>
                    <a:pt x="508" y="82"/>
                  </a:lnTo>
                  <a:close/>
                  <a:moveTo>
                    <a:pt x="508" y="89"/>
                  </a:moveTo>
                  <a:lnTo>
                    <a:pt x="508" y="90"/>
                  </a:lnTo>
                  <a:lnTo>
                    <a:pt x="508" y="92"/>
                  </a:lnTo>
                  <a:lnTo>
                    <a:pt x="508" y="93"/>
                  </a:lnTo>
                  <a:lnTo>
                    <a:pt x="508" y="95"/>
                  </a:lnTo>
                  <a:lnTo>
                    <a:pt x="508" y="96"/>
                  </a:lnTo>
                  <a:lnTo>
                    <a:pt x="485" y="96"/>
                  </a:lnTo>
                  <a:lnTo>
                    <a:pt x="485" y="95"/>
                  </a:lnTo>
                  <a:lnTo>
                    <a:pt x="485" y="93"/>
                  </a:lnTo>
                  <a:lnTo>
                    <a:pt x="485" y="92"/>
                  </a:lnTo>
                  <a:lnTo>
                    <a:pt x="485" y="90"/>
                  </a:lnTo>
                  <a:lnTo>
                    <a:pt x="485" y="89"/>
                  </a:lnTo>
                  <a:lnTo>
                    <a:pt x="508" y="89"/>
                  </a:lnTo>
                  <a:close/>
                  <a:moveTo>
                    <a:pt x="508" y="96"/>
                  </a:moveTo>
                  <a:lnTo>
                    <a:pt x="496" y="96"/>
                  </a:lnTo>
                  <a:lnTo>
                    <a:pt x="508" y="96"/>
                  </a:lnTo>
                  <a:close/>
                  <a:moveTo>
                    <a:pt x="508" y="96"/>
                  </a:moveTo>
                  <a:lnTo>
                    <a:pt x="508" y="99"/>
                  </a:lnTo>
                  <a:lnTo>
                    <a:pt x="485" y="99"/>
                  </a:lnTo>
                  <a:lnTo>
                    <a:pt x="485" y="96"/>
                  </a:lnTo>
                  <a:lnTo>
                    <a:pt x="508" y="96"/>
                  </a:lnTo>
                  <a:close/>
                  <a:moveTo>
                    <a:pt x="508" y="99"/>
                  </a:moveTo>
                  <a:lnTo>
                    <a:pt x="508" y="110"/>
                  </a:lnTo>
                  <a:lnTo>
                    <a:pt x="485" y="110"/>
                  </a:lnTo>
                  <a:lnTo>
                    <a:pt x="485" y="99"/>
                  </a:lnTo>
                  <a:lnTo>
                    <a:pt x="508" y="99"/>
                  </a:lnTo>
                  <a:close/>
                  <a:moveTo>
                    <a:pt x="508" y="110"/>
                  </a:moveTo>
                  <a:lnTo>
                    <a:pt x="508" y="114"/>
                  </a:lnTo>
                  <a:lnTo>
                    <a:pt x="485" y="114"/>
                  </a:lnTo>
                  <a:lnTo>
                    <a:pt x="485" y="110"/>
                  </a:lnTo>
                  <a:lnTo>
                    <a:pt x="508" y="110"/>
                  </a:lnTo>
                  <a:close/>
                  <a:moveTo>
                    <a:pt x="508" y="114"/>
                  </a:moveTo>
                  <a:lnTo>
                    <a:pt x="508" y="128"/>
                  </a:lnTo>
                  <a:lnTo>
                    <a:pt x="485" y="128"/>
                  </a:lnTo>
                  <a:lnTo>
                    <a:pt x="485" y="114"/>
                  </a:lnTo>
                  <a:lnTo>
                    <a:pt x="508" y="114"/>
                  </a:lnTo>
                  <a:close/>
                  <a:moveTo>
                    <a:pt x="508" y="128"/>
                  </a:moveTo>
                  <a:lnTo>
                    <a:pt x="508" y="153"/>
                  </a:lnTo>
                  <a:lnTo>
                    <a:pt x="485" y="153"/>
                  </a:lnTo>
                  <a:lnTo>
                    <a:pt x="485" y="128"/>
                  </a:lnTo>
                  <a:lnTo>
                    <a:pt x="508" y="128"/>
                  </a:lnTo>
                  <a:close/>
                  <a:moveTo>
                    <a:pt x="508" y="153"/>
                  </a:moveTo>
                  <a:lnTo>
                    <a:pt x="508" y="160"/>
                  </a:lnTo>
                  <a:lnTo>
                    <a:pt x="485" y="160"/>
                  </a:lnTo>
                  <a:lnTo>
                    <a:pt x="485" y="153"/>
                  </a:lnTo>
                  <a:lnTo>
                    <a:pt x="508" y="153"/>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6" name="Freeform 7"/>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1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w 481"/>
                <a:gd name="T121" fmla="*/ 1 h 200"/>
                <a:gd name="T122" fmla="*/ 0 w 48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1"/>
                <a:gd name="T187" fmla="*/ 0 h 200"/>
                <a:gd name="T188" fmla="*/ 481 w 481"/>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4"/>
                  </a:lnTo>
                  <a:lnTo>
                    <a:pt x="86" y="194"/>
                  </a:lnTo>
                  <a:lnTo>
                    <a:pt x="85" y="196"/>
                  </a:lnTo>
                  <a:lnTo>
                    <a:pt x="82" y="196"/>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8"/>
                  </a:lnTo>
                  <a:lnTo>
                    <a:pt x="0" y="165"/>
                  </a:lnTo>
                  <a:lnTo>
                    <a:pt x="2" y="164"/>
                  </a:lnTo>
                  <a:lnTo>
                    <a:pt x="2" y="162"/>
                  </a:lnTo>
                  <a:lnTo>
                    <a:pt x="3" y="161"/>
                  </a:lnTo>
                  <a:lnTo>
                    <a:pt x="5" y="160"/>
                  </a:lnTo>
                  <a:lnTo>
                    <a:pt x="5" y="158"/>
                  </a:lnTo>
                  <a:lnTo>
                    <a:pt x="5" y="155"/>
                  </a:lnTo>
                  <a:lnTo>
                    <a:pt x="5" y="151"/>
                  </a:lnTo>
                  <a:lnTo>
                    <a:pt x="5" y="147"/>
                  </a:lnTo>
                  <a:lnTo>
                    <a:pt x="5" y="144"/>
                  </a:lnTo>
                  <a:lnTo>
                    <a:pt x="5" y="143"/>
                  </a:lnTo>
                  <a:lnTo>
                    <a:pt x="5" y="121"/>
                  </a:lnTo>
                  <a:lnTo>
                    <a:pt x="5" y="100"/>
                  </a:lnTo>
                  <a:lnTo>
                    <a:pt x="3" y="97"/>
                  </a:lnTo>
                  <a:lnTo>
                    <a:pt x="2" y="94"/>
                  </a:lnTo>
                  <a:lnTo>
                    <a:pt x="2" y="92"/>
                  </a:lnTo>
                  <a:lnTo>
                    <a:pt x="0" y="90"/>
                  </a:lnTo>
                  <a:lnTo>
                    <a:pt x="0"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29"/>
                  </a:lnTo>
                  <a:lnTo>
                    <a:pt x="3" y="30"/>
                  </a:lnTo>
                  <a:lnTo>
                    <a:pt x="6" y="32"/>
                  </a:lnTo>
                  <a:lnTo>
                    <a:pt x="8" y="33"/>
                  </a:lnTo>
                  <a:lnTo>
                    <a:pt x="11" y="36"/>
                  </a:lnTo>
                  <a:lnTo>
                    <a:pt x="16" y="39"/>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90"/>
                  </a:lnTo>
                  <a:lnTo>
                    <a:pt x="481" y="97"/>
                  </a:lnTo>
                  <a:lnTo>
                    <a:pt x="481" y="101"/>
                  </a:lnTo>
                  <a:lnTo>
                    <a:pt x="481" y="104"/>
                  </a:lnTo>
                  <a:lnTo>
                    <a:pt x="481" y="108"/>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7" name="Freeform 8"/>
            <p:cNvSpPr>
              <a:spLocks noEditPoints="1"/>
            </p:cNvSpPr>
            <p:nvPr/>
          </p:nvSpPr>
          <p:spPr bwMode="auto">
            <a:xfrm>
              <a:off x="2982" y="690"/>
              <a:ext cx="253" cy="108"/>
            </a:xfrm>
            <a:custGeom>
              <a:avLst/>
              <a:gdLst>
                <a:gd name="T0" fmla="*/ 1 w 505"/>
                <a:gd name="T1" fmla="*/ 1 h 220"/>
                <a:gd name="T2" fmla="*/ 1 w 505"/>
                <a:gd name="T3" fmla="*/ 1 h 220"/>
                <a:gd name="T4" fmla="*/ 1 w 505"/>
                <a:gd name="T5" fmla="*/ 1 h 220"/>
                <a:gd name="T6" fmla="*/ 1 w 505"/>
                <a:gd name="T7" fmla="*/ 1 h 220"/>
                <a:gd name="T8" fmla="*/ 1 w 505"/>
                <a:gd name="T9" fmla="*/ 1 h 220"/>
                <a:gd name="T10" fmla="*/ 1 w 505"/>
                <a:gd name="T11" fmla="*/ 1 h 220"/>
                <a:gd name="T12" fmla="*/ 1 w 505"/>
                <a:gd name="T13" fmla="*/ 1 h 220"/>
                <a:gd name="T14" fmla="*/ 1 w 505"/>
                <a:gd name="T15" fmla="*/ 1 h 220"/>
                <a:gd name="T16" fmla="*/ 1 w 505"/>
                <a:gd name="T17" fmla="*/ 1 h 220"/>
                <a:gd name="T18" fmla="*/ 1 w 505"/>
                <a:gd name="T19" fmla="*/ 1 h 220"/>
                <a:gd name="T20" fmla="*/ 1 w 505"/>
                <a:gd name="T21" fmla="*/ 1 h 220"/>
                <a:gd name="T22" fmla="*/ 1 w 505"/>
                <a:gd name="T23" fmla="*/ 1 h 220"/>
                <a:gd name="T24" fmla="*/ 1 w 505"/>
                <a:gd name="T25" fmla="*/ 1 h 220"/>
                <a:gd name="T26" fmla="*/ 1 w 505"/>
                <a:gd name="T27" fmla="*/ 1 h 220"/>
                <a:gd name="T28" fmla="*/ 1 w 505"/>
                <a:gd name="T29" fmla="*/ 1 h 220"/>
                <a:gd name="T30" fmla="*/ 1 w 505"/>
                <a:gd name="T31" fmla="*/ 1 h 220"/>
                <a:gd name="T32" fmla="*/ 1 w 505"/>
                <a:gd name="T33" fmla="*/ 1 h 220"/>
                <a:gd name="T34" fmla="*/ 1 w 505"/>
                <a:gd name="T35" fmla="*/ 1 h 220"/>
                <a:gd name="T36" fmla="*/ 1 w 505"/>
                <a:gd name="T37" fmla="*/ 1 h 220"/>
                <a:gd name="T38" fmla="*/ 1 w 505"/>
                <a:gd name="T39" fmla="*/ 1 h 220"/>
                <a:gd name="T40" fmla="*/ 1 w 505"/>
                <a:gd name="T41" fmla="*/ 1 h 220"/>
                <a:gd name="T42" fmla="*/ 1 w 505"/>
                <a:gd name="T43" fmla="*/ 1 h 220"/>
                <a:gd name="T44" fmla="*/ 1 w 505"/>
                <a:gd name="T45" fmla="*/ 1 h 220"/>
                <a:gd name="T46" fmla="*/ 1 w 505"/>
                <a:gd name="T47" fmla="*/ 1 h 220"/>
                <a:gd name="T48" fmla="*/ 1 w 505"/>
                <a:gd name="T49" fmla="*/ 1 h 220"/>
                <a:gd name="T50" fmla="*/ 1 w 505"/>
                <a:gd name="T51" fmla="*/ 1 h 220"/>
                <a:gd name="T52" fmla="*/ 1 w 505"/>
                <a:gd name="T53" fmla="*/ 1 h 220"/>
                <a:gd name="T54" fmla="*/ 0 w 505"/>
                <a:gd name="T55" fmla="*/ 1 h 220"/>
                <a:gd name="T56" fmla="*/ 0 w 505"/>
                <a:gd name="T57" fmla="*/ 1 h 220"/>
                <a:gd name="T58" fmla="*/ 1 w 505"/>
                <a:gd name="T59" fmla="*/ 1 h 220"/>
                <a:gd name="T60" fmla="*/ 1 w 505"/>
                <a:gd name="T61" fmla="*/ 1 h 220"/>
                <a:gd name="T62" fmla="*/ 0 w 505"/>
                <a:gd name="T63" fmla="*/ 1 h 220"/>
                <a:gd name="T64" fmla="*/ 0 w 505"/>
                <a:gd name="T65" fmla="*/ 1 h 220"/>
                <a:gd name="T66" fmla="*/ 0 w 505"/>
                <a:gd name="T67" fmla="*/ 1 h 220"/>
                <a:gd name="T68" fmla="*/ 1 w 505"/>
                <a:gd name="T69" fmla="*/ 1 h 220"/>
                <a:gd name="T70" fmla="*/ 1 w 505"/>
                <a:gd name="T71" fmla="*/ 1 h 220"/>
                <a:gd name="T72" fmla="*/ 1 w 505"/>
                <a:gd name="T73" fmla="*/ 1 h 220"/>
                <a:gd name="T74" fmla="*/ 1 w 505"/>
                <a:gd name="T75" fmla="*/ 1 h 220"/>
                <a:gd name="T76" fmla="*/ 1 w 505"/>
                <a:gd name="T77" fmla="*/ 1 h 220"/>
                <a:gd name="T78" fmla="*/ 1 w 505"/>
                <a:gd name="T79" fmla="*/ 1 h 220"/>
                <a:gd name="T80" fmla="*/ 1 w 505"/>
                <a:gd name="T81" fmla="*/ 1 h 220"/>
                <a:gd name="T82" fmla="*/ 1 w 505"/>
                <a:gd name="T83" fmla="*/ 1 h 220"/>
                <a:gd name="T84" fmla="*/ 1 w 505"/>
                <a:gd name="T85" fmla="*/ 1 h 220"/>
                <a:gd name="T86" fmla="*/ 1 w 505"/>
                <a:gd name="T87" fmla="*/ 1 h 220"/>
                <a:gd name="T88" fmla="*/ 1 w 505"/>
                <a:gd name="T89" fmla="*/ 1 h 220"/>
                <a:gd name="T90" fmla="*/ 1 w 505"/>
                <a:gd name="T91" fmla="*/ 1 h 220"/>
                <a:gd name="T92" fmla="*/ 1 w 505"/>
                <a:gd name="T93" fmla="*/ 1 h 220"/>
                <a:gd name="T94" fmla="*/ 1 w 505"/>
                <a:gd name="T95" fmla="*/ 1 h 220"/>
                <a:gd name="T96" fmla="*/ 1 w 505"/>
                <a:gd name="T97" fmla="*/ 1 h 220"/>
                <a:gd name="T98" fmla="*/ 1 w 505"/>
                <a:gd name="T99" fmla="*/ 1 h 220"/>
                <a:gd name="T100" fmla="*/ 1 w 505"/>
                <a:gd name="T101" fmla="*/ 1 h 220"/>
                <a:gd name="T102" fmla="*/ 1 w 505"/>
                <a:gd name="T103" fmla="*/ 1 h 220"/>
                <a:gd name="T104" fmla="*/ 1 w 505"/>
                <a:gd name="T105" fmla="*/ 1 h 220"/>
                <a:gd name="T106" fmla="*/ 1 w 505"/>
                <a:gd name="T107" fmla="*/ 1 h 220"/>
                <a:gd name="T108" fmla="*/ 1 w 505"/>
                <a:gd name="T109" fmla="*/ 1 h 220"/>
                <a:gd name="T110" fmla="*/ 1 w 505"/>
                <a:gd name="T111" fmla="*/ 1 h 220"/>
                <a:gd name="T112" fmla="*/ 1 w 505"/>
                <a:gd name="T113" fmla="*/ 1 h 220"/>
                <a:gd name="T114" fmla="*/ 1 w 505"/>
                <a:gd name="T115" fmla="*/ 1 h 220"/>
                <a:gd name="T116" fmla="*/ 1 w 505"/>
                <a:gd name="T117" fmla="*/ 1 h 220"/>
                <a:gd name="T118" fmla="*/ 1 w 505"/>
                <a:gd name="T119" fmla="*/ 1 h 220"/>
                <a:gd name="T120" fmla="*/ 1 w 505"/>
                <a:gd name="T121" fmla="*/ 1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5"/>
                <a:gd name="T184" fmla="*/ 0 h 220"/>
                <a:gd name="T185" fmla="*/ 505 w 505"/>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5" h="220">
                  <a:moveTo>
                    <a:pt x="490" y="167"/>
                  </a:moveTo>
                  <a:lnTo>
                    <a:pt x="488" y="165"/>
                  </a:lnTo>
                  <a:lnTo>
                    <a:pt x="487" y="164"/>
                  </a:lnTo>
                  <a:lnTo>
                    <a:pt x="483" y="163"/>
                  </a:lnTo>
                  <a:lnTo>
                    <a:pt x="480" y="163"/>
                  </a:lnTo>
                  <a:lnTo>
                    <a:pt x="477" y="161"/>
                  </a:lnTo>
                  <a:lnTo>
                    <a:pt x="473" y="160"/>
                  </a:lnTo>
                  <a:lnTo>
                    <a:pt x="485" y="139"/>
                  </a:lnTo>
                  <a:lnTo>
                    <a:pt x="488" y="140"/>
                  </a:lnTo>
                  <a:lnTo>
                    <a:pt x="491" y="142"/>
                  </a:lnTo>
                  <a:lnTo>
                    <a:pt x="493" y="142"/>
                  </a:lnTo>
                  <a:lnTo>
                    <a:pt x="494" y="143"/>
                  </a:lnTo>
                  <a:lnTo>
                    <a:pt x="496" y="145"/>
                  </a:lnTo>
                  <a:lnTo>
                    <a:pt x="497" y="146"/>
                  </a:lnTo>
                  <a:lnTo>
                    <a:pt x="490" y="167"/>
                  </a:lnTo>
                  <a:close/>
                  <a:moveTo>
                    <a:pt x="485" y="139"/>
                  </a:moveTo>
                  <a:lnTo>
                    <a:pt x="477" y="149"/>
                  </a:lnTo>
                  <a:lnTo>
                    <a:pt x="485" y="139"/>
                  </a:lnTo>
                  <a:close/>
                  <a:moveTo>
                    <a:pt x="473" y="160"/>
                  </a:moveTo>
                  <a:lnTo>
                    <a:pt x="471" y="160"/>
                  </a:lnTo>
                  <a:lnTo>
                    <a:pt x="468" y="160"/>
                  </a:lnTo>
                  <a:lnTo>
                    <a:pt x="465" y="160"/>
                  </a:lnTo>
                  <a:lnTo>
                    <a:pt x="477" y="135"/>
                  </a:lnTo>
                  <a:lnTo>
                    <a:pt x="477" y="136"/>
                  </a:lnTo>
                  <a:lnTo>
                    <a:pt x="477" y="138"/>
                  </a:lnTo>
                  <a:lnTo>
                    <a:pt x="479" y="138"/>
                  </a:lnTo>
                  <a:lnTo>
                    <a:pt x="480" y="138"/>
                  </a:lnTo>
                  <a:lnTo>
                    <a:pt x="482" y="139"/>
                  </a:lnTo>
                  <a:lnTo>
                    <a:pt x="485" y="139"/>
                  </a:lnTo>
                  <a:lnTo>
                    <a:pt x="473" y="160"/>
                  </a:lnTo>
                  <a:close/>
                  <a:moveTo>
                    <a:pt x="465" y="160"/>
                  </a:moveTo>
                  <a:lnTo>
                    <a:pt x="465" y="158"/>
                  </a:lnTo>
                  <a:lnTo>
                    <a:pt x="465" y="157"/>
                  </a:lnTo>
                  <a:lnTo>
                    <a:pt x="463" y="157"/>
                  </a:lnTo>
                  <a:lnTo>
                    <a:pt x="463" y="156"/>
                  </a:lnTo>
                  <a:lnTo>
                    <a:pt x="460" y="156"/>
                  </a:lnTo>
                  <a:lnTo>
                    <a:pt x="457" y="156"/>
                  </a:lnTo>
                  <a:lnTo>
                    <a:pt x="465" y="135"/>
                  </a:lnTo>
                  <a:lnTo>
                    <a:pt x="477" y="135"/>
                  </a:lnTo>
                  <a:lnTo>
                    <a:pt x="465" y="160"/>
                  </a:lnTo>
                  <a:close/>
                  <a:moveTo>
                    <a:pt x="465" y="135"/>
                  </a:moveTo>
                  <a:lnTo>
                    <a:pt x="462" y="146"/>
                  </a:lnTo>
                  <a:lnTo>
                    <a:pt x="465" y="135"/>
                  </a:lnTo>
                  <a:close/>
                  <a:moveTo>
                    <a:pt x="457" y="156"/>
                  </a:moveTo>
                  <a:lnTo>
                    <a:pt x="465" y="135"/>
                  </a:lnTo>
                  <a:lnTo>
                    <a:pt x="457" y="156"/>
                  </a:lnTo>
                  <a:close/>
                  <a:moveTo>
                    <a:pt x="465" y="135"/>
                  </a:moveTo>
                  <a:lnTo>
                    <a:pt x="462" y="146"/>
                  </a:lnTo>
                  <a:lnTo>
                    <a:pt x="465" y="135"/>
                  </a:lnTo>
                  <a:close/>
                  <a:moveTo>
                    <a:pt x="457" y="156"/>
                  </a:moveTo>
                  <a:lnTo>
                    <a:pt x="462" y="131"/>
                  </a:lnTo>
                  <a:lnTo>
                    <a:pt x="463" y="132"/>
                  </a:lnTo>
                  <a:lnTo>
                    <a:pt x="463" y="133"/>
                  </a:lnTo>
                  <a:lnTo>
                    <a:pt x="465" y="133"/>
                  </a:lnTo>
                  <a:lnTo>
                    <a:pt x="465" y="135"/>
                  </a:lnTo>
                  <a:lnTo>
                    <a:pt x="457" y="156"/>
                  </a:lnTo>
                  <a:close/>
                  <a:moveTo>
                    <a:pt x="457" y="156"/>
                  </a:moveTo>
                  <a:lnTo>
                    <a:pt x="456" y="156"/>
                  </a:lnTo>
                  <a:lnTo>
                    <a:pt x="454" y="156"/>
                  </a:lnTo>
                  <a:lnTo>
                    <a:pt x="457" y="131"/>
                  </a:lnTo>
                  <a:lnTo>
                    <a:pt x="459" y="131"/>
                  </a:lnTo>
                  <a:lnTo>
                    <a:pt x="460" y="131"/>
                  </a:lnTo>
                  <a:lnTo>
                    <a:pt x="462" y="131"/>
                  </a:lnTo>
                  <a:lnTo>
                    <a:pt x="457" y="156"/>
                  </a:lnTo>
                  <a:close/>
                  <a:moveTo>
                    <a:pt x="457" y="131"/>
                  </a:moveTo>
                  <a:lnTo>
                    <a:pt x="457" y="142"/>
                  </a:lnTo>
                  <a:lnTo>
                    <a:pt x="457" y="131"/>
                  </a:lnTo>
                  <a:close/>
                  <a:moveTo>
                    <a:pt x="454" y="156"/>
                  </a:moveTo>
                  <a:lnTo>
                    <a:pt x="453" y="154"/>
                  </a:lnTo>
                  <a:lnTo>
                    <a:pt x="451" y="154"/>
                  </a:lnTo>
                  <a:lnTo>
                    <a:pt x="448" y="154"/>
                  </a:lnTo>
                  <a:lnTo>
                    <a:pt x="446" y="153"/>
                  </a:lnTo>
                  <a:lnTo>
                    <a:pt x="445" y="153"/>
                  </a:lnTo>
                  <a:lnTo>
                    <a:pt x="443" y="153"/>
                  </a:lnTo>
                  <a:lnTo>
                    <a:pt x="440" y="153"/>
                  </a:lnTo>
                  <a:lnTo>
                    <a:pt x="437" y="153"/>
                  </a:lnTo>
                  <a:lnTo>
                    <a:pt x="442" y="131"/>
                  </a:lnTo>
                  <a:lnTo>
                    <a:pt x="445" y="131"/>
                  </a:lnTo>
                  <a:lnTo>
                    <a:pt x="446" y="131"/>
                  </a:lnTo>
                  <a:lnTo>
                    <a:pt x="450" y="131"/>
                  </a:lnTo>
                  <a:lnTo>
                    <a:pt x="451" y="131"/>
                  </a:lnTo>
                  <a:lnTo>
                    <a:pt x="454" y="131"/>
                  </a:lnTo>
                  <a:lnTo>
                    <a:pt x="457" y="131"/>
                  </a:lnTo>
                  <a:lnTo>
                    <a:pt x="454" y="156"/>
                  </a:lnTo>
                  <a:close/>
                  <a:moveTo>
                    <a:pt x="442" y="128"/>
                  </a:moveTo>
                  <a:lnTo>
                    <a:pt x="442" y="131"/>
                  </a:lnTo>
                  <a:lnTo>
                    <a:pt x="442" y="142"/>
                  </a:lnTo>
                  <a:lnTo>
                    <a:pt x="442" y="128"/>
                  </a:lnTo>
                  <a:close/>
                  <a:moveTo>
                    <a:pt x="442" y="153"/>
                  </a:moveTo>
                  <a:lnTo>
                    <a:pt x="430" y="153"/>
                  </a:lnTo>
                  <a:lnTo>
                    <a:pt x="426" y="128"/>
                  </a:lnTo>
                  <a:lnTo>
                    <a:pt x="430" y="128"/>
                  </a:lnTo>
                  <a:lnTo>
                    <a:pt x="431" y="128"/>
                  </a:lnTo>
                  <a:lnTo>
                    <a:pt x="434" y="128"/>
                  </a:lnTo>
                  <a:lnTo>
                    <a:pt x="436" y="128"/>
                  </a:lnTo>
                  <a:lnTo>
                    <a:pt x="439" y="128"/>
                  </a:lnTo>
                  <a:lnTo>
                    <a:pt x="442" y="128"/>
                  </a:lnTo>
                  <a:lnTo>
                    <a:pt x="442" y="153"/>
                  </a:lnTo>
                  <a:close/>
                  <a:moveTo>
                    <a:pt x="430" y="153"/>
                  </a:moveTo>
                  <a:lnTo>
                    <a:pt x="426" y="153"/>
                  </a:lnTo>
                  <a:lnTo>
                    <a:pt x="423" y="153"/>
                  </a:lnTo>
                  <a:lnTo>
                    <a:pt x="422" y="153"/>
                  </a:lnTo>
                  <a:lnTo>
                    <a:pt x="420" y="153"/>
                  </a:lnTo>
                  <a:lnTo>
                    <a:pt x="417" y="153"/>
                  </a:lnTo>
                  <a:lnTo>
                    <a:pt x="414" y="153"/>
                  </a:lnTo>
                  <a:lnTo>
                    <a:pt x="414" y="131"/>
                  </a:lnTo>
                  <a:lnTo>
                    <a:pt x="417" y="131"/>
                  </a:lnTo>
                  <a:lnTo>
                    <a:pt x="420" y="131"/>
                  </a:lnTo>
                  <a:lnTo>
                    <a:pt x="422" y="131"/>
                  </a:lnTo>
                  <a:lnTo>
                    <a:pt x="423" y="129"/>
                  </a:lnTo>
                  <a:lnTo>
                    <a:pt x="425" y="129"/>
                  </a:lnTo>
                  <a:lnTo>
                    <a:pt x="426" y="128"/>
                  </a:lnTo>
                  <a:lnTo>
                    <a:pt x="430" y="153"/>
                  </a:lnTo>
                  <a:close/>
                  <a:moveTo>
                    <a:pt x="411" y="131"/>
                  </a:moveTo>
                  <a:lnTo>
                    <a:pt x="414" y="131"/>
                  </a:lnTo>
                  <a:lnTo>
                    <a:pt x="414" y="142"/>
                  </a:lnTo>
                  <a:lnTo>
                    <a:pt x="411" y="131"/>
                  </a:lnTo>
                  <a:close/>
                  <a:moveTo>
                    <a:pt x="414" y="153"/>
                  </a:moveTo>
                  <a:lnTo>
                    <a:pt x="413" y="153"/>
                  </a:lnTo>
                  <a:lnTo>
                    <a:pt x="411" y="153"/>
                  </a:lnTo>
                  <a:lnTo>
                    <a:pt x="408" y="154"/>
                  </a:lnTo>
                  <a:lnTo>
                    <a:pt x="405" y="156"/>
                  </a:lnTo>
                  <a:lnTo>
                    <a:pt x="403" y="156"/>
                  </a:lnTo>
                  <a:lnTo>
                    <a:pt x="402" y="156"/>
                  </a:lnTo>
                  <a:lnTo>
                    <a:pt x="399" y="131"/>
                  </a:lnTo>
                  <a:lnTo>
                    <a:pt x="411" y="131"/>
                  </a:lnTo>
                  <a:lnTo>
                    <a:pt x="414" y="153"/>
                  </a:lnTo>
                  <a:close/>
                  <a:moveTo>
                    <a:pt x="402" y="156"/>
                  </a:moveTo>
                  <a:lnTo>
                    <a:pt x="400" y="156"/>
                  </a:lnTo>
                  <a:lnTo>
                    <a:pt x="399" y="156"/>
                  </a:lnTo>
                  <a:lnTo>
                    <a:pt x="394" y="156"/>
                  </a:lnTo>
                  <a:lnTo>
                    <a:pt x="393" y="157"/>
                  </a:lnTo>
                  <a:lnTo>
                    <a:pt x="390" y="157"/>
                  </a:lnTo>
                  <a:lnTo>
                    <a:pt x="388" y="158"/>
                  </a:lnTo>
                  <a:lnTo>
                    <a:pt x="386" y="160"/>
                  </a:lnTo>
                  <a:lnTo>
                    <a:pt x="382" y="135"/>
                  </a:lnTo>
                  <a:lnTo>
                    <a:pt x="385" y="135"/>
                  </a:lnTo>
                  <a:lnTo>
                    <a:pt x="390" y="135"/>
                  </a:lnTo>
                  <a:lnTo>
                    <a:pt x="391" y="133"/>
                  </a:lnTo>
                  <a:lnTo>
                    <a:pt x="393" y="133"/>
                  </a:lnTo>
                  <a:lnTo>
                    <a:pt x="396" y="132"/>
                  </a:lnTo>
                  <a:lnTo>
                    <a:pt x="399" y="131"/>
                  </a:lnTo>
                  <a:lnTo>
                    <a:pt x="402" y="156"/>
                  </a:lnTo>
                  <a:close/>
                  <a:moveTo>
                    <a:pt x="386" y="160"/>
                  </a:moveTo>
                  <a:lnTo>
                    <a:pt x="382" y="146"/>
                  </a:lnTo>
                  <a:lnTo>
                    <a:pt x="386" y="160"/>
                  </a:lnTo>
                  <a:close/>
                  <a:moveTo>
                    <a:pt x="386" y="160"/>
                  </a:moveTo>
                  <a:lnTo>
                    <a:pt x="382" y="135"/>
                  </a:lnTo>
                  <a:lnTo>
                    <a:pt x="386" y="160"/>
                  </a:lnTo>
                  <a:close/>
                  <a:moveTo>
                    <a:pt x="382" y="135"/>
                  </a:moveTo>
                  <a:lnTo>
                    <a:pt x="382" y="146"/>
                  </a:lnTo>
                  <a:lnTo>
                    <a:pt x="382" y="135"/>
                  </a:lnTo>
                  <a:close/>
                  <a:moveTo>
                    <a:pt x="386" y="160"/>
                  </a:moveTo>
                  <a:lnTo>
                    <a:pt x="268" y="181"/>
                  </a:lnTo>
                  <a:lnTo>
                    <a:pt x="260" y="160"/>
                  </a:lnTo>
                  <a:lnTo>
                    <a:pt x="382" y="135"/>
                  </a:lnTo>
                  <a:lnTo>
                    <a:pt x="386" y="160"/>
                  </a:lnTo>
                  <a:close/>
                  <a:moveTo>
                    <a:pt x="268" y="181"/>
                  </a:moveTo>
                  <a:lnTo>
                    <a:pt x="246" y="185"/>
                  </a:lnTo>
                  <a:lnTo>
                    <a:pt x="225" y="189"/>
                  </a:lnTo>
                  <a:lnTo>
                    <a:pt x="203" y="195"/>
                  </a:lnTo>
                  <a:lnTo>
                    <a:pt x="182" y="199"/>
                  </a:lnTo>
                  <a:lnTo>
                    <a:pt x="171" y="200"/>
                  </a:lnTo>
                  <a:lnTo>
                    <a:pt x="162" y="203"/>
                  </a:lnTo>
                  <a:lnTo>
                    <a:pt x="152" y="204"/>
                  </a:lnTo>
                  <a:lnTo>
                    <a:pt x="142" y="207"/>
                  </a:lnTo>
                  <a:lnTo>
                    <a:pt x="132" y="208"/>
                  </a:lnTo>
                  <a:lnTo>
                    <a:pt x="123" y="210"/>
                  </a:lnTo>
                  <a:lnTo>
                    <a:pt x="115" y="213"/>
                  </a:lnTo>
                  <a:lnTo>
                    <a:pt x="106" y="214"/>
                  </a:lnTo>
                  <a:lnTo>
                    <a:pt x="98" y="192"/>
                  </a:lnTo>
                  <a:lnTo>
                    <a:pt x="108" y="190"/>
                  </a:lnTo>
                  <a:lnTo>
                    <a:pt x="117" y="188"/>
                  </a:lnTo>
                  <a:lnTo>
                    <a:pt x="126" y="186"/>
                  </a:lnTo>
                  <a:lnTo>
                    <a:pt x="137" y="183"/>
                  </a:lnTo>
                  <a:lnTo>
                    <a:pt x="157" y="179"/>
                  </a:lnTo>
                  <a:lnTo>
                    <a:pt x="177" y="175"/>
                  </a:lnTo>
                  <a:lnTo>
                    <a:pt x="197" y="171"/>
                  </a:lnTo>
                  <a:lnTo>
                    <a:pt x="219" y="168"/>
                  </a:lnTo>
                  <a:lnTo>
                    <a:pt x="239" y="164"/>
                  </a:lnTo>
                  <a:lnTo>
                    <a:pt x="260" y="160"/>
                  </a:lnTo>
                  <a:lnTo>
                    <a:pt x="268" y="181"/>
                  </a:lnTo>
                  <a:close/>
                  <a:moveTo>
                    <a:pt x="106" y="214"/>
                  </a:moveTo>
                  <a:lnTo>
                    <a:pt x="105" y="214"/>
                  </a:lnTo>
                  <a:lnTo>
                    <a:pt x="103" y="215"/>
                  </a:lnTo>
                  <a:lnTo>
                    <a:pt x="102" y="215"/>
                  </a:lnTo>
                  <a:lnTo>
                    <a:pt x="100" y="217"/>
                  </a:lnTo>
                  <a:lnTo>
                    <a:pt x="97" y="217"/>
                  </a:lnTo>
                  <a:lnTo>
                    <a:pt x="94" y="217"/>
                  </a:lnTo>
                  <a:lnTo>
                    <a:pt x="91" y="196"/>
                  </a:lnTo>
                  <a:lnTo>
                    <a:pt x="92" y="195"/>
                  </a:lnTo>
                  <a:lnTo>
                    <a:pt x="94" y="193"/>
                  </a:lnTo>
                  <a:lnTo>
                    <a:pt x="95" y="193"/>
                  </a:lnTo>
                  <a:lnTo>
                    <a:pt x="95" y="192"/>
                  </a:lnTo>
                  <a:lnTo>
                    <a:pt x="97" y="192"/>
                  </a:lnTo>
                  <a:lnTo>
                    <a:pt x="98" y="192"/>
                  </a:lnTo>
                  <a:lnTo>
                    <a:pt x="106" y="214"/>
                  </a:lnTo>
                  <a:close/>
                  <a:moveTo>
                    <a:pt x="94" y="217"/>
                  </a:moveTo>
                  <a:lnTo>
                    <a:pt x="94" y="217"/>
                  </a:lnTo>
                  <a:lnTo>
                    <a:pt x="92" y="217"/>
                  </a:lnTo>
                  <a:lnTo>
                    <a:pt x="89" y="217"/>
                  </a:lnTo>
                  <a:lnTo>
                    <a:pt x="88" y="217"/>
                  </a:lnTo>
                  <a:lnTo>
                    <a:pt x="83" y="196"/>
                  </a:lnTo>
                  <a:lnTo>
                    <a:pt x="85" y="196"/>
                  </a:lnTo>
                  <a:lnTo>
                    <a:pt x="86" y="196"/>
                  </a:lnTo>
                  <a:lnTo>
                    <a:pt x="88" y="196"/>
                  </a:lnTo>
                  <a:lnTo>
                    <a:pt x="89" y="196"/>
                  </a:lnTo>
                  <a:lnTo>
                    <a:pt x="91" y="196"/>
                  </a:lnTo>
                  <a:lnTo>
                    <a:pt x="94" y="217"/>
                  </a:lnTo>
                  <a:close/>
                  <a:moveTo>
                    <a:pt x="88" y="217"/>
                  </a:moveTo>
                  <a:lnTo>
                    <a:pt x="88" y="206"/>
                  </a:lnTo>
                  <a:lnTo>
                    <a:pt x="88" y="217"/>
                  </a:lnTo>
                  <a:close/>
                  <a:moveTo>
                    <a:pt x="88" y="217"/>
                  </a:moveTo>
                  <a:lnTo>
                    <a:pt x="83" y="196"/>
                  </a:lnTo>
                  <a:lnTo>
                    <a:pt x="88" y="217"/>
                  </a:lnTo>
                  <a:close/>
                  <a:moveTo>
                    <a:pt x="83" y="196"/>
                  </a:moveTo>
                  <a:lnTo>
                    <a:pt x="88" y="206"/>
                  </a:lnTo>
                  <a:lnTo>
                    <a:pt x="83" y="196"/>
                  </a:lnTo>
                  <a:close/>
                  <a:moveTo>
                    <a:pt x="88" y="217"/>
                  </a:moveTo>
                  <a:lnTo>
                    <a:pt x="86" y="217"/>
                  </a:lnTo>
                  <a:lnTo>
                    <a:pt x="85" y="217"/>
                  </a:lnTo>
                  <a:lnTo>
                    <a:pt x="83" y="217"/>
                  </a:lnTo>
                  <a:lnTo>
                    <a:pt x="80" y="196"/>
                  </a:lnTo>
                  <a:lnTo>
                    <a:pt x="82" y="196"/>
                  </a:lnTo>
                  <a:lnTo>
                    <a:pt x="83" y="196"/>
                  </a:lnTo>
                  <a:lnTo>
                    <a:pt x="88" y="217"/>
                  </a:lnTo>
                  <a:close/>
                  <a:moveTo>
                    <a:pt x="83" y="217"/>
                  </a:moveTo>
                  <a:lnTo>
                    <a:pt x="83" y="217"/>
                  </a:lnTo>
                  <a:lnTo>
                    <a:pt x="83" y="218"/>
                  </a:lnTo>
                  <a:lnTo>
                    <a:pt x="82" y="220"/>
                  </a:lnTo>
                  <a:lnTo>
                    <a:pt x="80" y="220"/>
                  </a:lnTo>
                  <a:lnTo>
                    <a:pt x="75" y="196"/>
                  </a:lnTo>
                  <a:lnTo>
                    <a:pt x="80" y="196"/>
                  </a:lnTo>
                  <a:lnTo>
                    <a:pt x="83" y="217"/>
                  </a:lnTo>
                  <a:close/>
                  <a:moveTo>
                    <a:pt x="80" y="220"/>
                  </a:moveTo>
                  <a:lnTo>
                    <a:pt x="55" y="220"/>
                  </a:lnTo>
                  <a:lnTo>
                    <a:pt x="55" y="199"/>
                  </a:lnTo>
                  <a:lnTo>
                    <a:pt x="57" y="199"/>
                  </a:lnTo>
                  <a:lnTo>
                    <a:pt x="58" y="199"/>
                  </a:lnTo>
                  <a:lnTo>
                    <a:pt x="62" y="197"/>
                  </a:lnTo>
                  <a:lnTo>
                    <a:pt x="65" y="197"/>
                  </a:lnTo>
                  <a:lnTo>
                    <a:pt x="69" y="196"/>
                  </a:lnTo>
                  <a:lnTo>
                    <a:pt x="72" y="196"/>
                  </a:lnTo>
                  <a:lnTo>
                    <a:pt x="75" y="196"/>
                  </a:lnTo>
                  <a:lnTo>
                    <a:pt x="80" y="220"/>
                  </a:lnTo>
                  <a:close/>
                  <a:moveTo>
                    <a:pt x="55" y="220"/>
                  </a:moveTo>
                  <a:lnTo>
                    <a:pt x="55" y="210"/>
                  </a:lnTo>
                  <a:lnTo>
                    <a:pt x="55" y="220"/>
                  </a:lnTo>
                  <a:close/>
                  <a:moveTo>
                    <a:pt x="55" y="220"/>
                  </a:moveTo>
                  <a:lnTo>
                    <a:pt x="55" y="199"/>
                  </a:lnTo>
                  <a:lnTo>
                    <a:pt x="55" y="220"/>
                  </a:lnTo>
                  <a:close/>
                  <a:moveTo>
                    <a:pt x="55" y="220"/>
                  </a:moveTo>
                  <a:lnTo>
                    <a:pt x="54" y="220"/>
                  </a:lnTo>
                  <a:lnTo>
                    <a:pt x="52" y="220"/>
                  </a:lnTo>
                  <a:lnTo>
                    <a:pt x="51" y="220"/>
                  </a:lnTo>
                  <a:lnTo>
                    <a:pt x="51" y="199"/>
                  </a:lnTo>
                  <a:lnTo>
                    <a:pt x="52" y="199"/>
                  </a:lnTo>
                  <a:lnTo>
                    <a:pt x="54" y="199"/>
                  </a:lnTo>
                  <a:lnTo>
                    <a:pt x="55" y="199"/>
                  </a:lnTo>
                  <a:lnTo>
                    <a:pt x="55" y="220"/>
                  </a:lnTo>
                  <a:close/>
                  <a:moveTo>
                    <a:pt x="51" y="220"/>
                  </a:moveTo>
                  <a:lnTo>
                    <a:pt x="51" y="220"/>
                  </a:lnTo>
                  <a:lnTo>
                    <a:pt x="49" y="220"/>
                  </a:lnTo>
                  <a:lnTo>
                    <a:pt x="48" y="220"/>
                  </a:lnTo>
                  <a:lnTo>
                    <a:pt x="51" y="196"/>
                  </a:lnTo>
                  <a:lnTo>
                    <a:pt x="51" y="197"/>
                  </a:lnTo>
                  <a:lnTo>
                    <a:pt x="51" y="199"/>
                  </a:lnTo>
                  <a:lnTo>
                    <a:pt x="51" y="220"/>
                  </a:lnTo>
                  <a:close/>
                  <a:moveTo>
                    <a:pt x="48" y="220"/>
                  </a:moveTo>
                  <a:lnTo>
                    <a:pt x="45" y="220"/>
                  </a:lnTo>
                  <a:lnTo>
                    <a:pt x="42" y="220"/>
                  </a:lnTo>
                  <a:lnTo>
                    <a:pt x="35" y="218"/>
                  </a:lnTo>
                  <a:lnTo>
                    <a:pt x="34" y="217"/>
                  </a:lnTo>
                  <a:lnTo>
                    <a:pt x="31" y="217"/>
                  </a:lnTo>
                  <a:lnTo>
                    <a:pt x="29" y="217"/>
                  </a:lnTo>
                  <a:lnTo>
                    <a:pt x="28" y="217"/>
                  </a:lnTo>
                  <a:lnTo>
                    <a:pt x="35" y="196"/>
                  </a:lnTo>
                  <a:lnTo>
                    <a:pt x="38" y="196"/>
                  </a:lnTo>
                  <a:lnTo>
                    <a:pt x="42" y="196"/>
                  </a:lnTo>
                  <a:lnTo>
                    <a:pt x="45" y="196"/>
                  </a:lnTo>
                  <a:lnTo>
                    <a:pt x="46" y="196"/>
                  </a:lnTo>
                  <a:lnTo>
                    <a:pt x="49" y="196"/>
                  </a:lnTo>
                  <a:lnTo>
                    <a:pt x="51" y="196"/>
                  </a:lnTo>
                  <a:lnTo>
                    <a:pt x="48" y="220"/>
                  </a:lnTo>
                  <a:close/>
                  <a:moveTo>
                    <a:pt x="28" y="217"/>
                  </a:moveTo>
                  <a:lnTo>
                    <a:pt x="28" y="214"/>
                  </a:lnTo>
                  <a:lnTo>
                    <a:pt x="23" y="214"/>
                  </a:lnTo>
                  <a:lnTo>
                    <a:pt x="32" y="206"/>
                  </a:lnTo>
                  <a:lnTo>
                    <a:pt x="28" y="217"/>
                  </a:lnTo>
                  <a:close/>
                  <a:moveTo>
                    <a:pt x="23" y="214"/>
                  </a:moveTo>
                  <a:lnTo>
                    <a:pt x="20" y="211"/>
                  </a:lnTo>
                  <a:lnTo>
                    <a:pt x="17" y="208"/>
                  </a:lnTo>
                  <a:lnTo>
                    <a:pt x="12" y="207"/>
                  </a:lnTo>
                  <a:lnTo>
                    <a:pt x="9" y="206"/>
                  </a:lnTo>
                  <a:lnTo>
                    <a:pt x="8" y="204"/>
                  </a:lnTo>
                  <a:lnTo>
                    <a:pt x="6" y="203"/>
                  </a:lnTo>
                  <a:lnTo>
                    <a:pt x="5" y="203"/>
                  </a:lnTo>
                  <a:lnTo>
                    <a:pt x="20" y="185"/>
                  </a:lnTo>
                  <a:lnTo>
                    <a:pt x="21" y="185"/>
                  </a:lnTo>
                  <a:lnTo>
                    <a:pt x="23" y="186"/>
                  </a:lnTo>
                  <a:lnTo>
                    <a:pt x="25" y="188"/>
                  </a:lnTo>
                  <a:lnTo>
                    <a:pt x="28" y="189"/>
                  </a:lnTo>
                  <a:lnTo>
                    <a:pt x="31" y="190"/>
                  </a:lnTo>
                  <a:lnTo>
                    <a:pt x="35" y="193"/>
                  </a:lnTo>
                  <a:lnTo>
                    <a:pt x="40" y="196"/>
                  </a:lnTo>
                  <a:lnTo>
                    <a:pt x="23" y="214"/>
                  </a:lnTo>
                  <a:close/>
                  <a:moveTo>
                    <a:pt x="5" y="203"/>
                  </a:moveTo>
                  <a:lnTo>
                    <a:pt x="0" y="199"/>
                  </a:lnTo>
                  <a:lnTo>
                    <a:pt x="0" y="192"/>
                  </a:lnTo>
                  <a:lnTo>
                    <a:pt x="12" y="192"/>
                  </a:lnTo>
                  <a:lnTo>
                    <a:pt x="5" y="203"/>
                  </a:lnTo>
                  <a:close/>
                  <a:moveTo>
                    <a:pt x="0" y="192"/>
                  </a:moveTo>
                  <a:lnTo>
                    <a:pt x="0" y="192"/>
                  </a:lnTo>
                  <a:lnTo>
                    <a:pt x="0" y="190"/>
                  </a:lnTo>
                  <a:lnTo>
                    <a:pt x="0" y="189"/>
                  </a:lnTo>
                  <a:lnTo>
                    <a:pt x="0" y="188"/>
                  </a:lnTo>
                  <a:lnTo>
                    <a:pt x="0" y="186"/>
                  </a:lnTo>
                  <a:lnTo>
                    <a:pt x="0" y="183"/>
                  </a:lnTo>
                  <a:lnTo>
                    <a:pt x="0" y="181"/>
                  </a:lnTo>
                  <a:lnTo>
                    <a:pt x="28" y="181"/>
                  </a:lnTo>
                  <a:lnTo>
                    <a:pt x="28" y="182"/>
                  </a:lnTo>
                  <a:lnTo>
                    <a:pt x="28" y="185"/>
                  </a:lnTo>
                  <a:lnTo>
                    <a:pt x="28" y="188"/>
                  </a:lnTo>
                  <a:lnTo>
                    <a:pt x="28" y="189"/>
                  </a:lnTo>
                  <a:lnTo>
                    <a:pt x="28" y="190"/>
                  </a:lnTo>
                  <a:lnTo>
                    <a:pt x="28" y="192"/>
                  </a:lnTo>
                  <a:lnTo>
                    <a:pt x="0" y="192"/>
                  </a:lnTo>
                  <a:close/>
                  <a:moveTo>
                    <a:pt x="0" y="181"/>
                  </a:moveTo>
                  <a:lnTo>
                    <a:pt x="28" y="181"/>
                  </a:lnTo>
                  <a:lnTo>
                    <a:pt x="0" y="181"/>
                  </a:lnTo>
                  <a:close/>
                  <a:moveTo>
                    <a:pt x="0" y="181"/>
                  </a:moveTo>
                  <a:lnTo>
                    <a:pt x="0" y="170"/>
                  </a:lnTo>
                  <a:lnTo>
                    <a:pt x="28" y="170"/>
                  </a:lnTo>
                  <a:lnTo>
                    <a:pt x="28" y="181"/>
                  </a:lnTo>
                  <a:lnTo>
                    <a:pt x="0" y="181"/>
                  </a:lnTo>
                  <a:close/>
                  <a:moveTo>
                    <a:pt x="28" y="170"/>
                  </a:moveTo>
                  <a:lnTo>
                    <a:pt x="17" y="170"/>
                  </a:lnTo>
                  <a:lnTo>
                    <a:pt x="28" y="170"/>
                  </a:lnTo>
                  <a:close/>
                  <a:moveTo>
                    <a:pt x="0" y="170"/>
                  </a:moveTo>
                  <a:lnTo>
                    <a:pt x="28" y="170"/>
                  </a:lnTo>
                  <a:lnTo>
                    <a:pt x="0" y="170"/>
                  </a:lnTo>
                  <a:close/>
                  <a:moveTo>
                    <a:pt x="0" y="170"/>
                  </a:moveTo>
                  <a:lnTo>
                    <a:pt x="17" y="170"/>
                  </a:lnTo>
                  <a:lnTo>
                    <a:pt x="0" y="170"/>
                  </a:lnTo>
                  <a:close/>
                  <a:moveTo>
                    <a:pt x="0" y="170"/>
                  </a:moveTo>
                  <a:lnTo>
                    <a:pt x="0" y="168"/>
                  </a:lnTo>
                  <a:lnTo>
                    <a:pt x="0" y="165"/>
                  </a:lnTo>
                  <a:lnTo>
                    <a:pt x="0" y="161"/>
                  </a:lnTo>
                  <a:lnTo>
                    <a:pt x="0" y="157"/>
                  </a:lnTo>
                  <a:lnTo>
                    <a:pt x="0" y="154"/>
                  </a:lnTo>
                  <a:lnTo>
                    <a:pt x="0" y="153"/>
                  </a:lnTo>
                  <a:lnTo>
                    <a:pt x="28" y="153"/>
                  </a:lnTo>
                  <a:lnTo>
                    <a:pt x="28" y="154"/>
                  </a:lnTo>
                  <a:lnTo>
                    <a:pt x="28" y="157"/>
                  </a:lnTo>
                  <a:lnTo>
                    <a:pt x="28" y="161"/>
                  </a:lnTo>
                  <a:lnTo>
                    <a:pt x="28" y="165"/>
                  </a:lnTo>
                  <a:lnTo>
                    <a:pt x="28" y="168"/>
                  </a:lnTo>
                  <a:lnTo>
                    <a:pt x="28" y="170"/>
                  </a:lnTo>
                  <a:lnTo>
                    <a:pt x="0" y="170"/>
                  </a:lnTo>
                  <a:close/>
                  <a:moveTo>
                    <a:pt x="0" y="153"/>
                  </a:moveTo>
                  <a:lnTo>
                    <a:pt x="28" y="153"/>
                  </a:lnTo>
                  <a:lnTo>
                    <a:pt x="0" y="153"/>
                  </a:lnTo>
                  <a:close/>
                  <a:moveTo>
                    <a:pt x="0" y="153"/>
                  </a:moveTo>
                  <a:lnTo>
                    <a:pt x="17" y="153"/>
                  </a:lnTo>
                  <a:lnTo>
                    <a:pt x="0" y="153"/>
                  </a:lnTo>
                  <a:close/>
                  <a:moveTo>
                    <a:pt x="0" y="153"/>
                  </a:moveTo>
                  <a:lnTo>
                    <a:pt x="0" y="142"/>
                  </a:lnTo>
                  <a:lnTo>
                    <a:pt x="28" y="142"/>
                  </a:lnTo>
                  <a:lnTo>
                    <a:pt x="28" y="153"/>
                  </a:lnTo>
                  <a:lnTo>
                    <a:pt x="0" y="153"/>
                  </a:lnTo>
                  <a:close/>
                  <a:moveTo>
                    <a:pt x="0" y="142"/>
                  </a:moveTo>
                  <a:lnTo>
                    <a:pt x="0" y="140"/>
                  </a:lnTo>
                  <a:lnTo>
                    <a:pt x="0" y="139"/>
                  </a:lnTo>
                  <a:lnTo>
                    <a:pt x="0" y="138"/>
                  </a:lnTo>
                  <a:lnTo>
                    <a:pt x="0" y="136"/>
                  </a:lnTo>
                  <a:lnTo>
                    <a:pt x="0" y="135"/>
                  </a:lnTo>
                  <a:lnTo>
                    <a:pt x="0" y="133"/>
                  </a:lnTo>
                  <a:lnTo>
                    <a:pt x="0" y="131"/>
                  </a:lnTo>
                  <a:lnTo>
                    <a:pt x="28" y="131"/>
                  </a:lnTo>
                  <a:lnTo>
                    <a:pt x="28" y="132"/>
                  </a:lnTo>
                  <a:lnTo>
                    <a:pt x="28" y="133"/>
                  </a:lnTo>
                  <a:lnTo>
                    <a:pt x="28" y="135"/>
                  </a:lnTo>
                  <a:lnTo>
                    <a:pt x="28" y="136"/>
                  </a:lnTo>
                  <a:lnTo>
                    <a:pt x="28" y="138"/>
                  </a:lnTo>
                  <a:lnTo>
                    <a:pt x="28" y="139"/>
                  </a:lnTo>
                  <a:lnTo>
                    <a:pt x="28" y="140"/>
                  </a:lnTo>
                  <a:lnTo>
                    <a:pt x="28" y="142"/>
                  </a:lnTo>
                  <a:lnTo>
                    <a:pt x="0" y="142"/>
                  </a:lnTo>
                  <a:close/>
                  <a:moveTo>
                    <a:pt x="0" y="131"/>
                  </a:moveTo>
                  <a:lnTo>
                    <a:pt x="0" y="121"/>
                  </a:lnTo>
                  <a:lnTo>
                    <a:pt x="28" y="121"/>
                  </a:lnTo>
                  <a:lnTo>
                    <a:pt x="28" y="131"/>
                  </a:lnTo>
                  <a:lnTo>
                    <a:pt x="0" y="131"/>
                  </a:lnTo>
                  <a:close/>
                  <a:moveTo>
                    <a:pt x="0" y="121"/>
                  </a:moveTo>
                  <a:lnTo>
                    <a:pt x="0" y="110"/>
                  </a:lnTo>
                  <a:lnTo>
                    <a:pt x="28" y="110"/>
                  </a:lnTo>
                  <a:lnTo>
                    <a:pt x="28" y="121"/>
                  </a:lnTo>
                  <a:lnTo>
                    <a:pt x="0" y="121"/>
                  </a:lnTo>
                  <a:close/>
                  <a:moveTo>
                    <a:pt x="28" y="110"/>
                  </a:moveTo>
                  <a:lnTo>
                    <a:pt x="17" y="110"/>
                  </a:lnTo>
                  <a:lnTo>
                    <a:pt x="28" y="110"/>
                  </a:lnTo>
                  <a:close/>
                  <a:moveTo>
                    <a:pt x="0" y="110"/>
                  </a:moveTo>
                  <a:lnTo>
                    <a:pt x="0" y="108"/>
                  </a:lnTo>
                  <a:lnTo>
                    <a:pt x="0" y="107"/>
                  </a:lnTo>
                  <a:lnTo>
                    <a:pt x="0" y="106"/>
                  </a:lnTo>
                  <a:lnTo>
                    <a:pt x="0" y="104"/>
                  </a:lnTo>
                  <a:lnTo>
                    <a:pt x="0" y="103"/>
                  </a:lnTo>
                  <a:lnTo>
                    <a:pt x="28" y="103"/>
                  </a:lnTo>
                  <a:lnTo>
                    <a:pt x="28" y="104"/>
                  </a:lnTo>
                  <a:lnTo>
                    <a:pt x="28" y="107"/>
                  </a:lnTo>
                  <a:lnTo>
                    <a:pt x="28" y="110"/>
                  </a:lnTo>
                  <a:lnTo>
                    <a:pt x="0" y="110"/>
                  </a:lnTo>
                  <a:close/>
                  <a:moveTo>
                    <a:pt x="0" y="103"/>
                  </a:moveTo>
                  <a:lnTo>
                    <a:pt x="0" y="93"/>
                  </a:lnTo>
                  <a:lnTo>
                    <a:pt x="28" y="88"/>
                  </a:lnTo>
                  <a:lnTo>
                    <a:pt x="28" y="92"/>
                  </a:lnTo>
                  <a:lnTo>
                    <a:pt x="28" y="95"/>
                  </a:lnTo>
                  <a:lnTo>
                    <a:pt x="28" y="96"/>
                  </a:lnTo>
                  <a:lnTo>
                    <a:pt x="28" y="97"/>
                  </a:lnTo>
                  <a:lnTo>
                    <a:pt x="28" y="100"/>
                  </a:lnTo>
                  <a:lnTo>
                    <a:pt x="28" y="103"/>
                  </a:lnTo>
                  <a:lnTo>
                    <a:pt x="0" y="103"/>
                  </a:lnTo>
                  <a:close/>
                  <a:moveTo>
                    <a:pt x="0" y="93"/>
                  </a:moveTo>
                  <a:lnTo>
                    <a:pt x="12" y="93"/>
                  </a:lnTo>
                  <a:lnTo>
                    <a:pt x="0" y="93"/>
                  </a:lnTo>
                  <a:close/>
                  <a:moveTo>
                    <a:pt x="0" y="93"/>
                  </a:moveTo>
                  <a:lnTo>
                    <a:pt x="28" y="88"/>
                  </a:lnTo>
                  <a:lnTo>
                    <a:pt x="0" y="93"/>
                  </a:lnTo>
                  <a:close/>
                  <a:moveTo>
                    <a:pt x="28" y="88"/>
                  </a:moveTo>
                  <a:lnTo>
                    <a:pt x="12" y="88"/>
                  </a:lnTo>
                  <a:lnTo>
                    <a:pt x="28" y="88"/>
                  </a:lnTo>
                  <a:close/>
                  <a:moveTo>
                    <a:pt x="0" y="93"/>
                  </a:moveTo>
                  <a:lnTo>
                    <a:pt x="0" y="85"/>
                  </a:lnTo>
                  <a:lnTo>
                    <a:pt x="28" y="82"/>
                  </a:lnTo>
                  <a:lnTo>
                    <a:pt x="28" y="88"/>
                  </a:lnTo>
                  <a:lnTo>
                    <a:pt x="0" y="93"/>
                  </a:lnTo>
                  <a:close/>
                  <a:moveTo>
                    <a:pt x="0" y="85"/>
                  </a:moveTo>
                  <a:lnTo>
                    <a:pt x="0" y="75"/>
                  </a:lnTo>
                  <a:lnTo>
                    <a:pt x="23" y="75"/>
                  </a:lnTo>
                  <a:lnTo>
                    <a:pt x="23" y="77"/>
                  </a:lnTo>
                  <a:lnTo>
                    <a:pt x="25" y="77"/>
                  </a:lnTo>
                  <a:lnTo>
                    <a:pt x="25" y="78"/>
                  </a:lnTo>
                  <a:lnTo>
                    <a:pt x="25" y="79"/>
                  </a:lnTo>
                  <a:lnTo>
                    <a:pt x="26" y="81"/>
                  </a:lnTo>
                  <a:lnTo>
                    <a:pt x="28" y="82"/>
                  </a:lnTo>
                  <a:lnTo>
                    <a:pt x="0" y="85"/>
                  </a:lnTo>
                  <a:close/>
                  <a:moveTo>
                    <a:pt x="23" y="75"/>
                  </a:moveTo>
                  <a:lnTo>
                    <a:pt x="12" y="75"/>
                  </a:lnTo>
                  <a:lnTo>
                    <a:pt x="23" y="75"/>
                  </a:lnTo>
                  <a:close/>
                  <a:moveTo>
                    <a:pt x="0" y="75"/>
                  </a:moveTo>
                  <a:lnTo>
                    <a:pt x="0" y="72"/>
                  </a:lnTo>
                  <a:lnTo>
                    <a:pt x="0" y="70"/>
                  </a:lnTo>
                  <a:lnTo>
                    <a:pt x="0" y="68"/>
                  </a:lnTo>
                  <a:lnTo>
                    <a:pt x="0" y="65"/>
                  </a:lnTo>
                  <a:lnTo>
                    <a:pt x="0" y="63"/>
                  </a:lnTo>
                  <a:lnTo>
                    <a:pt x="0" y="60"/>
                  </a:lnTo>
                  <a:lnTo>
                    <a:pt x="23" y="60"/>
                  </a:lnTo>
                  <a:lnTo>
                    <a:pt x="23" y="63"/>
                  </a:lnTo>
                  <a:lnTo>
                    <a:pt x="23" y="65"/>
                  </a:lnTo>
                  <a:lnTo>
                    <a:pt x="23" y="68"/>
                  </a:lnTo>
                  <a:lnTo>
                    <a:pt x="23" y="70"/>
                  </a:lnTo>
                  <a:lnTo>
                    <a:pt x="23" y="72"/>
                  </a:lnTo>
                  <a:lnTo>
                    <a:pt x="23" y="75"/>
                  </a:lnTo>
                  <a:lnTo>
                    <a:pt x="0" y="75"/>
                  </a:lnTo>
                  <a:close/>
                  <a:moveTo>
                    <a:pt x="0" y="60"/>
                  </a:moveTo>
                  <a:lnTo>
                    <a:pt x="0" y="49"/>
                  </a:lnTo>
                  <a:lnTo>
                    <a:pt x="23" y="46"/>
                  </a:lnTo>
                  <a:lnTo>
                    <a:pt x="23" y="49"/>
                  </a:lnTo>
                  <a:lnTo>
                    <a:pt x="23" y="52"/>
                  </a:lnTo>
                  <a:lnTo>
                    <a:pt x="23" y="53"/>
                  </a:lnTo>
                  <a:lnTo>
                    <a:pt x="23" y="56"/>
                  </a:lnTo>
                  <a:lnTo>
                    <a:pt x="23" y="57"/>
                  </a:lnTo>
                  <a:lnTo>
                    <a:pt x="23" y="60"/>
                  </a:lnTo>
                  <a:lnTo>
                    <a:pt x="0" y="60"/>
                  </a:lnTo>
                  <a:close/>
                  <a:moveTo>
                    <a:pt x="23" y="46"/>
                  </a:moveTo>
                  <a:lnTo>
                    <a:pt x="12" y="49"/>
                  </a:lnTo>
                  <a:lnTo>
                    <a:pt x="23" y="46"/>
                  </a:lnTo>
                  <a:close/>
                  <a:moveTo>
                    <a:pt x="0" y="49"/>
                  </a:moveTo>
                  <a:lnTo>
                    <a:pt x="0" y="47"/>
                  </a:lnTo>
                  <a:lnTo>
                    <a:pt x="0" y="45"/>
                  </a:lnTo>
                  <a:lnTo>
                    <a:pt x="0" y="43"/>
                  </a:lnTo>
                  <a:lnTo>
                    <a:pt x="0" y="42"/>
                  </a:lnTo>
                  <a:lnTo>
                    <a:pt x="0" y="40"/>
                  </a:lnTo>
                  <a:lnTo>
                    <a:pt x="0" y="39"/>
                  </a:lnTo>
                  <a:lnTo>
                    <a:pt x="23" y="39"/>
                  </a:lnTo>
                  <a:lnTo>
                    <a:pt x="23" y="40"/>
                  </a:lnTo>
                  <a:lnTo>
                    <a:pt x="23" y="43"/>
                  </a:lnTo>
                  <a:lnTo>
                    <a:pt x="23" y="46"/>
                  </a:lnTo>
                  <a:lnTo>
                    <a:pt x="0" y="49"/>
                  </a:lnTo>
                  <a:close/>
                  <a:moveTo>
                    <a:pt x="0" y="39"/>
                  </a:moveTo>
                  <a:lnTo>
                    <a:pt x="0" y="10"/>
                  </a:lnTo>
                  <a:lnTo>
                    <a:pt x="20" y="28"/>
                  </a:lnTo>
                  <a:lnTo>
                    <a:pt x="12" y="39"/>
                  </a:lnTo>
                  <a:lnTo>
                    <a:pt x="0" y="39"/>
                  </a:lnTo>
                  <a:close/>
                  <a:moveTo>
                    <a:pt x="20" y="28"/>
                  </a:moveTo>
                  <a:lnTo>
                    <a:pt x="20" y="28"/>
                  </a:lnTo>
                  <a:lnTo>
                    <a:pt x="21" y="29"/>
                  </a:lnTo>
                  <a:lnTo>
                    <a:pt x="23" y="31"/>
                  </a:lnTo>
                  <a:lnTo>
                    <a:pt x="25" y="32"/>
                  </a:lnTo>
                  <a:lnTo>
                    <a:pt x="28" y="35"/>
                  </a:lnTo>
                  <a:lnTo>
                    <a:pt x="31" y="39"/>
                  </a:lnTo>
                  <a:lnTo>
                    <a:pt x="35" y="42"/>
                  </a:lnTo>
                  <a:lnTo>
                    <a:pt x="40" y="46"/>
                  </a:lnTo>
                  <a:lnTo>
                    <a:pt x="23" y="64"/>
                  </a:lnTo>
                  <a:lnTo>
                    <a:pt x="20" y="61"/>
                  </a:lnTo>
                  <a:lnTo>
                    <a:pt x="18" y="60"/>
                  </a:lnTo>
                  <a:lnTo>
                    <a:pt x="17" y="58"/>
                  </a:lnTo>
                  <a:lnTo>
                    <a:pt x="14" y="56"/>
                  </a:lnTo>
                  <a:lnTo>
                    <a:pt x="12" y="54"/>
                  </a:lnTo>
                  <a:lnTo>
                    <a:pt x="11" y="53"/>
                  </a:lnTo>
                  <a:lnTo>
                    <a:pt x="8" y="50"/>
                  </a:lnTo>
                  <a:lnTo>
                    <a:pt x="6" y="49"/>
                  </a:lnTo>
                  <a:lnTo>
                    <a:pt x="3" y="47"/>
                  </a:lnTo>
                  <a:lnTo>
                    <a:pt x="1" y="46"/>
                  </a:lnTo>
                  <a:lnTo>
                    <a:pt x="0" y="46"/>
                  </a:lnTo>
                  <a:lnTo>
                    <a:pt x="20" y="28"/>
                  </a:lnTo>
                  <a:close/>
                  <a:moveTo>
                    <a:pt x="23" y="64"/>
                  </a:moveTo>
                  <a:lnTo>
                    <a:pt x="32" y="53"/>
                  </a:lnTo>
                  <a:lnTo>
                    <a:pt x="23" y="64"/>
                  </a:lnTo>
                  <a:close/>
                  <a:moveTo>
                    <a:pt x="40" y="46"/>
                  </a:moveTo>
                  <a:lnTo>
                    <a:pt x="42" y="46"/>
                  </a:lnTo>
                  <a:lnTo>
                    <a:pt x="43" y="46"/>
                  </a:lnTo>
                  <a:lnTo>
                    <a:pt x="43" y="47"/>
                  </a:lnTo>
                  <a:lnTo>
                    <a:pt x="45" y="47"/>
                  </a:lnTo>
                  <a:lnTo>
                    <a:pt x="46" y="49"/>
                  </a:lnTo>
                  <a:lnTo>
                    <a:pt x="46" y="50"/>
                  </a:lnTo>
                  <a:lnTo>
                    <a:pt x="48" y="52"/>
                  </a:lnTo>
                  <a:lnTo>
                    <a:pt x="48" y="53"/>
                  </a:lnTo>
                  <a:lnTo>
                    <a:pt x="35" y="71"/>
                  </a:lnTo>
                  <a:lnTo>
                    <a:pt x="34" y="70"/>
                  </a:lnTo>
                  <a:lnTo>
                    <a:pt x="32" y="68"/>
                  </a:lnTo>
                  <a:lnTo>
                    <a:pt x="29" y="67"/>
                  </a:lnTo>
                  <a:lnTo>
                    <a:pt x="26" y="65"/>
                  </a:lnTo>
                  <a:lnTo>
                    <a:pt x="25" y="65"/>
                  </a:lnTo>
                  <a:lnTo>
                    <a:pt x="23" y="64"/>
                  </a:lnTo>
                  <a:lnTo>
                    <a:pt x="40" y="46"/>
                  </a:lnTo>
                  <a:close/>
                  <a:moveTo>
                    <a:pt x="48" y="53"/>
                  </a:moveTo>
                  <a:lnTo>
                    <a:pt x="49" y="53"/>
                  </a:lnTo>
                  <a:lnTo>
                    <a:pt x="51" y="53"/>
                  </a:lnTo>
                  <a:lnTo>
                    <a:pt x="54" y="54"/>
                  </a:lnTo>
                  <a:lnTo>
                    <a:pt x="57" y="56"/>
                  </a:lnTo>
                  <a:lnTo>
                    <a:pt x="58" y="57"/>
                  </a:lnTo>
                  <a:lnTo>
                    <a:pt x="60" y="57"/>
                  </a:lnTo>
                  <a:lnTo>
                    <a:pt x="48" y="78"/>
                  </a:lnTo>
                  <a:lnTo>
                    <a:pt x="46" y="77"/>
                  </a:lnTo>
                  <a:lnTo>
                    <a:pt x="45" y="77"/>
                  </a:lnTo>
                  <a:lnTo>
                    <a:pt x="42" y="75"/>
                  </a:lnTo>
                  <a:lnTo>
                    <a:pt x="38" y="74"/>
                  </a:lnTo>
                  <a:lnTo>
                    <a:pt x="37" y="72"/>
                  </a:lnTo>
                  <a:lnTo>
                    <a:pt x="35" y="71"/>
                  </a:lnTo>
                  <a:lnTo>
                    <a:pt x="48" y="53"/>
                  </a:lnTo>
                  <a:close/>
                  <a:moveTo>
                    <a:pt x="48" y="78"/>
                  </a:moveTo>
                  <a:lnTo>
                    <a:pt x="55" y="67"/>
                  </a:lnTo>
                  <a:lnTo>
                    <a:pt x="48" y="78"/>
                  </a:lnTo>
                  <a:close/>
                  <a:moveTo>
                    <a:pt x="60" y="57"/>
                  </a:moveTo>
                  <a:lnTo>
                    <a:pt x="51" y="78"/>
                  </a:lnTo>
                  <a:lnTo>
                    <a:pt x="48" y="78"/>
                  </a:lnTo>
                  <a:lnTo>
                    <a:pt x="60" y="57"/>
                  </a:lnTo>
                  <a:close/>
                  <a:moveTo>
                    <a:pt x="51" y="78"/>
                  </a:moveTo>
                  <a:lnTo>
                    <a:pt x="55" y="67"/>
                  </a:lnTo>
                  <a:lnTo>
                    <a:pt x="51" y="78"/>
                  </a:lnTo>
                  <a:close/>
                  <a:moveTo>
                    <a:pt x="60" y="57"/>
                  </a:moveTo>
                  <a:lnTo>
                    <a:pt x="60" y="57"/>
                  </a:lnTo>
                  <a:lnTo>
                    <a:pt x="60" y="58"/>
                  </a:lnTo>
                  <a:lnTo>
                    <a:pt x="60" y="60"/>
                  </a:lnTo>
                  <a:lnTo>
                    <a:pt x="62" y="60"/>
                  </a:lnTo>
                  <a:lnTo>
                    <a:pt x="63" y="60"/>
                  </a:lnTo>
                  <a:lnTo>
                    <a:pt x="55" y="82"/>
                  </a:lnTo>
                  <a:lnTo>
                    <a:pt x="54" y="82"/>
                  </a:lnTo>
                  <a:lnTo>
                    <a:pt x="54" y="81"/>
                  </a:lnTo>
                  <a:lnTo>
                    <a:pt x="52" y="81"/>
                  </a:lnTo>
                  <a:lnTo>
                    <a:pt x="52" y="79"/>
                  </a:lnTo>
                  <a:lnTo>
                    <a:pt x="51" y="78"/>
                  </a:lnTo>
                  <a:lnTo>
                    <a:pt x="60" y="57"/>
                  </a:lnTo>
                  <a:close/>
                  <a:moveTo>
                    <a:pt x="63" y="60"/>
                  </a:moveTo>
                  <a:lnTo>
                    <a:pt x="65" y="60"/>
                  </a:lnTo>
                  <a:lnTo>
                    <a:pt x="66" y="60"/>
                  </a:lnTo>
                  <a:lnTo>
                    <a:pt x="68" y="60"/>
                  </a:lnTo>
                  <a:lnTo>
                    <a:pt x="60" y="82"/>
                  </a:lnTo>
                  <a:lnTo>
                    <a:pt x="58" y="82"/>
                  </a:lnTo>
                  <a:lnTo>
                    <a:pt x="57" y="82"/>
                  </a:lnTo>
                  <a:lnTo>
                    <a:pt x="55" y="82"/>
                  </a:lnTo>
                  <a:lnTo>
                    <a:pt x="63" y="60"/>
                  </a:lnTo>
                  <a:close/>
                  <a:moveTo>
                    <a:pt x="68" y="60"/>
                  </a:moveTo>
                  <a:lnTo>
                    <a:pt x="69" y="61"/>
                  </a:lnTo>
                  <a:lnTo>
                    <a:pt x="71" y="63"/>
                  </a:lnTo>
                  <a:lnTo>
                    <a:pt x="74" y="63"/>
                  </a:lnTo>
                  <a:lnTo>
                    <a:pt x="75" y="63"/>
                  </a:lnTo>
                  <a:lnTo>
                    <a:pt x="82" y="64"/>
                  </a:lnTo>
                  <a:lnTo>
                    <a:pt x="88" y="64"/>
                  </a:lnTo>
                  <a:lnTo>
                    <a:pt x="88" y="85"/>
                  </a:lnTo>
                  <a:lnTo>
                    <a:pt x="83" y="85"/>
                  </a:lnTo>
                  <a:lnTo>
                    <a:pt x="78" y="85"/>
                  </a:lnTo>
                  <a:lnTo>
                    <a:pt x="75" y="85"/>
                  </a:lnTo>
                  <a:lnTo>
                    <a:pt x="72" y="85"/>
                  </a:lnTo>
                  <a:lnTo>
                    <a:pt x="69" y="85"/>
                  </a:lnTo>
                  <a:lnTo>
                    <a:pt x="66" y="83"/>
                  </a:lnTo>
                  <a:lnTo>
                    <a:pt x="63" y="83"/>
                  </a:lnTo>
                  <a:lnTo>
                    <a:pt x="60" y="82"/>
                  </a:lnTo>
                  <a:lnTo>
                    <a:pt x="68" y="60"/>
                  </a:lnTo>
                  <a:close/>
                  <a:moveTo>
                    <a:pt x="88" y="85"/>
                  </a:moveTo>
                  <a:lnTo>
                    <a:pt x="88" y="75"/>
                  </a:lnTo>
                  <a:lnTo>
                    <a:pt x="88" y="85"/>
                  </a:lnTo>
                  <a:close/>
                  <a:moveTo>
                    <a:pt x="83" y="64"/>
                  </a:moveTo>
                  <a:lnTo>
                    <a:pt x="86" y="64"/>
                  </a:lnTo>
                  <a:lnTo>
                    <a:pt x="88" y="64"/>
                  </a:lnTo>
                  <a:lnTo>
                    <a:pt x="89" y="64"/>
                  </a:lnTo>
                  <a:lnTo>
                    <a:pt x="91" y="64"/>
                  </a:lnTo>
                  <a:lnTo>
                    <a:pt x="94" y="85"/>
                  </a:lnTo>
                  <a:lnTo>
                    <a:pt x="92" y="85"/>
                  </a:lnTo>
                  <a:lnTo>
                    <a:pt x="91" y="85"/>
                  </a:lnTo>
                  <a:lnTo>
                    <a:pt x="89" y="85"/>
                  </a:lnTo>
                  <a:lnTo>
                    <a:pt x="88" y="85"/>
                  </a:lnTo>
                  <a:lnTo>
                    <a:pt x="83" y="64"/>
                  </a:lnTo>
                  <a:close/>
                  <a:moveTo>
                    <a:pt x="91" y="64"/>
                  </a:moveTo>
                  <a:lnTo>
                    <a:pt x="92" y="64"/>
                  </a:lnTo>
                  <a:lnTo>
                    <a:pt x="94" y="63"/>
                  </a:lnTo>
                  <a:lnTo>
                    <a:pt x="95" y="61"/>
                  </a:lnTo>
                  <a:lnTo>
                    <a:pt x="97" y="61"/>
                  </a:lnTo>
                  <a:lnTo>
                    <a:pt x="98" y="61"/>
                  </a:lnTo>
                  <a:lnTo>
                    <a:pt x="98" y="60"/>
                  </a:lnTo>
                  <a:lnTo>
                    <a:pt x="106" y="85"/>
                  </a:lnTo>
                  <a:lnTo>
                    <a:pt x="94" y="85"/>
                  </a:lnTo>
                  <a:lnTo>
                    <a:pt x="91" y="64"/>
                  </a:lnTo>
                  <a:close/>
                  <a:moveTo>
                    <a:pt x="106" y="85"/>
                  </a:moveTo>
                  <a:lnTo>
                    <a:pt x="103" y="71"/>
                  </a:lnTo>
                  <a:lnTo>
                    <a:pt x="106" y="85"/>
                  </a:lnTo>
                  <a:close/>
                  <a:moveTo>
                    <a:pt x="98" y="60"/>
                  </a:moveTo>
                  <a:lnTo>
                    <a:pt x="111" y="60"/>
                  </a:lnTo>
                  <a:lnTo>
                    <a:pt x="114" y="82"/>
                  </a:lnTo>
                  <a:lnTo>
                    <a:pt x="106" y="85"/>
                  </a:lnTo>
                  <a:lnTo>
                    <a:pt x="98" y="60"/>
                  </a:lnTo>
                  <a:close/>
                  <a:moveTo>
                    <a:pt x="114" y="82"/>
                  </a:moveTo>
                  <a:lnTo>
                    <a:pt x="111" y="71"/>
                  </a:lnTo>
                  <a:lnTo>
                    <a:pt x="114" y="82"/>
                  </a:lnTo>
                  <a:close/>
                  <a:moveTo>
                    <a:pt x="111" y="60"/>
                  </a:moveTo>
                  <a:lnTo>
                    <a:pt x="118" y="57"/>
                  </a:lnTo>
                  <a:lnTo>
                    <a:pt x="126" y="82"/>
                  </a:lnTo>
                  <a:lnTo>
                    <a:pt x="114" y="82"/>
                  </a:lnTo>
                  <a:lnTo>
                    <a:pt x="111" y="60"/>
                  </a:lnTo>
                  <a:close/>
                  <a:moveTo>
                    <a:pt x="118" y="57"/>
                  </a:moveTo>
                  <a:lnTo>
                    <a:pt x="123" y="67"/>
                  </a:lnTo>
                  <a:lnTo>
                    <a:pt x="118" y="57"/>
                  </a:lnTo>
                  <a:close/>
                  <a:moveTo>
                    <a:pt x="118" y="57"/>
                  </a:moveTo>
                  <a:lnTo>
                    <a:pt x="126" y="82"/>
                  </a:lnTo>
                  <a:lnTo>
                    <a:pt x="118" y="57"/>
                  </a:lnTo>
                  <a:close/>
                  <a:moveTo>
                    <a:pt x="126" y="82"/>
                  </a:moveTo>
                  <a:lnTo>
                    <a:pt x="123" y="67"/>
                  </a:lnTo>
                  <a:lnTo>
                    <a:pt x="126" y="82"/>
                  </a:lnTo>
                  <a:close/>
                  <a:moveTo>
                    <a:pt x="118" y="57"/>
                  </a:moveTo>
                  <a:lnTo>
                    <a:pt x="154" y="49"/>
                  </a:lnTo>
                  <a:lnTo>
                    <a:pt x="162" y="75"/>
                  </a:lnTo>
                  <a:lnTo>
                    <a:pt x="126" y="82"/>
                  </a:lnTo>
                  <a:lnTo>
                    <a:pt x="118" y="57"/>
                  </a:lnTo>
                  <a:close/>
                  <a:moveTo>
                    <a:pt x="154" y="49"/>
                  </a:moveTo>
                  <a:lnTo>
                    <a:pt x="194" y="42"/>
                  </a:lnTo>
                  <a:lnTo>
                    <a:pt x="197" y="64"/>
                  </a:lnTo>
                  <a:lnTo>
                    <a:pt x="162" y="75"/>
                  </a:lnTo>
                  <a:lnTo>
                    <a:pt x="154" y="49"/>
                  </a:lnTo>
                  <a:close/>
                  <a:moveTo>
                    <a:pt x="194" y="42"/>
                  </a:moveTo>
                  <a:lnTo>
                    <a:pt x="219" y="36"/>
                  </a:lnTo>
                  <a:lnTo>
                    <a:pt x="243" y="32"/>
                  </a:lnTo>
                  <a:lnTo>
                    <a:pt x="269" y="27"/>
                  </a:lnTo>
                  <a:lnTo>
                    <a:pt x="294" y="22"/>
                  </a:lnTo>
                  <a:lnTo>
                    <a:pt x="320" y="17"/>
                  </a:lnTo>
                  <a:lnTo>
                    <a:pt x="345" y="13"/>
                  </a:lnTo>
                  <a:lnTo>
                    <a:pt x="356" y="10"/>
                  </a:lnTo>
                  <a:lnTo>
                    <a:pt x="368" y="7"/>
                  </a:lnTo>
                  <a:lnTo>
                    <a:pt x="379" y="6"/>
                  </a:lnTo>
                  <a:lnTo>
                    <a:pt x="391" y="3"/>
                  </a:lnTo>
                  <a:lnTo>
                    <a:pt x="394" y="25"/>
                  </a:lnTo>
                  <a:lnTo>
                    <a:pt x="383" y="27"/>
                  </a:lnTo>
                  <a:lnTo>
                    <a:pt x="373" y="29"/>
                  </a:lnTo>
                  <a:lnTo>
                    <a:pt x="362" y="32"/>
                  </a:lnTo>
                  <a:lnTo>
                    <a:pt x="349" y="35"/>
                  </a:lnTo>
                  <a:lnTo>
                    <a:pt x="337" y="38"/>
                  </a:lnTo>
                  <a:lnTo>
                    <a:pt x="325" y="40"/>
                  </a:lnTo>
                  <a:lnTo>
                    <a:pt x="313" y="43"/>
                  </a:lnTo>
                  <a:lnTo>
                    <a:pt x="300" y="46"/>
                  </a:lnTo>
                  <a:lnTo>
                    <a:pt x="274" y="50"/>
                  </a:lnTo>
                  <a:lnTo>
                    <a:pt x="248" y="56"/>
                  </a:lnTo>
                  <a:lnTo>
                    <a:pt x="223" y="60"/>
                  </a:lnTo>
                  <a:lnTo>
                    <a:pt x="197" y="64"/>
                  </a:lnTo>
                  <a:lnTo>
                    <a:pt x="194" y="42"/>
                  </a:lnTo>
                  <a:close/>
                  <a:moveTo>
                    <a:pt x="391" y="3"/>
                  </a:moveTo>
                  <a:lnTo>
                    <a:pt x="394" y="3"/>
                  </a:lnTo>
                  <a:lnTo>
                    <a:pt x="396" y="3"/>
                  </a:lnTo>
                  <a:lnTo>
                    <a:pt x="397" y="3"/>
                  </a:lnTo>
                  <a:lnTo>
                    <a:pt x="399" y="2"/>
                  </a:lnTo>
                  <a:lnTo>
                    <a:pt x="400" y="2"/>
                  </a:lnTo>
                  <a:lnTo>
                    <a:pt x="402" y="0"/>
                  </a:lnTo>
                  <a:lnTo>
                    <a:pt x="411" y="25"/>
                  </a:lnTo>
                  <a:lnTo>
                    <a:pt x="408" y="25"/>
                  </a:lnTo>
                  <a:lnTo>
                    <a:pt x="405" y="25"/>
                  </a:lnTo>
                  <a:lnTo>
                    <a:pt x="403" y="25"/>
                  </a:lnTo>
                  <a:lnTo>
                    <a:pt x="400" y="25"/>
                  </a:lnTo>
                  <a:lnTo>
                    <a:pt x="397" y="25"/>
                  </a:lnTo>
                  <a:lnTo>
                    <a:pt x="394" y="25"/>
                  </a:lnTo>
                  <a:lnTo>
                    <a:pt x="391" y="3"/>
                  </a:lnTo>
                  <a:close/>
                  <a:moveTo>
                    <a:pt x="402" y="0"/>
                  </a:moveTo>
                  <a:lnTo>
                    <a:pt x="405" y="0"/>
                  </a:lnTo>
                  <a:lnTo>
                    <a:pt x="408" y="0"/>
                  </a:lnTo>
                  <a:lnTo>
                    <a:pt x="410" y="0"/>
                  </a:lnTo>
                  <a:lnTo>
                    <a:pt x="411" y="0"/>
                  </a:lnTo>
                  <a:lnTo>
                    <a:pt x="416" y="0"/>
                  </a:lnTo>
                  <a:lnTo>
                    <a:pt x="419" y="0"/>
                  </a:lnTo>
                  <a:lnTo>
                    <a:pt x="422" y="21"/>
                  </a:lnTo>
                  <a:lnTo>
                    <a:pt x="419" y="21"/>
                  </a:lnTo>
                  <a:lnTo>
                    <a:pt x="416" y="22"/>
                  </a:lnTo>
                  <a:lnTo>
                    <a:pt x="414" y="22"/>
                  </a:lnTo>
                  <a:lnTo>
                    <a:pt x="413" y="22"/>
                  </a:lnTo>
                  <a:lnTo>
                    <a:pt x="413" y="24"/>
                  </a:lnTo>
                  <a:lnTo>
                    <a:pt x="411" y="25"/>
                  </a:lnTo>
                  <a:lnTo>
                    <a:pt x="402" y="0"/>
                  </a:lnTo>
                  <a:close/>
                  <a:moveTo>
                    <a:pt x="419" y="0"/>
                  </a:moveTo>
                  <a:lnTo>
                    <a:pt x="422" y="0"/>
                  </a:lnTo>
                  <a:lnTo>
                    <a:pt x="422" y="10"/>
                  </a:lnTo>
                  <a:lnTo>
                    <a:pt x="419" y="0"/>
                  </a:lnTo>
                  <a:close/>
                  <a:moveTo>
                    <a:pt x="422" y="0"/>
                  </a:moveTo>
                  <a:lnTo>
                    <a:pt x="422" y="21"/>
                  </a:lnTo>
                  <a:lnTo>
                    <a:pt x="419" y="21"/>
                  </a:lnTo>
                  <a:lnTo>
                    <a:pt x="422" y="0"/>
                  </a:lnTo>
                  <a:close/>
                  <a:moveTo>
                    <a:pt x="422" y="0"/>
                  </a:moveTo>
                  <a:lnTo>
                    <a:pt x="422" y="10"/>
                  </a:lnTo>
                  <a:lnTo>
                    <a:pt x="422" y="0"/>
                  </a:lnTo>
                  <a:close/>
                  <a:moveTo>
                    <a:pt x="422" y="0"/>
                  </a:moveTo>
                  <a:lnTo>
                    <a:pt x="423" y="0"/>
                  </a:lnTo>
                  <a:lnTo>
                    <a:pt x="425" y="0"/>
                  </a:lnTo>
                  <a:lnTo>
                    <a:pt x="426" y="0"/>
                  </a:lnTo>
                  <a:lnTo>
                    <a:pt x="422" y="21"/>
                  </a:lnTo>
                  <a:lnTo>
                    <a:pt x="422" y="0"/>
                  </a:lnTo>
                  <a:close/>
                  <a:moveTo>
                    <a:pt x="426" y="0"/>
                  </a:moveTo>
                  <a:lnTo>
                    <a:pt x="426" y="0"/>
                  </a:lnTo>
                  <a:lnTo>
                    <a:pt x="428" y="0"/>
                  </a:lnTo>
                  <a:lnTo>
                    <a:pt x="430" y="0"/>
                  </a:lnTo>
                  <a:lnTo>
                    <a:pt x="426" y="21"/>
                  </a:lnTo>
                  <a:lnTo>
                    <a:pt x="425" y="21"/>
                  </a:lnTo>
                  <a:lnTo>
                    <a:pt x="423" y="21"/>
                  </a:lnTo>
                  <a:lnTo>
                    <a:pt x="422" y="21"/>
                  </a:lnTo>
                  <a:lnTo>
                    <a:pt x="426" y="0"/>
                  </a:lnTo>
                  <a:close/>
                  <a:moveTo>
                    <a:pt x="430" y="0"/>
                  </a:moveTo>
                  <a:lnTo>
                    <a:pt x="433" y="0"/>
                  </a:lnTo>
                  <a:lnTo>
                    <a:pt x="434" y="0"/>
                  </a:lnTo>
                  <a:lnTo>
                    <a:pt x="437" y="0"/>
                  </a:lnTo>
                  <a:lnTo>
                    <a:pt x="440" y="0"/>
                  </a:lnTo>
                  <a:lnTo>
                    <a:pt x="442" y="2"/>
                  </a:lnTo>
                  <a:lnTo>
                    <a:pt x="443" y="2"/>
                  </a:lnTo>
                  <a:lnTo>
                    <a:pt x="445" y="3"/>
                  </a:lnTo>
                  <a:lnTo>
                    <a:pt x="442" y="25"/>
                  </a:lnTo>
                  <a:lnTo>
                    <a:pt x="440" y="25"/>
                  </a:lnTo>
                  <a:lnTo>
                    <a:pt x="439" y="24"/>
                  </a:lnTo>
                  <a:lnTo>
                    <a:pt x="436" y="24"/>
                  </a:lnTo>
                  <a:lnTo>
                    <a:pt x="434" y="22"/>
                  </a:lnTo>
                  <a:lnTo>
                    <a:pt x="431" y="22"/>
                  </a:lnTo>
                  <a:lnTo>
                    <a:pt x="430" y="21"/>
                  </a:lnTo>
                  <a:lnTo>
                    <a:pt x="426" y="21"/>
                  </a:lnTo>
                  <a:lnTo>
                    <a:pt x="430" y="0"/>
                  </a:lnTo>
                  <a:close/>
                  <a:moveTo>
                    <a:pt x="445" y="3"/>
                  </a:moveTo>
                  <a:lnTo>
                    <a:pt x="450" y="3"/>
                  </a:lnTo>
                  <a:lnTo>
                    <a:pt x="445" y="14"/>
                  </a:lnTo>
                  <a:lnTo>
                    <a:pt x="445" y="3"/>
                  </a:lnTo>
                  <a:close/>
                  <a:moveTo>
                    <a:pt x="450" y="3"/>
                  </a:moveTo>
                  <a:lnTo>
                    <a:pt x="450" y="3"/>
                  </a:lnTo>
                  <a:lnTo>
                    <a:pt x="451" y="3"/>
                  </a:lnTo>
                  <a:lnTo>
                    <a:pt x="453" y="3"/>
                  </a:lnTo>
                  <a:lnTo>
                    <a:pt x="454" y="3"/>
                  </a:lnTo>
                  <a:lnTo>
                    <a:pt x="457" y="3"/>
                  </a:lnTo>
                  <a:lnTo>
                    <a:pt x="450" y="28"/>
                  </a:lnTo>
                  <a:lnTo>
                    <a:pt x="450" y="27"/>
                  </a:lnTo>
                  <a:lnTo>
                    <a:pt x="448" y="27"/>
                  </a:lnTo>
                  <a:lnTo>
                    <a:pt x="448" y="25"/>
                  </a:lnTo>
                  <a:lnTo>
                    <a:pt x="446" y="25"/>
                  </a:lnTo>
                  <a:lnTo>
                    <a:pt x="445" y="25"/>
                  </a:lnTo>
                  <a:lnTo>
                    <a:pt x="442" y="25"/>
                  </a:lnTo>
                  <a:lnTo>
                    <a:pt x="450" y="3"/>
                  </a:lnTo>
                  <a:close/>
                  <a:moveTo>
                    <a:pt x="457" y="3"/>
                  </a:moveTo>
                  <a:lnTo>
                    <a:pt x="459" y="4"/>
                  </a:lnTo>
                  <a:lnTo>
                    <a:pt x="460" y="6"/>
                  </a:lnTo>
                  <a:lnTo>
                    <a:pt x="462" y="6"/>
                  </a:lnTo>
                  <a:lnTo>
                    <a:pt x="463" y="7"/>
                  </a:lnTo>
                  <a:lnTo>
                    <a:pt x="467" y="7"/>
                  </a:lnTo>
                  <a:lnTo>
                    <a:pt x="470" y="7"/>
                  </a:lnTo>
                  <a:lnTo>
                    <a:pt x="462" y="28"/>
                  </a:lnTo>
                  <a:lnTo>
                    <a:pt x="450" y="28"/>
                  </a:lnTo>
                  <a:lnTo>
                    <a:pt x="457" y="3"/>
                  </a:lnTo>
                  <a:close/>
                  <a:moveTo>
                    <a:pt x="470" y="7"/>
                  </a:moveTo>
                  <a:lnTo>
                    <a:pt x="465" y="18"/>
                  </a:lnTo>
                  <a:lnTo>
                    <a:pt x="470" y="7"/>
                  </a:lnTo>
                  <a:close/>
                  <a:moveTo>
                    <a:pt x="470" y="7"/>
                  </a:moveTo>
                  <a:lnTo>
                    <a:pt x="471" y="7"/>
                  </a:lnTo>
                  <a:lnTo>
                    <a:pt x="473" y="8"/>
                  </a:lnTo>
                  <a:lnTo>
                    <a:pt x="474" y="10"/>
                  </a:lnTo>
                  <a:lnTo>
                    <a:pt x="476" y="10"/>
                  </a:lnTo>
                  <a:lnTo>
                    <a:pt x="477" y="10"/>
                  </a:lnTo>
                  <a:lnTo>
                    <a:pt x="470" y="31"/>
                  </a:lnTo>
                  <a:lnTo>
                    <a:pt x="468" y="31"/>
                  </a:lnTo>
                  <a:lnTo>
                    <a:pt x="467" y="31"/>
                  </a:lnTo>
                  <a:lnTo>
                    <a:pt x="465" y="31"/>
                  </a:lnTo>
                  <a:lnTo>
                    <a:pt x="463" y="29"/>
                  </a:lnTo>
                  <a:lnTo>
                    <a:pt x="462" y="28"/>
                  </a:lnTo>
                  <a:lnTo>
                    <a:pt x="470" y="7"/>
                  </a:lnTo>
                  <a:close/>
                  <a:moveTo>
                    <a:pt x="477" y="10"/>
                  </a:moveTo>
                  <a:lnTo>
                    <a:pt x="479" y="10"/>
                  </a:lnTo>
                  <a:lnTo>
                    <a:pt x="480" y="10"/>
                  </a:lnTo>
                  <a:lnTo>
                    <a:pt x="482" y="11"/>
                  </a:lnTo>
                  <a:lnTo>
                    <a:pt x="483" y="13"/>
                  </a:lnTo>
                  <a:lnTo>
                    <a:pt x="485" y="14"/>
                  </a:lnTo>
                  <a:lnTo>
                    <a:pt x="477" y="35"/>
                  </a:lnTo>
                  <a:lnTo>
                    <a:pt x="476" y="35"/>
                  </a:lnTo>
                  <a:lnTo>
                    <a:pt x="474" y="35"/>
                  </a:lnTo>
                  <a:lnTo>
                    <a:pt x="473" y="33"/>
                  </a:lnTo>
                  <a:lnTo>
                    <a:pt x="471" y="32"/>
                  </a:lnTo>
                  <a:lnTo>
                    <a:pt x="470" y="31"/>
                  </a:lnTo>
                  <a:lnTo>
                    <a:pt x="477" y="10"/>
                  </a:lnTo>
                  <a:close/>
                  <a:moveTo>
                    <a:pt x="485" y="14"/>
                  </a:moveTo>
                  <a:lnTo>
                    <a:pt x="482" y="25"/>
                  </a:lnTo>
                  <a:lnTo>
                    <a:pt x="485" y="14"/>
                  </a:lnTo>
                  <a:close/>
                  <a:moveTo>
                    <a:pt x="485" y="14"/>
                  </a:moveTo>
                  <a:lnTo>
                    <a:pt x="488" y="15"/>
                  </a:lnTo>
                  <a:lnTo>
                    <a:pt x="491" y="17"/>
                  </a:lnTo>
                  <a:lnTo>
                    <a:pt x="493" y="17"/>
                  </a:lnTo>
                  <a:lnTo>
                    <a:pt x="494" y="17"/>
                  </a:lnTo>
                  <a:lnTo>
                    <a:pt x="496" y="17"/>
                  </a:lnTo>
                  <a:lnTo>
                    <a:pt x="496" y="18"/>
                  </a:lnTo>
                  <a:lnTo>
                    <a:pt x="497" y="18"/>
                  </a:lnTo>
                  <a:lnTo>
                    <a:pt x="490" y="39"/>
                  </a:lnTo>
                  <a:lnTo>
                    <a:pt x="488" y="39"/>
                  </a:lnTo>
                  <a:lnTo>
                    <a:pt x="487" y="38"/>
                  </a:lnTo>
                  <a:lnTo>
                    <a:pt x="483" y="38"/>
                  </a:lnTo>
                  <a:lnTo>
                    <a:pt x="480" y="38"/>
                  </a:lnTo>
                  <a:lnTo>
                    <a:pt x="477" y="36"/>
                  </a:lnTo>
                  <a:lnTo>
                    <a:pt x="473" y="35"/>
                  </a:lnTo>
                  <a:lnTo>
                    <a:pt x="485" y="14"/>
                  </a:lnTo>
                  <a:close/>
                  <a:moveTo>
                    <a:pt x="497" y="18"/>
                  </a:moveTo>
                  <a:lnTo>
                    <a:pt x="505" y="21"/>
                  </a:lnTo>
                  <a:lnTo>
                    <a:pt x="505" y="28"/>
                  </a:lnTo>
                  <a:lnTo>
                    <a:pt x="493" y="28"/>
                  </a:lnTo>
                  <a:lnTo>
                    <a:pt x="497" y="18"/>
                  </a:lnTo>
                  <a:close/>
                  <a:moveTo>
                    <a:pt x="505" y="28"/>
                  </a:moveTo>
                  <a:lnTo>
                    <a:pt x="505" y="39"/>
                  </a:lnTo>
                  <a:lnTo>
                    <a:pt x="482" y="39"/>
                  </a:lnTo>
                  <a:lnTo>
                    <a:pt x="482" y="28"/>
                  </a:lnTo>
                  <a:lnTo>
                    <a:pt x="505" y="28"/>
                  </a:lnTo>
                  <a:close/>
                  <a:moveTo>
                    <a:pt x="505" y="39"/>
                  </a:moveTo>
                  <a:lnTo>
                    <a:pt x="505" y="64"/>
                  </a:lnTo>
                  <a:lnTo>
                    <a:pt x="482" y="64"/>
                  </a:lnTo>
                  <a:lnTo>
                    <a:pt x="482" y="39"/>
                  </a:lnTo>
                  <a:lnTo>
                    <a:pt x="505" y="39"/>
                  </a:lnTo>
                  <a:close/>
                  <a:moveTo>
                    <a:pt x="505" y="64"/>
                  </a:moveTo>
                  <a:lnTo>
                    <a:pt x="505" y="93"/>
                  </a:lnTo>
                  <a:lnTo>
                    <a:pt x="482" y="93"/>
                  </a:lnTo>
                  <a:lnTo>
                    <a:pt x="482" y="64"/>
                  </a:lnTo>
                  <a:lnTo>
                    <a:pt x="505" y="64"/>
                  </a:lnTo>
                  <a:close/>
                  <a:moveTo>
                    <a:pt x="505" y="93"/>
                  </a:moveTo>
                  <a:lnTo>
                    <a:pt x="505" y="121"/>
                  </a:lnTo>
                  <a:lnTo>
                    <a:pt x="482" y="121"/>
                  </a:lnTo>
                  <a:lnTo>
                    <a:pt x="482" y="93"/>
                  </a:lnTo>
                  <a:lnTo>
                    <a:pt x="505" y="93"/>
                  </a:lnTo>
                  <a:close/>
                  <a:moveTo>
                    <a:pt x="505" y="121"/>
                  </a:moveTo>
                  <a:lnTo>
                    <a:pt x="505" y="146"/>
                  </a:lnTo>
                  <a:lnTo>
                    <a:pt x="482" y="146"/>
                  </a:lnTo>
                  <a:lnTo>
                    <a:pt x="482" y="121"/>
                  </a:lnTo>
                  <a:lnTo>
                    <a:pt x="505" y="121"/>
                  </a:lnTo>
                  <a:close/>
                  <a:moveTo>
                    <a:pt x="505" y="146"/>
                  </a:moveTo>
                  <a:lnTo>
                    <a:pt x="505" y="156"/>
                  </a:lnTo>
                  <a:lnTo>
                    <a:pt x="482" y="156"/>
                  </a:lnTo>
                  <a:lnTo>
                    <a:pt x="482" y="146"/>
                  </a:lnTo>
                  <a:lnTo>
                    <a:pt x="505" y="146"/>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8" name="Freeform 9"/>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w 481"/>
                <a:gd name="T115" fmla="*/ 1 h 198"/>
                <a:gd name="T116" fmla="*/ 0 w 481"/>
                <a:gd name="T117" fmla="*/ 1 h 198"/>
                <a:gd name="T118" fmla="*/ 0 w 481"/>
                <a:gd name="T119" fmla="*/ 1 h 198"/>
                <a:gd name="T120" fmla="*/ 0 w 481"/>
                <a:gd name="T121" fmla="*/ 1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1"/>
                <a:gd name="T184" fmla="*/ 0 h 198"/>
                <a:gd name="T185" fmla="*/ 481 w 481"/>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1" h="198">
                  <a:moveTo>
                    <a:pt x="481" y="146"/>
                  </a:moveTo>
                  <a:lnTo>
                    <a:pt x="481" y="144"/>
                  </a:lnTo>
                  <a:lnTo>
                    <a:pt x="479" y="144"/>
                  </a:lnTo>
                  <a:lnTo>
                    <a:pt x="478" y="143"/>
                  </a:lnTo>
                  <a:lnTo>
                    <a:pt x="476" y="143"/>
                  </a:lnTo>
                  <a:lnTo>
                    <a:pt x="473" y="142"/>
                  </a:lnTo>
                  <a:lnTo>
                    <a:pt x="470" y="140"/>
                  </a:lnTo>
                  <a:lnTo>
                    <a:pt x="465" y="139"/>
                  </a:lnTo>
                  <a:lnTo>
                    <a:pt x="464" y="139"/>
                  </a:lnTo>
                  <a:lnTo>
                    <a:pt x="462" y="137"/>
                  </a:lnTo>
                  <a:lnTo>
                    <a:pt x="458" y="136"/>
                  </a:lnTo>
                  <a:lnTo>
                    <a:pt x="453" y="136"/>
                  </a:lnTo>
                  <a:lnTo>
                    <a:pt x="451" y="136"/>
                  </a:lnTo>
                  <a:lnTo>
                    <a:pt x="450" y="136"/>
                  </a:lnTo>
                  <a:lnTo>
                    <a:pt x="447" y="135"/>
                  </a:lnTo>
                  <a:lnTo>
                    <a:pt x="444" y="133"/>
                  </a:lnTo>
                  <a:lnTo>
                    <a:pt x="438" y="132"/>
                  </a:lnTo>
                  <a:lnTo>
                    <a:pt x="431" y="130"/>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7"/>
                  </a:lnTo>
                  <a:lnTo>
                    <a:pt x="251" y="161"/>
                  </a:lnTo>
                  <a:lnTo>
                    <a:pt x="213" y="168"/>
                  </a:lnTo>
                  <a:lnTo>
                    <a:pt x="194" y="172"/>
                  </a:lnTo>
                  <a:lnTo>
                    <a:pt x="174" y="176"/>
                  </a:lnTo>
                  <a:lnTo>
                    <a:pt x="156" y="180"/>
                  </a:lnTo>
                  <a:lnTo>
                    <a:pt x="139" y="183"/>
                  </a:lnTo>
                  <a:lnTo>
                    <a:pt x="130" y="185"/>
                  </a:lnTo>
                  <a:lnTo>
                    <a:pt x="122" y="187"/>
                  </a:lnTo>
                  <a:lnTo>
                    <a:pt x="113" y="189"/>
                  </a:lnTo>
                  <a:lnTo>
                    <a:pt x="105" y="190"/>
                  </a:lnTo>
                  <a:lnTo>
                    <a:pt x="97" y="192"/>
                  </a:lnTo>
                  <a:lnTo>
                    <a:pt x="90" y="193"/>
                  </a:lnTo>
                  <a:lnTo>
                    <a:pt x="82" y="194"/>
                  </a:lnTo>
                  <a:lnTo>
                    <a:pt x="76" y="196"/>
                  </a:lnTo>
                  <a:lnTo>
                    <a:pt x="71" y="197"/>
                  </a:lnTo>
                  <a:lnTo>
                    <a:pt x="66" y="198"/>
                  </a:lnTo>
                  <a:lnTo>
                    <a:pt x="62" y="198"/>
                  </a:lnTo>
                  <a:lnTo>
                    <a:pt x="57" y="198"/>
                  </a:lnTo>
                  <a:lnTo>
                    <a:pt x="54" y="198"/>
                  </a:lnTo>
                  <a:lnTo>
                    <a:pt x="50" y="198"/>
                  </a:lnTo>
                  <a:lnTo>
                    <a:pt x="46" y="198"/>
                  </a:lnTo>
                  <a:lnTo>
                    <a:pt x="43" y="198"/>
                  </a:lnTo>
                  <a:lnTo>
                    <a:pt x="40" y="198"/>
                  </a:lnTo>
                  <a:lnTo>
                    <a:pt x="37" y="198"/>
                  </a:lnTo>
                  <a:lnTo>
                    <a:pt x="34" y="198"/>
                  </a:lnTo>
                  <a:lnTo>
                    <a:pt x="31" y="197"/>
                  </a:lnTo>
                  <a:lnTo>
                    <a:pt x="25" y="194"/>
                  </a:lnTo>
                  <a:lnTo>
                    <a:pt x="20" y="193"/>
                  </a:lnTo>
                  <a:lnTo>
                    <a:pt x="16" y="190"/>
                  </a:lnTo>
                  <a:lnTo>
                    <a:pt x="13" y="187"/>
                  </a:lnTo>
                  <a:lnTo>
                    <a:pt x="9" y="186"/>
                  </a:lnTo>
                  <a:lnTo>
                    <a:pt x="8" y="185"/>
                  </a:lnTo>
                  <a:lnTo>
                    <a:pt x="6"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6"/>
                  </a:lnTo>
                  <a:lnTo>
                    <a:pt x="0" y="123"/>
                  </a:lnTo>
                  <a:lnTo>
                    <a:pt x="0" y="119"/>
                  </a:lnTo>
                  <a:lnTo>
                    <a:pt x="0" y="115"/>
                  </a:lnTo>
                  <a:lnTo>
                    <a:pt x="0" y="112"/>
                  </a:lnTo>
                  <a:lnTo>
                    <a:pt x="0" y="111"/>
                  </a:lnTo>
                  <a:lnTo>
                    <a:pt x="0" y="108"/>
                  </a:lnTo>
                  <a:lnTo>
                    <a:pt x="0" y="107"/>
                  </a:lnTo>
                  <a:lnTo>
                    <a:pt x="0" y="103"/>
                  </a:lnTo>
                  <a:lnTo>
                    <a:pt x="0" y="100"/>
                  </a:lnTo>
                  <a:lnTo>
                    <a:pt x="0" y="97"/>
                  </a:lnTo>
                  <a:lnTo>
                    <a:pt x="0" y="96"/>
                  </a:lnTo>
                  <a:lnTo>
                    <a:pt x="0" y="93"/>
                  </a:lnTo>
                  <a:lnTo>
                    <a:pt x="0" y="90"/>
                  </a:lnTo>
                  <a:lnTo>
                    <a:pt x="0" y="89"/>
                  </a:lnTo>
                  <a:lnTo>
                    <a:pt x="0" y="86"/>
                  </a:lnTo>
                  <a:lnTo>
                    <a:pt x="0" y="85"/>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4"/>
                  </a:lnTo>
                  <a:lnTo>
                    <a:pt x="85" y="64"/>
                  </a:lnTo>
                  <a:lnTo>
                    <a:pt x="86" y="62"/>
                  </a:lnTo>
                  <a:lnTo>
                    <a:pt x="90" y="62"/>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26"/>
                  </a:lnTo>
                  <a:lnTo>
                    <a:pt x="481" y="29"/>
                  </a:lnTo>
                  <a:lnTo>
                    <a:pt x="481" y="32"/>
                  </a:lnTo>
                  <a:lnTo>
                    <a:pt x="481" y="35"/>
                  </a:lnTo>
                  <a:lnTo>
                    <a:pt x="481" y="39"/>
                  </a:lnTo>
                  <a:lnTo>
                    <a:pt x="481" y="41"/>
                  </a:lnTo>
                  <a:lnTo>
                    <a:pt x="481" y="50"/>
                  </a:lnTo>
                  <a:lnTo>
                    <a:pt x="481" y="53"/>
                  </a:lnTo>
                  <a:lnTo>
                    <a:pt x="481" y="54"/>
                  </a:lnTo>
                  <a:lnTo>
                    <a:pt x="481" y="58"/>
                  </a:lnTo>
                  <a:lnTo>
                    <a:pt x="481" y="62"/>
                  </a:lnTo>
                  <a:lnTo>
                    <a:pt x="481" y="65"/>
                  </a:lnTo>
                  <a:lnTo>
                    <a:pt x="481" y="68"/>
                  </a:lnTo>
                  <a:lnTo>
                    <a:pt x="481" y="71"/>
                  </a:lnTo>
                  <a:lnTo>
                    <a:pt x="481" y="73"/>
                  </a:lnTo>
                  <a:lnTo>
                    <a:pt x="481" y="75"/>
                  </a:lnTo>
                  <a:lnTo>
                    <a:pt x="481" y="76"/>
                  </a:lnTo>
                  <a:lnTo>
                    <a:pt x="481" y="79"/>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lnTo>
                    <a:pt x="481" y="143"/>
                  </a:lnTo>
                  <a:lnTo>
                    <a:pt x="481" y="144"/>
                  </a:lnTo>
                  <a:lnTo>
                    <a:pt x="481" y="14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09" name="Freeform 10"/>
            <p:cNvSpPr>
              <a:spLocks noEditPoints="1"/>
            </p:cNvSpPr>
            <p:nvPr/>
          </p:nvSpPr>
          <p:spPr bwMode="auto">
            <a:xfrm>
              <a:off x="2982" y="754"/>
              <a:ext cx="253" cy="112"/>
            </a:xfrm>
            <a:custGeom>
              <a:avLst/>
              <a:gdLst>
                <a:gd name="T0" fmla="*/ 1 w 505"/>
                <a:gd name="T1" fmla="*/ 0 h 223"/>
                <a:gd name="T2" fmla="*/ 1 w 505"/>
                <a:gd name="T3" fmla="*/ 0 h 223"/>
                <a:gd name="T4" fmla="*/ 1 w 505"/>
                <a:gd name="T5" fmla="*/ 0 h 223"/>
                <a:gd name="T6" fmla="*/ 1 w 505"/>
                <a:gd name="T7" fmla="*/ 0 h 223"/>
                <a:gd name="T8" fmla="*/ 1 w 505"/>
                <a:gd name="T9" fmla="*/ 0 h 223"/>
                <a:gd name="T10" fmla="*/ 1 w 505"/>
                <a:gd name="T11" fmla="*/ 0 h 223"/>
                <a:gd name="T12" fmla="*/ 1 w 505"/>
                <a:gd name="T13" fmla="*/ 0 h 223"/>
                <a:gd name="T14" fmla="*/ 1 w 505"/>
                <a:gd name="T15" fmla="*/ 0 h 223"/>
                <a:gd name="T16" fmla="*/ 1 w 505"/>
                <a:gd name="T17" fmla="*/ 0 h 223"/>
                <a:gd name="T18" fmla="*/ 1 w 505"/>
                <a:gd name="T19" fmla="*/ 0 h 223"/>
                <a:gd name="T20" fmla="*/ 1 w 505"/>
                <a:gd name="T21" fmla="*/ 0 h 223"/>
                <a:gd name="T22" fmla="*/ 1 w 505"/>
                <a:gd name="T23" fmla="*/ 0 h 223"/>
                <a:gd name="T24" fmla="*/ 1 w 505"/>
                <a:gd name="T25" fmla="*/ 0 h 223"/>
                <a:gd name="T26" fmla="*/ 1 w 505"/>
                <a:gd name="T27" fmla="*/ 0 h 223"/>
                <a:gd name="T28" fmla="*/ 1 w 505"/>
                <a:gd name="T29" fmla="*/ 0 h 223"/>
                <a:gd name="T30" fmla="*/ 1 w 505"/>
                <a:gd name="T31" fmla="*/ 0 h 223"/>
                <a:gd name="T32" fmla="*/ 1 w 505"/>
                <a:gd name="T33" fmla="*/ 0 h 223"/>
                <a:gd name="T34" fmla="*/ 1 w 505"/>
                <a:gd name="T35" fmla="*/ 0 h 223"/>
                <a:gd name="T36" fmla="*/ 1 w 505"/>
                <a:gd name="T37" fmla="*/ 0 h 223"/>
                <a:gd name="T38" fmla="*/ 1 w 505"/>
                <a:gd name="T39" fmla="*/ 0 h 223"/>
                <a:gd name="T40" fmla="*/ 0 w 505"/>
                <a:gd name="T41" fmla="*/ 0 h 223"/>
                <a:gd name="T42" fmla="*/ 0 w 505"/>
                <a:gd name="T43" fmla="*/ 0 h 223"/>
                <a:gd name="T44" fmla="*/ 1 w 505"/>
                <a:gd name="T45" fmla="*/ 0 h 223"/>
                <a:gd name="T46" fmla="*/ 0 w 505"/>
                <a:gd name="T47" fmla="*/ 0 h 223"/>
                <a:gd name="T48" fmla="*/ 1 w 505"/>
                <a:gd name="T49" fmla="*/ 0 h 223"/>
                <a:gd name="T50" fmla="*/ 0 w 505"/>
                <a:gd name="T51" fmla="*/ 0 h 223"/>
                <a:gd name="T52" fmla="*/ 0 w 505"/>
                <a:gd name="T53" fmla="*/ 0 h 223"/>
                <a:gd name="T54" fmla="*/ 1 w 505"/>
                <a:gd name="T55" fmla="*/ 0 h 223"/>
                <a:gd name="T56" fmla="*/ 0 w 505"/>
                <a:gd name="T57" fmla="*/ 0 h 223"/>
                <a:gd name="T58" fmla="*/ 0 w 505"/>
                <a:gd name="T59" fmla="*/ 0 h 223"/>
                <a:gd name="T60" fmla="*/ 1 w 505"/>
                <a:gd name="T61" fmla="*/ 0 h 223"/>
                <a:gd name="T62" fmla="*/ 1 w 505"/>
                <a:gd name="T63" fmla="*/ 0 h 223"/>
                <a:gd name="T64" fmla="*/ 1 w 505"/>
                <a:gd name="T65" fmla="*/ 0 h 223"/>
                <a:gd name="T66" fmla="*/ 0 w 505"/>
                <a:gd name="T67" fmla="*/ 0 h 223"/>
                <a:gd name="T68" fmla="*/ 1 w 505"/>
                <a:gd name="T69" fmla="*/ 0 h 223"/>
                <a:gd name="T70" fmla="*/ 1 w 505"/>
                <a:gd name="T71" fmla="*/ 0 h 223"/>
                <a:gd name="T72" fmla="*/ 1 w 505"/>
                <a:gd name="T73" fmla="*/ 0 h 223"/>
                <a:gd name="T74" fmla="*/ 1 w 505"/>
                <a:gd name="T75" fmla="*/ 0 h 223"/>
                <a:gd name="T76" fmla="*/ 1 w 505"/>
                <a:gd name="T77" fmla="*/ 0 h 223"/>
                <a:gd name="T78" fmla="*/ 1 w 505"/>
                <a:gd name="T79" fmla="*/ 0 h 223"/>
                <a:gd name="T80" fmla="*/ 1 w 505"/>
                <a:gd name="T81" fmla="*/ 0 h 223"/>
                <a:gd name="T82" fmla="*/ 1 w 505"/>
                <a:gd name="T83" fmla="*/ 0 h 223"/>
                <a:gd name="T84" fmla="*/ 1 w 505"/>
                <a:gd name="T85" fmla="*/ 0 h 223"/>
                <a:gd name="T86" fmla="*/ 1 w 505"/>
                <a:gd name="T87" fmla="*/ 0 h 223"/>
                <a:gd name="T88" fmla="*/ 1 w 505"/>
                <a:gd name="T89" fmla="*/ 0 h 223"/>
                <a:gd name="T90" fmla="*/ 1 w 505"/>
                <a:gd name="T91" fmla="*/ 0 h 223"/>
                <a:gd name="T92" fmla="*/ 1 w 505"/>
                <a:gd name="T93" fmla="*/ 0 h 223"/>
                <a:gd name="T94" fmla="*/ 1 w 505"/>
                <a:gd name="T95" fmla="*/ 0 h 223"/>
                <a:gd name="T96" fmla="*/ 1 w 505"/>
                <a:gd name="T97" fmla="*/ 0 h 223"/>
                <a:gd name="T98" fmla="*/ 1 w 505"/>
                <a:gd name="T99" fmla="*/ 0 h 223"/>
                <a:gd name="T100" fmla="*/ 1 w 505"/>
                <a:gd name="T101" fmla="*/ 0 h 223"/>
                <a:gd name="T102" fmla="*/ 1 w 505"/>
                <a:gd name="T103" fmla="*/ 0 h 223"/>
                <a:gd name="T104" fmla="*/ 1 w 505"/>
                <a:gd name="T105" fmla="*/ 0 h 223"/>
                <a:gd name="T106" fmla="*/ 1 w 505"/>
                <a:gd name="T107" fmla="*/ 0 h 223"/>
                <a:gd name="T108" fmla="*/ 1 w 505"/>
                <a:gd name="T109" fmla="*/ 0 h 223"/>
                <a:gd name="T110" fmla="*/ 1 w 505"/>
                <a:gd name="T111" fmla="*/ 0 h 223"/>
                <a:gd name="T112" fmla="*/ 1 w 505"/>
                <a:gd name="T113" fmla="*/ 0 h 223"/>
                <a:gd name="T114" fmla="*/ 1 w 505"/>
                <a:gd name="T115" fmla="*/ 0 h 223"/>
                <a:gd name="T116" fmla="*/ 1 w 505"/>
                <a:gd name="T117" fmla="*/ 0 h 223"/>
                <a:gd name="T118" fmla="*/ 1 w 505"/>
                <a:gd name="T119" fmla="*/ 0 h 2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5"/>
                <a:gd name="T181" fmla="*/ 0 h 223"/>
                <a:gd name="T182" fmla="*/ 505 w 505"/>
                <a:gd name="T183" fmla="*/ 223 h 2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5" h="223">
                  <a:moveTo>
                    <a:pt x="490" y="170"/>
                  </a:moveTo>
                  <a:lnTo>
                    <a:pt x="488" y="168"/>
                  </a:lnTo>
                  <a:lnTo>
                    <a:pt x="487" y="168"/>
                  </a:lnTo>
                  <a:lnTo>
                    <a:pt x="485" y="167"/>
                  </a:lnTo>
                  <a:lnTo>
                    <a:pt x="482" y="166"/>
                  </a:lnTo>
                  <a:lnTo>
                    <a:pt x="479" y="164"/>
                  </a:lnTo>
                  <a:lnTo>
                    <a:pt x="473" y="163"/>
                  </a:lnTo>
                  <a:lnTo>
                    <a:pt x="482" y="141"/>
                  </a:lnTo>
                  <a:lnTo>
                    <a:pt x="485" y="142"/>
                  </a:lnTo>
                  <a:lnTo>
                    <a:pt x="490" y="143"/>
                  </a:lnTo>
                  <a:lnTo>
                    <a:pt x="491" y="145"/>
                  </a:lnTo>
                  <a:lnTo>
                    <a:pt x="494" y="146"/>
                  </a:lnTo>
                  <a:lnTo>
                    <a:pt x="496" y="148"/>
                  </a:lnTo>
                  <a:lnTo>
                    <a:pt x="497" y="149"/>
                  </a:lnTo>
                  <a:lnTo>
                    <a:pt x="490" y="170"/>
                  </a:lnTo>
                  <a:close/>
                  <a:moveTo>
                    <a:pt x="473" y="163"/>
                  </a:moveTo>
                  <a:lnTo>
                    <a:pt x="473" y="163"/>
                  </a:lnTo>
                  <a:lnTo>
                    <a:pt x="471" y="161"/>
                  </a:lnTo>
                  <a:lnTo>
                    <a:pt x="470" y="161"/>
                  </a:lnTo>
                  <a:lnTo>
                    <a:pt x="468" y="161"/>
                  </a:lnTo>
                  <a:lnTo>
                    <a:pt x="468" y="160"/>
                  </a:lnTo>
                  <a:lnTo>
                    <a:pt x="467" y="160"/>
                  </a:lnTo>
                  <a:lnTo>
                    <a:pt x="465" y="159"/>
                  </a:lnTo>
                  <a:lnTo>
                    <a:pt x="473" y="138"/>
                  </a:lnTo>
                  <a:lnTo>
                    <a:pt x="474" y="139"/>
                  </a:lnTo>
                  <a:lnTo>
                    <a:pt x="476" y="139"/>
                  </a:lnTo>
                  <a:lnTo>
                    <a:pt x="477" y="141"/>
                  </a:lnTo>
                  <a:lnTo>
                    <a:pt x="479" y="141"/>
                  </a:lnTo>
                  <a:lnTo>
                    <a:pt x="480" y="141"/>
                  </a:lnTo>
                  <a:lnTo>
                    <a:pt x="482" y="141"/>
                  </a:lnTo>
                  <a:lnTo>
                    <a:pt x="473" y="163"/>
                  </a:lnTo>
                  <a:close/>
                  <a:moveTo>
                    <a:pt x="465" y="159"/>
                  </a:moveTo>
                  <a:lnTo>
                    <a:pt x="462" y="159"/>
                  </a:lnTo>
                  <a:lnTo>
                    <a:pt x="460" y="159"/>
                  </a:lnTo>
                  <a:lnTo>
                    <a:pt x="459" y="159"/>
                  </a:lnTo>
                  <a:lnTo>
                    <a:pt x="457" y="159"/>
                  </a:lnTo>
                  <a:lnTo>
                    <a:pt x="465" y="134"/>
                  </a:lnTo>
                  <a:lnTo>
                    <a:pt x="467" y="135"/>
                  </a:lnTo>
                  <a:lnTo>
                    <a:pt x="468" y="136"/>
                  </a:lnTo>
                  <a:lnTo>
                    <a:pt x="470" y="136"/>
                  </a:lnTo>
                  <a:lnTo>
                    <a:pt x="471" y="138"/>
                  </a:lnTo>
                  <a:lnTo>
                    <a:pt x="473" y="138"/>
                  </a:lnTo>
                  <a:lnTo>
                    <a:pt x="465" y="159"/>
                  </a:lnTo>
                  <a:close/>
                  <a:moveTo>
                    <a:pt x="465" y="134"/>
                  </a:moveTo>
                  <a:lnTo>
                    <a:pt x="462" y="149"/>
                  </a:lnTo>
                  <a:lnTo>
                    <a:pt x="465" y="134"/>
                  </a:lnTo>
                  <a:close/>
                  <a:moveTo>
                    <a:pt x="457" y="159"/>
                  </a:moveTo>
                  <a:lnTo>
                    <a:pt x="456" y="157"/>
                  </a:lnTo>
                  <a:lnTo>
                    <a:pt x="454" y="156"/>
                  </a:lnTo>
                  <a:lnTo>
                    <a:pt x="453" y="156"/>
                  </a:lnTo>
                  <a:lnTo>
                    <a:pt x="451" y="156"/>
                  </a:lnTo>
                  <a:lnTo>
                    <a:pt x="448" y="155"/>
                  </a:lnTo>
                  <a:lnTo>
                    <a:pt x="445" y="155"/>
                  </a:lnTo>
                  <a:lnTo>
                    <a:pt x="450" y="134"/>
                  </a:lnTo>
                  <a:lnTo>
                    <a:pt x="453" y="134"/>
                  </a:lnTo>
                  <a:lnTo>
                    <a:pt x="456" y="134"/>
                  </a:lnTo>
                  <a:lnTo>
                    <a:pt x="457" y="134"/>
                  </a:lnTo>
                  <a:lnTo>
                    <a:pt x="460" y="134"/>
                  </a:lnTo>
                  <a:lnTo>
                    <a:pt x="462" y="134"/>
                  </a:lnTo>
                  <a:lnTo>
                    <a:pt x="465" y="134"/>
                  </a:lnTo>
                  <a:lnTo>
                    <a:pt x="457" y="159"/>
                  </a:lnTo>
                  <a:close/>
                  <a:moveTo>
                    <a:pt x="445" y="155"/>
                  </a:moveTo>
                  <a:lnTo>
                    <a:pt x="442" y="155"/>
                  </a:lnTo>
                  <a:lnTo>
                    <a:pt x="439" y="155"/>
                  </a:lnTo>
                  <a:lnTo>
                    <a:pt x="437" y="155"/>
                  </a:lnTo>
                  <a:lnTo>
                    <a:pt x="436" y="153"/>
                  </a:lnTo>
                  <a:lnTo>
                    <a:pt x="434" y="152"/>
                  </a:lnTo>
                  <a:lnTo>
                    <a:pt x="437" y="131"/>
                  </a:lnTo>
                  <a:lnTo>
                    <a:pt x="440" y="131"/>
                  </a:lnTo>
                  <a:lnTo>
                    <a:pt x="443" y="131"/>
                  </a:lnTo>
                  <a:lnTo>
                    <a:pt x="445" y="131"/>
                  </a:lnTo>
                  <a:lnTo>
                    <a:pt x="446" y="132"/>
                  </a:lnTo>
                  <a:lnTo>
                    <a:pt x="448" y="132"/>
                  </a:lnTo>
                  <a:lnTo>
                    <a:pt x="450" y="134"/>
                  </a:lnTo>
                  <a:lnTo>
                    <a:pt x="445" y="155"/>
                  </a:lnTo>
                  <a:close/>
                  <a:moveTo>
                    <a:pt x="437" y="131"/>
                  </a:moveTo>
                  <a:lnTo>
                    <a:pt x="437" y="141"/>
                  </a:lnTo>
                  <a:lnTo>
                    <a:pt x="437" y="131"/>
                  </a:lnTo>
                  <a:close/>
                  <a:moveTo>
                    <a:pt x="434" y="152"/>
                  </a:moveTo>
                  <a:lnTo>
                    <a:pt x="431" y="152"/>
                  </a:lnTo>
                  <a:lnTo>
                    <a:pt x="428" y="153"/>
                  </a:lnTo>
                  <a:lnTo>
                    <a:pt x="426" y="153"/>
                  </a:lnTo>
                  <a:lnTo>
                    <a:pt x="425" y="153"/>
                  </a:lnTo>
                  <a:lnTo>
                    <a:pt x="423" y="155"/>
                  </a:lnTo>
                  <a:lnTo>
                    <a:pt x="422" y="155"/>
                  </a:lnTo>
                  <a:lnTo>
                    <a:pt x="422" y="131"/>
                  </a:lnTo>
                  <a:lnTo>
                    <a:pt x="423" y="131"/>
                  </a:lnTo>
                  <a:lnTo>
                    <a:pt x="426" y="131"/>
                  </a:lnTo>
                  <a:lnTo>
                    <a:pt x="430" y="131"/>
                  </a:lnTo>
                  <a:lnTo>
                    <a:pt x="434" y="131"/>
                  </a:lnTo>
                  <a:lnTo>
                    <a:pt x="436" y="131"/>
                  </a:lnTo>
                  <a:lnTo>
                    <a:pt x="437" y="131"/>
                  </a:lnTo>
                  <a:lnTo>
                    <a:pt x="434" y="152"/>
                  </a:lnTo>
                  <a:close/>
                  <a:moveTo>
                    <a:pt x="422" y="155"/>
                  </a:moveTo>
                  <a:lnTo>
                    <a:pt x="411" y="155"/>
                  </a:lnTo>
                  <a:lnTo>
                    <a:pt x="406" y="134"/>
                  </a:lnTo>
                  <a:lnTo>
                    <a:pt x="408" y="132"/>
                  </a:lnTo>
                  <a:lnTo>
                    <a:pt x="410" y="132"/>
                  </a:lnTo>
                  <a:lnTo>
                    <a:pt x="413" y="131"/>
                  </a:lnTo>
                  <a:lnTo>
                    <a:pt x="414" y="131"/>
                  </a:lnTo>
                  <a:lnTo>
                    <a:pt x="419" y="131"/>
                  </a:lnTo>
                  <a:lnTo>
                    <a:pt x="420" y="131"/>
                  </a:lnTo>
                  <a:lnTo>
                    <a:pt x="422" y="131"/>
                  </a:lnTo>
                  <a:lnTo>
                    <a:pt x="422" y="155"/>
                  </a:lnTo>
                  <a:close/>
                  <a:moveTo>
                    <a:pt x="406" y="134"/>
                  </a:moveTo>
                  <a:lnTo>
                    <a:pt x="406" y="145"/>
                  </a:lnTo>
                  <a:lnTo>
                    <a:pt x="406" y="134"/>
                  </a:lnTo>
                  <a:close/>
                  <a:moveTo>
                    <a:pt x="411" y="155"/>
                  </a:moveTo>
                  <a:lnTo>
                    <a:pt x="408" y="155"/>
                  </a:lnTo>
                  <a:lnTo>
                    <a:pt x="403" y="156"/>
                  </a:lnTo>
                  <a:lnTo>
                    <a:pt x="402" y="156"/>
                  </a:lnTo>
                  <a:lnTo>
                    <a:pt x="400" y="156"/>
                  </a:lnTo>
                  <a:lnTo>
                    <a:pt x="397" y="157"/>
                  </a:lnTo>
                  <a:lnTo>
                    <a:pt x="394" y="159"/>
                  </a:lnTo>
                  <a:lnTo>
                    <a:pt x="391" y="138"/>
                  </a:lnTo>
                  <a:lnTo>
                    <a:pt x="393" y="136"/>
                  </a:lnTo>
                  <a:lnTo>
                    <a:pt x="394" y="135"/>
                  </a:lnTo>
                  <a:lnTo>
                    <a:pt x="396" y="135"/>
                  </a:lnTo>
                  <a:lnTo>
                    <a:pt x="397" y="135"/>
                  </a:lnTo>
                  <a:lnTo>
                    <a:pt x="399" y="134"/>
                  </a:lnTo>
                  <a:lnTo>
                    <a:pt x="402" y="134"/>
                  </a:lnTo>
                  <a:lnTo>
                    <a:pt x="403" y="134"/>
                  </a:lnTo>
                  <a:lnTo>
                    <a:pt x="406" y="134"/>
                  </a:lnTo>
                  <a:lnTo>
                    <a:pt x="411" y="155"/>
                  </a:lnTo>
                  <a:close/>
                  <a:moveTo>
                    <a:pt x="394" y="159"/>
                  </a:moveTo>
                  <a:lnTo>
                    <a:pt x="393" y="159"/>
                  </a:lnTo>
                  <a:lnTo>
                    <a:pt x="391" y="159"/>
                  </a:lnTo>
                  <a:lnTo>
                    <a:pt x="386" y="160"/>
                  </a:lnTo>
                  <a:lnTo>
                    <a:pt x="385" y="160"/>
                  </a:lnTo>
                  <a:lnTo>
                    <a:pt x="382" y="160"/>
                  </a:lnTo>
                  <a:lnTo>
                    <a:pt x="380" y="160"/>
                  </a:lnTo>
                  <a:lnTo>
                    <a:pt x="379" y="160"/>
                  </a:lnTo>
                  <a:lnTo>
                    <a:pt x="379" y="161"/>
                  </a:lnTo>
                  <a:lnTo>
                    <a:pt x="379" y="163"/>
                  </a:lnTo>
                  <a:lnTo>
                    <a:pt x="374" y="138"/>
                  </a:lnTo>
                  <a:lnTo>
                    <a:pt x="377" y="138"/>
                  </a:lnTo>
                  <a:lnTo>
                    <a:pt x="379" y="138"/>
                  </a:lnTo>
                  <a:lnTo>
                    <a:pt x="380" y="138"/>
                  </a:lnTo>
                  <a:lnTo>
                    <a:pt x="382" y="138"/>
                  </a:lnTo>
                  <a:lnTo>
                    <a:pt x="383" y="138"/>
                  </a:lnTo>
                  <a:lnTo>
                    <a:pt x="385" y="138"/>
                  </a:lnTo>
                  <a:lnTo>
                    <a:pt x="386" y="138"/>
                  </a:lnTo>
                  <a:lnTo>
                    <a:pt x="388" y="138"/>
                  </a:lnTo>
                  <a:lnTo>
                    <a:pt x="391" y="138"/>
                  </a:lnTo>
                  <a:lnTo>
                    <a:pt x="394" y="159"/>
                  </a:lnTo>
                  <a:close/>
                  <a:moveTo>
                    <a:pt x="379" y="163"/>
                  </a:moveTo>
                  <a:lnTo>
                    <a:pt x="374" y="138"/>
                  </a:lnTo>
                  <a:lnTo>
                    <a:pt x="379" y="163"/>
                  </a:lnTo>
                  <a:close/>
                  <a:moveTo>
                    <a:pt x="371" y="138"/>
                  </a:moveTo>
                  <a:lnTo>
                    <a:pt x="374" y="138"/>
                  </a:lnTo>
                  <a:lnTo>
                    <a:pt x="374" y="152"/>
                  </a:lnTo>
                  <a:lnTo>
                    <a:pt x="371" y="138"/>
                  </a:lnTo>
                  <a:close/>
                  <a:moveTo>
                    <a:pt x="379" y="163"/>
                  </a:moveTo>
                  <a:lnTo>
                    <a:pt x="362" y="166"/>
                  </a:lnTo>
                  <a:lnTo>
                    <a:pt x="345" y="168"/>
                  </a:lnTo>
                  <a:lnTo>
                    <a:pt x="328" y="171"/>
                  </a:lnTo>
                  <a:lnTo>
                    <a:pt x="311" y="175"/>
                  </a:lnTo>
                  <a:lnTo>
                    <a:pt x="292" y="180"/>
                  </a:lnTo>
                  <a:lnTo>
                    <a:pt x="274" y="182"/>
                  </a:lnTo>
                  <a:lnTo>
                    <a:pt x="256" y="186"/>
                  </a:lnTo>
                  <a:lnTo>
                    <a:pt x="237" y="191"/>
                  </a:lnTo>
                  <a:lnTo>
                    <a:pt x="232" y="166"/>
                  </a:lnTo>
                  <a:lnTo>
                    <a:pt x="251" y="163"/>
                  </a:lnTo>
                  <a:lnTo>
                    <a:pt x="269" y="160"/>
                  </a:lnTo>
                  <a:lnTo>
                    <a:pt x="288" y="156"/>
                  </a:lnTo>
                  <a:lnTo>
                    <a:pt x="305" y="153"/>
                  </a:lnTo>
                  <a:lnTo>
                    <a:pt x="322" y="149"/>
                  </a:lnTo>
                  <a:lnTo>
                    <a:pt x="339" y="146"/>
                  </a:lnTo>
                  <a:lnTo>
                    <a:pt x="348" y="143"/>
                  </a:lnTo>
                  <a:lnTo>
                    <a:pt x="356" y="142"/>
                  </a:lnTo>
                  <a:lnTo>
                    <a:pt x="363" y="139"/>
                  </a:lnTo>
                  <a:lnTo>
                    <a:pt x="371" y="138"/>
                  </a:lnTo>
                  <a:lnTo>
                    <a:pt x="379" y="163"/>
                  </a:lnTo>
                  <a:close/>
                  <a:moveTo>
                    <a:pt x="237" y="191"/>
                  </a:moveTo>
                  <a:lnTo>
                    <a:pt x="217" y="195"/>
                  </a:lnTo>
                  <a:lnTo>
                    <a:pt x="199" y="199"/>
                  </a:lnTo>
                  <a:lnTo>
                    <a:pt x="179" y="203"/>
                  </a:lnTo>
                  <a:lnTo>
                    <a:pt x="159" y="207"/>
                  </a:lnTo>
                  <a:lnTo>
                    <a:pt x="140" y="210"/>
                  </a:lnTo>
                  <a:lnTo>
                    <a:pt x="122" y="214"/>
                  </a:lnTo>
                  <a:lnTo>
                    <a:pt x="112" y="216"/>
                  </a:lnTo>
                  <a:lnTo>
                    <a:pt x="103" y="216"/>
                  </a:lnTo>
                  <a:lnTo>
                    <a:pt x="95" y="217"/>
                  </a:lnTo>
                  <a:lnTo>
                    <a:pt x="88" y="218"/>
                  </a:lnTo>
                  <a:lnTo>
                    <a:pt x="83" y="198"/>
                  </a:lnTo>
                  <a:lnTo>
                    <a:pt x="91" y="196"/>
                  </a:lnTo>
                  <a:lnTo>
                    <a:pt x="98" y="193"/>
                  </a:lnTo>
                  <a:lnTo>
                    <a:pt x="106" y="192"/>
                  </a:lnTo>
                  <a:lnTo>
                    <a:pt x="115" y="191"/>
                  </a:lnTo>
                  <a:lnTo>
                    <a:pt x="125" y="188"/>
                  </a:lnTo>
                  <a:lnTo>
                    <a:pt x="134" y="186"/>
                  </a:lnTo>
                  <a:lnTo>
                    <a:pt x="143" y="184"/>
                  </a:lnTo>
                  <a:lnTo>
                    <a:pt x="152" y="182"/>
                  </a:lnTo>
                  <a:lnTo>
                    <a:pt x="171" y="178"/>
                  </a:lnTo>
                  <a:lnTo>
                    <a:pt x="192" y="174"/>
                  </a:lnTo>
                  <a:lnTo>
                    <a:pt x="212" y="170"/>
                  </a:lnTo>
                  <a:lnTo>
                    <a:pt x="232" y="166"/>
                  </a:lnTo>
                  <a:lnTo>
                    <a:pt x="237" y="191"/>
                  </a:lnTo>
                  <a:close/>
                  <a:moveTo>
                    <a:pt x="83" y="198"/>
                  </a:moveTo>
                  <a:lnTo>
                    <a:pt x="88" y="209"/>
                  </a:lnTo>
                  <a:lnTo>
                    <a:pt x="83" y="198"/>
                  </a:lnTo>
                  <a:close/>
                  <a:moveTo>
                    <a:pt x="88" y="218"/>
                  </a:moveTo>
                  <a:lnTo>
                    <a:pt x="86" y="220"/>
                  </a:lnTo>
                  <a:lnTo>
                    <a:pt x="83" y="220"/>
                  </a:lnTo>
                  <a:lnTo>
                    <a:pt x="80" y="221"/>
                  </a:lnTo>
                  <a:lnTo>
                    <a:pt x="75" y="223"/>
                  </a:lnTo>
                  <a:lnTo>
                    <a:pt x="72" y="223"/>
                  </a:lnTo>
                  <a:lnTo>
                    <a:pt x="71" y="223"/>
                  </a:lnTo>
                  <a:lnTo>
                    <a:pt x="68" y="202"/>
                  </a:lnTo>
                  <a:lnTo>
                    <a:pt x="69" y="200"/>
                  </a:lnTo>
                  <a:lnTo>
                    <a:pt x="71" y="199"/>
                  </a:lnTo>
                  <a:lnTo>
                    <a:pt x="74" y="199"/>
                  </a:lnTo>
                  <a:lnTo>
                    <a:pt x="75" y="199"/>
                  </a:lnTo>
                  <a:lnTo>
                    <a:pt x="80" y="198"/>
                  </a:lnTo>
                  <a:lnTo>
                    <a:pt x="82" y="198"/>
                  </a:lnTo>
                  <a:lnTo>
                    <a:pt x="83" y="198"/>
                  </a:lnTo>
                  <a:lnTo>
                    <a:pt x="88" y="218"/>
                  </a:lnTo>
                  <a:close/>
                  <a:moveTo>
                    <a:pt x="68" y="202"/>
                  </a:moveTo>
                  <a:lnTo>
                    <a:pt x="68" y="211"/>
                  </a:lnTo>
                  <a:lnTo>
                    <a:pt x="68" y="202"/>
                  </a:lnTo>
                  <a:close/>
                  <a:moveTo>
                    <a:pt x="71" y="223"/>
                  </a:moveTo>
                  <a:lnTo>
                    <a:pt x="69" y="223"/>
                  </a:lnTo>
                  <a:lnTo>
                    <a:pt x="68" y="223"/>
                  </a:lnTo>
                  <a:lnTo>
                    <a:pt x="63" y="223"/>
                  </a:lnTo>
                  <a:lnTo>
                    <a:pt x="58" y="223"/>
                  </a:lnTo>
                  <a:lnTo>
                    <a:pt x="57" y="223"/>
                  </a:lnTo>
                  <a:lnTo>
                    <a:pt x="55" y="223"/>
                  </a:lnTo>
                  <a:lnTo>
                    <a:pt x="55" y="202"/>
                  </a:lnTo>
                  <a:lnTo>
                    <a:pt x="68" y="202"/>
                  </a:lnTo>
                  <a:lnTo>
                    <a:pt x="71" y="223"/>
                  </a:lnTo>
                  <a:close/>
                  <a:moveTo>
                    <a:pt x="55" y="223"/>
                  </a:moveTo>
                  <a:lnTo>
                    <a:pt x="51" y="223"/>
                  </a:lnTo>
                  <a:lnTo>
                    <a:pt x="55" y="211"/>
                  </a:lnTo>
                  <a:lnTo>
                    <a:pt x="55" y="223"/>
                  </a:lnTo>
                  <a:close/>
                  <a:moveTo>
                    <a:pt x="51" y="223"/>
                  </a:moveTo>
                  <a:lnTo>
                    <a:pt x="55" y="202"/>
                  </a:lnTo>
                  <a:lnTo>
                    <a:pt x="51" y="223"/>
                  </a:lnTo>
                  <a:close/>
                  <a:moveTo>
                    <a:pt x="51" y="223"/>
                  </a:moveTo>
                  <a:lnTo>
                    <a:pt x="51" y="223"/>
                  </a:lnTo>
                  <a:lnTo>
                    <a:pt x="49" y="223"/>
                  </a:lnTo>
                  <a:lnTo>
                    <a:pt x="48" y="223"/>
                  </a:lnTo>
                  <a:lnTo>
                    <a:pt x="51" y="202"/>
                  </a:lnTo>
                  <a:lnTo>
                    <a:pt x="52" y="202"/>
                  </a:lnTo>
                  <a:lnTo>
                    <a:pt x="54" y="202"/>
                  </a:lnTo>
                  <a:lnTo>
                    <a:pt x="55" y="202"/>
                  </a:lnTo>
                  <a:lnTo>
                    <a:pt x="51" y="223"/>
                  </a:lnTo>
                  <a:close/>
                  <a:moveTo>
                    <a:pt x="48" y="223"/>
                  </a:moveTo>
                  <a:lnTo>
                    <a:pt x="46" y="223"/>
                  </a:lnTo>
                  <a:lnTo>
                    <a:pt x="45" y="223"/>
                  </a:lnTo>
                  <a:lnTo>
                    <a:pt x="43" y="223"/>
                  </a:lnTo>
                  <a:lnTo>
                    <a:pt x="51" y="202"/>
                  </a:lnTo>
                  <a:lnTo>
                    <a:pt x="48" y="223"/>
                  </a:lnTo>
                  <a:close/>
                  <a:moveTo>
                    <a:pt x="43" y="223"/>
                  </a:moveTo>
                  <a:lnTo>
                    <a:pt x="42" y="223"/>
                  </a:lnTo>
                  <a:lnTo>
                    <a:pt x="40" y="223"/>
                  </a:lnTo>
                  <a:lnTo>
                    <a:pt x="38" y="221"/>
                  </a:lnTo>
                  <a:lnTo>
                    <a:pt x="35" y="220"/>
                  </a:lnTo>
                  <a:lnTo>
                    <a:pt x="31" y="218"/>
                  </a:lnTo>
                  <a:lnTo>
                    <a:pt x="29" y="217"/>
                  </a:lnTo>
                  <a:lnTo>
                    <a:pt x="28" y="216"/>
                  </a:lnTo>
                  <a:lnTo>
                    <a:pt x="40" y="198"/>
                  </a:lnTo>
                  <a:lnTo>
                    <a:pt x="42" y="199"/>
                  </a:lnTo>
                  <a:lnTo>
                    <a:pt x="43" y="199"/>
                  </a:lnTo>
                  <a:lnTo>
                    <a:pt x="45" y="199"/>
                  </a:lnTo>
                  <a:lnTo>
                    <a:pt x="46" y="199"/>
                  </a:lnTo>
                  <a:lnTo>
                    <a:pt x="49" y="200"/>
                  </a:lnTo>
                  <a:lnTo>
                    <a:pt x="51" y="202"/>
                  </a:lnTo>
                  <a:lnTo>
                    <a:pt x="43" y="223"/>
                  </a:lnTo>
                  <a:close/>
                  <a:moveTo>
                    <a:pt x="28" y="216"/>
                  </a:moveTo>
                  <a:lnTo>
                    <a:pt x="23" y="216"/>
                  </a:lnTo>
                  <a:lnTo>
                    <a:pt x="32" y="206"/>
                  </a:lnTo>
                  <a:lnTo>
                    <a:pt x="28" y="216"/>
                  </a:lnTo>
                  <a:close/>
                  <a:moveTo>
                    <a:pt x="23" y="216"/>
                  </a:moveTo>
                  <a:lnTo>
                    <a:pt x="20" y="213"/>
                  </a:lnTo>
                  <a:lnTo>
                    <a:pt x="17" y="211"/>
                  </a:lnTo>
                  <a:lnTo>
                    <a:pt x="12" y="209"/>
                  </a:lnTo>
                  <a:lnTo>
                    <a:pt x="9" y="206"/>
                  </a:lnTo>
                  <a:lnTo>
                    <a:pt x="8" y="205"/>
                  </a:lnTo>
                  <a:lnTo>
                    <a:pt x="6" y="203"/>
                  </a:lnTo>
                  <a:lnTo>
                    <a:pt x="5" y="202"/>
                  </a:lnTo>
                  <a:lnTo>
                    <a:pt x="23" y="184"/>
                  </a:lnTo>
                  <a:lnTo>
                    <a:pt x="25" y="185"/>
                  </a:lnTo>
                  <a:lnTo>
                    <a:pt x="26" y="186"/>
                  </a:lnTo>
                  <a:lnTo>
                    <a:pt x="28" y="188"/>
                  </a:lnTo>
                  <a:lnTo>
                    <a:pt x="29" y="191"/>
                  </a:lnTo>
                  <a:lnTo>
                    <a:pt x="32" y="193"/>
                  </a:lnTo>
                  <a:lnTo>
                    <a:pt x="35" y="195"/>
                  </a:lnTo>
                  <a:lnTo>
                    <a:pt x="40" y="198"/>
                  </a:lnTo>
                  <a:lnTo>
                    <a:pt x="23" y="216"/>
                  </a:lnTo>
                  <a:close/>
                  <a:moveTo>
                    <a:pt x="5" y="202"/>
                  </a:moveTo>
                  <a:lnTo>
                    <a:pt x="0" y="198"/>
                  </a:lnTo>
                  <a:lnTo>
                    <a:pt x="0" y="195"/>
                  </a:lnTo>
                  <a:lnTo>
                    <a:pt x="17" y="195"/>
                  </a:lnTo>
                  <a:lnTo>
                    <a:pt x="5" y="202"/>
                  </a:lnTo>
                  <a:close/>
                  <a:moveTo>
                    <a:pt x="0" y="195"/>
                  </a:moveTo>
                  <a:lnTo>
                    <a:pt x="0" y="184"/>
                  </a:lnTo>
                  <a:lnTo>
                    <a:pt x="28" y="184"/>
                  </a:lnTo>
                  <a:lnTo>
                    <a:pt x="28" y="195"/>
                  </a:lnTo>
                  <a:lnTo>
                    <a:pt x="0" y="195"/>
                  </a:lnTo>
                  <a:close/>
                  <a:moveTo>
                    <a:pt x="0" y="184"/>
                  </a:moveTo>
                  <a:lnTo>
                    <a:pt x="0" y="180"/>
                  </a:lnTo>
                  <a:lnTo>
                    <a:pt x="28" y="180"/>
                  </a:lnTo>
                  <a:lnTo>
                    <a:pt x="28" y="184"/>
                  </a:lnTo>
                  <a:lnTo>
                    <a:pt x="0" y="184"/>
                  </a:lnTo>
                  <a:close/>
                  <a:moveTo>
                    <a:pt x="0" y="180"/>
                  </a:moveTo>
                  <a:lnTo>
                    <a:pt x="0" y="170"/>
                  </a:lnTo>
                  <a:lnTo>
                    <a:pt x="28" y="170"/>
                  </a:lnTo>
                  <a:lnTo>
                    <a:pt x="28" y="180"/>
                  </a:lnTo>
                  <a:lnTo>
                    <a:pt x="0" y="180"/>
                  </a:lnTo>
                  <a:close/>
                  <a:moveTo>
                    <a:pt x="0" y="170"/>
                  </a:moveTo>
                  <a:lnTo>
                    <a:pt x="0" y="155"/>
                  </a:lnTo>
                  <a:lnTo>
                    <a:pt x="28" y="155"/>
                  </a:lnTo>
                  <a:lnTo>
                    <a:pt x="28" y="170"/>
                  </a:lnTo>
                  <a:lnTo>
                    <a:pt x="0" y="170"/>
                  </a:lnTo>
                  <a:close/>
                  <a:moveTo>
                    <a:pt x="28" y="155"/>
                  </a:moveTo>
                  <a:lnTo>
                    <a:pt x="12" y="155"/>
                  </a:lnTo>
                  <a:lnTo>
                    <a:pt x="28" y="155"/>
                  </a:lnTo>
                  <a:close/>
                  <a:moveTo>
                    <a:pt x="0" y="155"/>
                  </a:moveTo>
                  <a:lnTo>
                    <a:pt x="0" y="155"/>
                  </a:lnTo>
                  <a:lnTo>
                    <a:pt x="0" y="153"/>
                  </a:lnTo>
                  <a:lnTo>
                    <a:pt x="0" y="152"/>
                  </a:lnTo>
                  <a:lnTo>
                    <a:pt x="0" y="150"/>
                  </a:lnTo>
                  <a:lnTo>
                    <a:pt x="0" y="149"/>
                  </a:lnTo>
                  <a:lnTo>
                    <a:pt x="28" y="149"/>
                  </a:lnTo>
                  <a:lnTo>
                    <a:pt x="28" y="150"/>
                  </a:lnTo>
                  <a:lnTo>
                    <a:pt x="28" y="152"/>
                  </a:lnTo>
                  <a:lnTo>
                    <a:pt x="28" y="153"/>
                  </a:lnTo>
                  <a:lnTo>
                    <a:pt x="28" y="155"/>
                  </a:lnTo>
                  <a:lnTo>
                    <a:pt x="0" y="155"/>
                  </a:lnTo>
                  <a:close/>
                  <a:moveTo>
                    <a:pt x="0" y="149"/>
                  </a:moveTo>
                  <a:lnTo>
                    <a:pt x="0" y="146"/>
                  </a:lnTo>
                  <a:lnTo>
                    <a:pt x="0" y="145"/>
                  </a:lnTo>
                  <a:lnTo>
                    <a:pt x="0" y="143"/>
                  </a:lnTo>
                  <a:lnTo>
                    <a:pt x="0" y="142"/>
                  </a:lnTo>
                  <a:lnTo>
                    <a:pt x="0" y="141"/>
                  </a:lnTo>
                  <a:lnTo>
                    <a:pt x="0" y="139"/>
                  </a:lnTo>
                  <a:lnTo>
                    <a:pt x="0" y="138"/>
                  </a:lnTo>
                  <a:lnTo>
                    <a:pt x="0" y="139"/>
                  </a:lnTo>
                  <a:lnTo>
                    <a:pt x="0" y="141"/>
                  </a:lnTo>
                  <a:lnTo>
                    <a:pt x="0" y="142"/>
                  </a:lnTo>
                  <a:lnTo>
                    <a:pt x="0" y="141"/>
                  </a:lnTo>
                  <a:lnTo>
                    <a:pt x="28" y="141"/>
                  </a:lnTo>
                  <a:lnTo>
                    <a:pt x="28" y="142"/>
                  </a:lnTo>
                  <a:lnTo>
                    <a:pt x="28" y="143"/>
                  </a:lnTo>
                  <a:lnTo>
                    <a:pt x="28" y="145"/>
                  </a:lnTo>
                  <a:lnTo>
                    <a:pt x="28" y="143"/>
                  </a:lnTo>
                  <a:lnTo>
                    <a:pt x="28" y="142"/>
                  </a:lnTo>
                  <a:lnTo>
                    <a:pt x="28" y="141"/>
                  </a:lnTo>
                  <a:lnTo>
                    <a:pt x="28" y="142"/>
                  </a:lnTo>
                  <a:lnTo>
                    <a:pt x="28" y="143"/>
                  </a:lnTo>
                  <a:lnTo>
                    <a:pt x="28" y="145"/>
                  </a:lnTo>
                  <a:lnTo>
                    <a:pt x="28" y="146"/>
                  </a:lnTo>
                  <a:lnTo>
                    <a:pt x="28" y="148"/>
                  </a:lnTo>
                  <a:lnTo>
                    <a:pt x="28" y="149"/>
                  </a:lnTo>
                  <a:lnTo>
                    <a:pt x="0" y="149"/>
                  </a:lnTo>
                  <a:close/>
                  <a:moveTo>
                    <a:pt x="0" y="141"/>
                  </a:moveTo>
                  <a:lnTo>
                    <a:pt x="0" y="124"/>
                  </a:lnTo>
                  <a:lnTo>
                    <a:pt x="28" y="124"/>
                  </a:lnTo>
                  <a:lnTo>
                    <a:pt x="28" y="141"/>
                  </a:lnTo>
                  <a:lnTo>
                    <a:pt x="0" y="141"/>
                  </a:lnTo>
                  <a:close/>
                  <a:moveTo>
                    <a:pt x="0" y="124"/>
                  </a:moveTo>
                  <a:lnTo>
                    <a:pt x="28" y="124"/>
                  </a:lnTo>
                  <a:lnTo>
                    <a:pt x="0" y="124"/>
                  </a:lnTo>
                  <a:close/>
                  <a:moveTo>
                    <a:pt x="0" y="124"/>
                  </a:moveTo>
                  <a:lnTo>
                    <a:pt x="0" y="123"/>
                  </a:lnTo>
                  <a:lnTo>
                    <a:pt x="0" y="121"/>
                  </a:lnTo>
                  <a:lnTo>
                    <a:pt x="0" y="120"/>
                  </a:lnTo>
                  <a:lnTo>
                    <a:pt x="0" y="118"/>
                  </a:lnTo>
                  <a:lnTo>
                    <a:pt x="0" y="117"/>
                  </a:lnTo>
                  <a:lnTo>
                    <a:pt x="0" y="116"/>
                  </a:lnTo>
                  <a:lnTo>
                    <a:pt x="28" y="116"/>
                  </a:lnTo>
                  <a:lnTo>
                    <a:pt x="28" y="117"/>
                  </a:lnTo>
                  <a:lnTo>
                    <a:pt x="28" y="118"/>
                  </a:lnTo>
                  <a:lnTo>
                    <a:pt x="28" y="120"/>
                  </a:lnTo>
                  <a:lnTo>
                    <a:pt x="28" y="121"/>
                  </a:lnTo>
                  <a:lnTo>
                    <a:pt x="28" y="123"/>
                  </a:lnTo>
                  <a:lnTo>
                    <a:pt x="28" y="124"/>
                  </a:lnTo>
                  <a:lnTo>
                    <a:pt x="0" y="124"/>
                  </a:lnTo>
                  <a:close/>
                  <a:moveTo>
                    <a:pt x="0" y="116"/>
                  </a:moveTo>
                  <a:lnTo>
                    <a:pt x="0" y="114"/>
                  </a:lnTo>
                  <a:lnTo>
                    <a:pt x="0" y="113"/>
                  </a:lnTo>
                  <a:lnTo>
                    <a:pt x="0" y="111"/>
                  </a:lnTo>
                  <a:lnTo>
                    <a:pt x="0" y="110"/>
                  </a:lnTo>
                  <a:lnTo>
                    <a:pt x="0" y="109"/>
                  </a:lnTo>
                  <a:lnTo>
                    <a:pt x="28" y="109"/>
                  </a:lnTo>
                  <a:lnTo>
                    <a:pt x="28" y="110"/>
                  </a:lnTo>
                  <a:lnTo>
                    <a:pt x="28" y="113"/>
                  </a:lnTo>
                  <a:lnTo>
                    <a:pt x="28" y="114"/>
                  </a:lnTo>
                  <a:lnTo>
                    <a:pt x="28" y="116"/>
                  </a:lnTo>
                  <a:lnTo>
                    <a:pt x="0" y="116"/>
                  </a:lnTo>
                  <a:close/>
                  <a:moveTo>
                    <a:pt x="0" y="109"/>
                  </a:moveTo>
                  <a:lnTo>
                    <a:pt x="28" y="109"/>
                  </a:lnTo>
                  <a:lnTo>
                    <a:pt x="0" y="109"/>
                  </a:lnTo>
                  <a:close/>
                  <a:moveTo>
                    <a:pt x="0" y="109"/>
                  </a:moveTo>
                  <a:lnTo>
                    <a:pt x="0" y="106"/>
                  </a:lnTo>
                  <a:lnTo>
                    <a:pt x="28" y="106"/>
                  </a:lnTo>
                  <a:lnTo>
                    <a:pt x="28" y="109"/>
                  </a:lnTo>
                  <a:lnTo>
                    <a:pt x="0" y="109"/>
                  </a:lnTo>
                  <a:close/>
                  <a:moveTo>
                    <a:pt x="0" y="106"/>
                  </a:moveTo>
                  <a:lnTo>
                    <a:pt x="0" y="104"/>
                  </a:lnTo>
                  <a:lnTo>
                    <a:pt x="0" y="106"/>
                  </a:lnTo>
                  <a:lnTo>
                    <a:pt x="0" y="107"/>
                  </a:lnTo>
                  <a:lnTo>
                    <a:pt x="0" y="109"/>
                  </a:lnTo>
                  <a:lnTo>
                    <a:pt x="0" y="111"/>
                  </a:lnTo>
                  <a:lnTo>
                    <a:pt x="0" y="114"/>
                  </a:lnTo>
                  <a:lnTo>
                    <a:pt x="0" y="116"/>
                  </a:lnTo>
                  <a:lnTo>
                    <a:pt x="0" y="117"/>
                  </a:lnTo>
                  <a:lnTo>
                    <a:pt x="0" y="118"/>
                  </a:lnTo>
                  <a:lnTo>
                    <a:pt x="0" y="117"/>
                  </a:lnTo>
                  <a:lnTo>
                    <a:pt x="0" y="116"/>
                  </a:lnTo>
                  <a:lnTo>
                    <a:pt x="0" y="114"/>
                  </a:lnTo>
                  <a:lnTo>
                    <a:pt x="0" y="113"/>
                  </a:lnTo>
                  <a:lnTo>
                    <a:pt x="0" y="110"/>
                  </a:lnTo>
                  <a:lnTo>
                    <a:pt x="0" y="107"/>
                  </a:lnTo>
                  <a:lnTo>
                    <a:pt x="0" y="103"/>
                  </a:lnTo>
                  <a:lnTo>
                    <a:pt x="0" y="99"/>
                  </a:lnTo>
                  <a:lnTo>
                    <a:pt x="0" y="95"/>
                  </a:lnTo>
                  <a:lnTo>
                    <a:pt x="28" y="95"/>
                  </a:lnTo>
                  <a:lnTo>
                    <a:pt x="28" y="99"/>
                  </a:lnTo>
                  <a:lnTo>
                    <a:pt x="28" y="104"/>
                  </a:lnTo>
                  <a:lnTo>
                    <a:pt x="28" y="107"/>
                  </a:lnTo>
                  <a:lnTo>
                    <a:pt x="28" y="111"/>
                  </a:lnTo>
                  <a:lnTo>
                    <a:pt x="28" y="114"/>
                  </a:lnTo>
                  <a:lnTo>
                    <a:pt x="28" y="116"/>
                  </a:lnTo>
                  <a:lnTo>
                    <a:pt x="28" y="118"/>
                  </a:lnTo>
                  <a:lnTo>
                    <a:pt x="28" y="120"/>
                  </a:lnTo>
                  <a:lnTo>
                    <a:pt x="28" y="121"/>
                  </a:lnTo>
                  <a:lnTo>
                    <a:pt x="28" y="120"/>
                  </a:lnTo>
                  <a:lnTo>
                    <a:pt x="28" y="118"/>
                  </a:lnTo>
                  <a:lnTo>
                    <a:pt x="28" y="117"/>
                  </a:lnTo>
                  <a:lnTo>
                    <a:pt x="28" y="114"/>
                  </a:lnTo>
                  <a:lnTo>
                    <a:pt x="28" y="111"/>
                  </a:lnTo>
                  <a:lnTo>
                    <a:pt x="28" y="109"/>
                  </a:lnTo>
                  <a:lnTo>
                    <a:pt x="28" y="106"/>
                  </a:lnTo>
                  <a:lnTo>
                    <a:pt x="28" y="104"/>
                  </a:lnTo>
                  <a:lnTo>
                    <a:pt x="28" y="106"/>
                  </a:lnTo>
                  <a:lnTo>
                    <a:pt x="0" y="106"/>
                  </a:lnTo>
                  <a:close/>
                  <a:moveTo>
                    <a:pt x="0" y="95"/>
                  </a:moveTo>
                  <a:lnTo>
                    <a:pt x="28" y="95"/>
                  </a:lnTo>
                  <a:lnTo>
                    <a:pt x="0" y="95"/>
                  </a:lnTo>
                  <a:close/>
                  <a:moveTo>
                    <a:pt x="28" y="95"/>
                  </a:moveTo>
                  <a:lnTo>
                    <a:pt x="12" y="95"/>
                  </a:lnTo>
                  <a:lnTo>
                    <a:pt x="28" y="95"/>
                  </a:lnTo>
                  <a:close/>
                  <a:moveTo>
                    <a:pt x="0" y="95"/>
                  </a:moveTo>
                  <a:lnTo>
                    <a:pt x="0" y="91"/>
                  </a:lnTo>
                  <a:lnTo>
                    <a:pt x="28" y="91"/>
                  </a:lnTo>
                  <a:lnTo>
                    <a:pt x="28" y="95"/>
                  </a:lnTo>
                  <a:lnTo>
                    <a:pt x="0" y="95"/>
                  </a:lnTo>
                  <a:close/>
                  <a:moveTo>
                    <a:pt x="0" y="91"/>
                  </a:moveTo>
                  <a:lnTo>
                    <a:pt x="0" y="86"/>
                  </a:lnTo>
                  <a:lnTo>
                    <a:pt x="0" y="81"/>
                  </a:lnTo>
                  <a:lnTo>
                    <a:pt x="0" y="79"/>
                  </a:lnTo>
                  <a:lnTo>
                    <a:pt x="0" y="77"/>
                  </a:lnTo>
                  <a:lnTo>
                    <a:pt x="0" y="75"/>
                  </a:lnTo>
                  <a:lnTo>
                    <a:pt x="0" y="74"/>
                  </a:lnTo>
                  <a:lnTo>
                    <a:pt x="28" y="74"/>
                  </a:lnTo>
                  <a:lnTo>
                    <a:pt x="28" y="75"/>
                  </a:lnTo>
                  <a:lnTo>
                    <a:pt x="28" y="77"/>
                  </a:lnTo>
                  <a:lnTo>
                    <a:pt x="28" y="79"/>
                  </a:lnTo>
                  <a:lnTo>
                    <a:pt x="28" y="81"/>
                  </a:lnTo>
                  <a:lnTo>
                    <a:pt x="28" y="86"/>
                  </a:lnTo>
                  <a:lnTo>
                    <a:pt x="28" y="91"/>
                  </a:lnTo>
                  <a:lnTo>
                    <a:pt x="0" y="91"/>
                  </a:lnTo>
                  <a:close/>
                  <a:moveTo>
                    <a:pt x="28" y="74"/>
                  </a:moveTo>
                  <a:lnTo>
                    <a:pt x="12" y="74"/>
                  </a:lnTo>
                  <a:lnTo>
                    <a:pt x="28" y="74"/>
                  </a:lnTo>
                  <a:close/>
                  <a:moveTo>
                    <a:pt x="0" y="74"/>
                  </a:moveTo>
                  <a:lnTo>
                    <a:pt x="0" y="73"/>
                  </a:lnTo>
                  <a:lnTo>
                    <a:pt x="0" y="70"/>
                  </a:lnTo>
                  <a:lnTo>
                    <a:pt x="0" y="67"/>
                  </a:lnTo>
                  <a:lnTo>
                    <a:pt x="0" y="66"/>
                  </a:lnTo>
                  <a:lnTo>
                    <a:pt x="0" y="64"/>
                  </a:lnTo>
                  <a:lnTo>
                    <a:pt x="0" y="63"/>
                  </a:lnTo>
                  <a:lnTo>
                    <a:pt x="28" y="63"/>
                  </a:lnTo>
                  <a:lnTo>
                    <a:pt x="28" y="64"/>
                  </a:lnTo>
                  <a:lnTo>
                    <a:pt x="28" y="66"/>
                  </a:lnTo>
                  <a:lnTo>
                    <a:pt x="28" y="67"/>
                  </a:lnTo>
                  <a:lnTo>
                    <a:pt x="28" y="68"/>
                  </a:lnTo>
                  <a:lnTo>
                    <a:pt x="28" y="71"/>
                  </a:lnTo>
                  <a:lnTo>
                    <a:pt x="28" y="74"/>
                  </a:lnTo>
                  <a:lnTo>
                    <a:pt x="0" y="74"/>
                  </a:lnTo>
                  <a:close/>
                  <a:moveTo>
                    <a:pt x="0" y="63"/>
                  </a:moveTo>
                  <a:lnTo>
                    <a:pt x="0" y="41"/>
                  </a:lnTo>
                  <a:lnTo>
                    <a:pt x="20" y="56"/>
                  </a:lnTo>
                  <a:lnTo>
                    <a:pt x="12" y="63"/>
                  </a:lnTo>
                  <a:lnTo>
                    <a:pt x="0" y="63"/>
                  </a:lnTo>
                  <a:close/>
                  <a:moveTo>
                    <a:pt x="20" y="56"/>
                  </a:moveTo>
                  <a:lnTo>
                    <a:pt x="21" y="56"/>
                  </a:lnTo>
                  <a:lnTo>
                    <a:pt x="23" y="57"/>
                  </a:lnTo>
                  <a:lnTo>
                    <a:pt x="25" y="59"/>
                  </a:lnTo>
                  <a:lnTo>
                    <a:pt x="28" y="60"/>
                  </a:lnTo>
                  <a:lnTo>
                    <a:pt x="31" y="61"/>
                  </a:lnTo>
                  <a:lnTo>
                    <a:pt x="35" y="64"/>
                  </a:lnTo>
                  <a:lnTo>
                    <a:pt x="40" y="67"/>
                  </a:lnTo>
                  <a:lnTo>
                    <a:pt x="23" y="85"/>
                  </a:lnTo>
                  <a:lnTo>
                    <a:pt x="20" y="82"/>
                  </a:lnTo>
                  <a:lnTo>
                    <a:pt x="17" y="79"/>
                  </a:lnTo>
                  <a:lnTo>
                    <a:pt x="12" y="78"/>
                  </a:lnTo>
                  <a:lnTo>
                    <a:pt x="9" y="77"/>
                  </a:lnTo>
                  <a:lnTo>
                    <a:pt x="8" y="75"/>
                  </a:lnTo>
                  <a:lnTo>
                    <a:pt x="6" y="74"/>
                  </a:lnTo>
                  <a:lnTo>
                    <a:pt x="5" y="74"/>
                  </a:lnTo>
                  <a:lnTo>
                    <a:pt x="20" y="56"/>
                  </a:lnTo>
                  <a:close/>
                  <a:moveTo>
                    <a:pt x="28" y="88"/>
                  </a:moveTo>
                  <a:lnTo>
                    <a:pt x="28" y="85"/>
                  </a:lnTo>
                  <a:lnTo>
                    <a:pt x="23" y="85"/>
                  </a:lnTo>
                  <a:lnTo>
                    <a:pt x="32" y="77"/>
                  </a:lnTo>
                  <a:lnTo>
                    <a:pt x="28" y="88"/>
                  </a:lnTo>
                  <a:close/>
                  <a:moveTo>
                    <a:pt x="35" y="67"/>
                  </a:moveTo>
                  <a:lnTo>
                    <a:pt x="28" y="88"/>
                  </a:lnTo>
                  <a:lnTo>
                    <a:pt x="35" y="67"/>
                  </a:lnTo>
                  <a:close/>
                  <a:moveTo>
                    <a:pt x="35" y="67"/>
                  </a:moveTo>
                  <a:lnTo>
                    <a:pt x="37" y="67"/>
                  </a:lnTo>
                  <a:lnTo>
                    <a:pt x="38" y="67"/>
                  </a:lnTo>
                  <a:lnTo>
                    <a:pt x="40" y="67"/>
                  </a:lnTo>
                  <a:lnTo>
                    <a:pt x="32" y="88"/>
                  </a:lnTo>
                  <a:lnTo>
                    <a:pt x="31" y="88"/>
                  </a:lnTo>
                  <a:lnTo>
                    <a:pt x="29" y="88"/>
                  </a:lnTo>
                  <a:lnTo>
                    <a:pt x="28" y="88"/>
                  </a:lnTo>
                  <a:lnTo>
                    <a:pt x="35" y="67"/>
                  </a:lnTo>
                  <a:close/>
                  <a:moveTo>
                    <a:pt x="40" y="67"/>
                  </a:moveTo>
                  <a:lnTo>
                    <a:pt x="40" y="67"/>
                  </a:lnTo>
                  <a:lnTo>
                    <a:pt x="42" y="67"/>
                  </a:lnTo>
                  <a:lnTo>
                    <a:pt x="43" y="67"/>
                  </a:lnTo>
                  <a:lnTo>
                    <a:pt x="35" y="88"/>
                  </a:lnTo>
                  <a:lnTo>
                    <a:pt x="34" y="88"/>
                  </a:lnTo>
                  <a:lnTo>
                    <a:pt x="32" y="88"/>
                  </a:lnTo>
                  <a:lnTo>
                    <a:pt x="40" y="67"/>
                  </a:lnTo>
                  <a:close/>
                  <a:moveTo>
                    <a:pt x="43" y="67"/>
                  </a:moveTo>
                  <a:lnTo>
                    <a:pt x="46" y="67"/>
                  </a:lnTo>
                  <a:lnTo>
                    <a:pt x="49" y="67"/>
                  </a:lnTo>
                  <a:lnTo>
                    <a:pt x="51" y="67"/>
                  </a:lnTo>
                  <a:lnTo>
                    <a:pt x="52" y="68"/>
                  </a:lnTo>
                  <a:lnTo>
                    <a:pt x="54" y="68"/>
                  </a:lnTo>
                  <a:lnTo>
                    <a:pt x="55" y="70"/>
                  </a:lnTo>
                  <a:lnTo>
                    <a:pt x="55" y="91"/>
                  </a:lnTo>
                  <a:lnTo>
                    <a:pt x="49" y="91"/>
                  </a:lnTo>
                  <a:lnTo>
                    <a:pt x="45" y="91"/>
                  </a:lnTo>
                  <a:lnTo>
                    <a:pt x="42" y="91"/>
                  </a:lnTo>
                  <a:lnTo>
                    <a:pt x="38" y="89"/>
                  </a:lnTo>
                  <a:lnTo>
                    <a:pt x="37" y="88"/>
                  </a:lnTo>
                  <a:lnTo>
                    <a:pt x="35" y="88"/>
                  </a:lnTo>
                  <a:lnTo>
                    <a:pt x="43" y="67"/>
                  </a:lnTo>
                  <a:close/>
                  <a:moveTo>
                    <a:pt x="55" y="91"/>
                  </a:moveTo>
                  <a:lnTo>
                    <a:pt x="55" y="81"/>
                  </a:lnTo>
                  <a:lnTo>
                    <a:pt x="55" y="91"/>
                  </a:lnTo>
                  <a:close/>
                  <a:moveTo>
                    <a:pt x="55" y="70"/>
                  </a:moveTo>
                  <a:lnTo>
                    <a:pt x="55" y="91"/>
                  </a:lnTo>
                  <a:lnTo>
                    <a:pt x="55" y="70"/>
                  </a:lnTo>
                  <a:close/>
                  <a:moveTo>
                    <a:pt x="55" y="91"/>
                  </a:moveTo>
                  <a:lnTo>
                    <a:pt x="55" y="81"/>
                  </a:lnTo>
                  <a:lnTo>
                    <a:pt x="55" y="91"/>
                  </a:lnTo>
                  <a:close/>
                  <a:moveTo>
                    <a:pt x="55" y="70"/>
                  </a:moveTo>
                  <a:lnTo>
                    <a:pt x="57" y="70"/>
                  </a:lnTo>
                  <a:lnTo>
                    <a:pt x="58" y="70"/>
                  </a:lnTo>
                  <a:lnTo>
                    <a:pt x="60" y="70"/>
                  </a:lnTo>
                  <a:lnTo>
                    <a:pt x="60" y="91"/>
                  </a:lnTo>
                  <a:lnTo>
                    <a:pt x="58" y="91"/>
                  </a:lnTo>
                  <a:lnTo>
                    <a:pt x="57" y="91"/>
                  </a:lnTo>
                  <a:lnTo>
                    <a:pt x="55" y="91"/>
                  </a:lnTo>
                  <a:lnTo>
                    <a:pt x="55" y="70"/>
                  </a:lnTo>
                  <a:close/>
                  <a:moveTo>
                    <a:pt x="60" y="70"/>
                  </a:moveTo>
                  <a:lnTo>
                    <a:pt x="60" y="70"/>
                  </a:lnTo>
                  <a:lnTo>
                    <a:pt x="62" y="70"/>
                  </a:lnTo>
                  <a:lnTo>
                    <a:pt x="63" y="70"/>
                  </a:lnTo>
                  <a:lnTo>
                    <a:pt x="63" y="91"/>
                  </a:lnTo>
                  <a:lnTo>
                    <a:pt x="62" y="91"/>
                  </a:lnTo>
                  <a:lnTo>
                    <a:pt x="60" y="91"/>
                  </a:lnTo>
                  <a:lnTo>
                    <a:pt x="60" y="70"/>
                  </a:lnTo>
                  <a:close/>
                  <a:moveTo>
                    <a:pt x="63" y="70"/>
                  </a:moveTo>
                  <a:lnTo>
                    <a:pt x="66" y="68"/>
                  </a:lnTo>
                  <a:lnTo>
                    <a:pt x="69" y="68"/>
                  </a:lnTo>
                  <a:lnTo>
                    <a:pt x="71" y="67"/>
                  </a:lnTo>
                  <a:lnTo>
                    <a:pt x="74" y="67"/>
                  </a:lnTo>
                  <a:lnTo>
                    <a:pt x="78" y="67"/>
                  </a:lnTo>
                  <a:lnTo>
                    <a:pt x="80" y="67"/>
                  </a:lnTo>
                  <a:lnTo>
                    <a:pt x="83" y="67"/>
                  </a:lnTo>
                  <a:lnTo>
                    <a:pt x="88" y="88"/>
                  </a:lnTo>
                  <a:lnTo>
                    <a:pt x="85" y="88"/>
                  </a:lnTo>
                  <a:lnTo>
                    <a:pt x="82" y="89"/>
                  </a:lnTo>
                  <a:lnTo>
                    <a:pt x="78" y="91"/>
                  </a:lnTo>
                  <a:lnTo>
                    <a:pt x="75" y="91"/>
                  </a:lnTo>
                  <a:lnTo>
                    <a:pt x="69" y="91"/>
                  </a:lnTo>
                  <a:lnTo>
                    <a:pt x="63" y="91"/>
                  </a:lnTo>
                  <a:lnTo>
                    <a:pt x="63" y="70"/>
                  </a:lnTo>
                  <a:close/>
                  <a:moveTo>
                    <a:pt x="88" y="88"/>
                  </a:moveTo>
                  <a:lnTo>
                    <a:pt x="88" y="77"/>
                  </a:lnTo>
                  <a:lnTo>
                    <a:pt x="88" y="88"/>
                  </a:lnTo>
                  <a:close/>
                  <a:moveTo>
                    <a:pt x="83" y="67"/>
                  </a:moveTo>
                  <a:lnTo>
                    <a:pt x="88" y="88"/>
                  </a:lnTo>
                  <a:lnTo>
                    <a:pt x="83" y="67"/>
                  </a:lnTo>
                  <a:close/>
                  <a:moveTo>
                    <a:pt x="83" y="67"/>
                  </a:moveTo>
                  <a:lnTo>
                    <a:pt x="85" y="66"/>
                  </a:lnTo>
                  <a:lnTo>
                    <a:pt x="88" y="66"/>
                  </a:lnTo>
                  <a:lnTo>
                    <a:pt x="91" y="64"/>
                  </a:lnTo>
                  <a:lnTo>
                    <a:pt x="95" y="63"/>
                  </a:lnTo>
                  <a:lnTo>
                    <a:pt x="97" y="63"/>
                  </a:lnTo>
                  <a:lnTo>
                    <a:pt x="98" y="63"/>
                  </a:lnTo>
                  <a:lnTo>
                    <a:pt x="103" y="85"/>
                  </a:lnTo>
                  <a:lnTo>
                    <a:pt x="102" y="85"/>
                  </a:lnTo>
                  <a:lnTo>
                    <a:pt x="100" y="86"/>
                  </a:lnTo>
                  <a:lnTo>
                    <a:pt x="98" y="86"/>
                  </a:lnTo>
                  <a:lnTo>
                    <a:pt x="95" y="88"/>
                  </a:lnTo>
                  <a:lnTo>
                    <a:pt x="94" y="88"/>
                  </a:lnTo>
                  <a:lnTo>
                    <a:pt x="92" y="88"/>
                  </a:lnTo>
                  <a:lnTo>
                    <a:pt x="89" y="88"/>
                  </a:lnTo>
                  <a:lnTo>
                    <a:pt x="88" y="88"/>
                  </a:lnTo>
                  <a:lnTo>
                    <a:pt x="83" y="67"/>
                  </a:lnTo>
                  <a:close/>
                  <a:moveTo>
                    <a:pt x="98" y="63"/>
                  </a:moveTo>
                  <a:lnTo>
                    <a:pt x="106" y="85"/>
                  </a:lnTo>
                  <a:lnTo>
                    <a:pt x="103" y="85"/>
                  </a:lnTo>
                  <a:lnTo>
                    <a:pt x="98" y="63"/>
                  </a:lnTo>
                  <a:close/>
                  <a:moveTo>
                    <a:pt x="98" y="63"/>
                  </a:moveTo>
                  <a:lnTo>
                    <a:pt x="106" y="85"/>
                  </a:lnTo>
                  <a:lnTo>
                    <a:pt x="98" y="63"/>
                  </a:lnTo>
                  <a:close/>
                  <a:moveTo>
                    <a:pt x="98" y="63"/>
                  </a:moveTo>
                  <a:lnTo>
                    <a:pt x="103" y="74"/>
                  </a:lnTo>
                  <a:lnTo>
                    <a:pt x="98" y="63"/>
                  </a:lnTo>
                  <a:close/>
                  <a:moveTo>
                    <a:pt x="98" y="63"/>
                  </a:moveTo>
                  <a:lnTo>
                    <a:pt x="109" y="60"/>
                  </a:lnTo>
                  <a:lnTo>
                    <a:pt x="122" y="59"/>
                  </a:lnTo>
                  <a:lnTo>
                    <a:pt x="131" y="56"/>
                  </a:lnTo>
                  <a:lnTo>
                    <a:pt x="142" y="54"/>
                  </a:lnTo>
                  <a:lnTo>
                    <a:pt x="151" y="52"/>
                  </a:lnTo>
                  <a:lnTo>
                    <a:pt x="162" y="50"/>
                  </a:lnTo>
                  <a:lnTo>
                    <a:pt x="169" y="49"/>
                  </a:lnTo>
                  <a:lnTo>
                    <a:pt x="179" y="46"/>
                  </a:lnTo>
                  <a:lnTo>
                    <a:pt x="186" y="45"/>
                  </a:lnTo>
                  <a:lnTo>
                    <a:pt x="194" y="43"/>
                  </a:lnTo>
                  <a:lnTo>
                    <a:pt x="203" y="42"/>
                  </a:lnTo>
                  <a:lnTo>
                    <a:pt x="209" y="41"/>
                  </a:lnTo>
                  <a:lnTo>
                    <a:pt x="217" y="39"/>
                  </a:lnTo>
                  <a:lnTo>
                    <a:pt x="225" y="38"/>
                  </a:lnTo>
                  <a:lnTo>
                    <a:pt x="231" y="36"/>
                  </a:lnTo>
                  <a:lnTo>
                    <a:pt x="237" y="35"/>
                  </a:lnTo>
                  <a:lnTo>
                    <a:pt x="243" y="34"/>
                  </a:lnTo>
                  <a:lnTo>
                    <a:pt x="249" y="32"/>
                  </a:lnTo>
                  <a:lnTo>
                    <a:pt x="256" y="31"/>
                  </a:lnTo>
                  <a:lnTo>
                    <a:pt x="262" y="29"/>
                  </a:lnTo>
                  <a:lnTo>
                    <a:pt x="272" y="28"/>
                  </a:lnTo>
                  <a:lnTo>
                    <a:pt x="283" y="25"/>
                  </a:lnTo>
                  <a:lnTo>
                    <a:pt x="292" y="25"/>
                  </a:lnTo>
                  <a:lnTo>
                    <a:pt x="302" y="24"/>
                  </a:lnTo>
                  <a:lnTo>
                    <a:pt x="311" y="21"/>
                  </a:lnTo>
                  <a:lnTo>
                    <a:pt x="319" y="20"/>
                  </a:lnTo>
                  <a:lnTo>
                    <a:pt x="328" y="41"/>
                  </a:lnTo>
                  <a:lnTo>
                    <a:pt x="106" y="85"/>
                  </a:lnTo>
                  <a:lnTo>
                    <a:pt x="98" y="63"/>
                  </a:lnTo>
                  <a:close/>
                  <a:moveTo>
                    <a:pt x="319" y="20"/>
                  </a:moveTo>
                  <a:lnTo>
                    <a:pt x="382" y="6"/>
                  </a:lnTo>
                  <a:lnTo>
                    <a:pt x="386" y="31"/>
                  </a:lnTo>
                  <a:lnTo>
                    <a:pt x="328" y="41"/>
                  </a:lnTo>
                  <a:lnTo>
                    <a:pt x="319" y="20"/>
                  </a:lnTo>
                  <a:close/>
                  <a:moveTo>
                    <a:pt x="382" y="6"/>
                  </a:moveTo>
                  <a:lnTo>
                    <a:pt x="383" y="6"/>
                  </a:lnTo>
                  <a:lnTo>
                    <a:pt x="386" y="6"/>
                  </a:lnTo>
                  <a:lnTo>
                    <a:pt x="391" y="6"/>
                  </a:lnTo>
                  <a:lnTo>
                    <a:pt x="393" y="4"/>
                  </a:lnTo>
                  <a:lnTo>
                    <a:pt x="394" y="4"/>
                  </a:lnTo>
                  <a:lnTo>
                    <a:pt x="397" y="3"/>
                  </a:lnTo>
                  <a:lnTo>
                    <a:pt x="399" y="2"/>
                  </a:lnTo>
                  <a:lnTo>
                    <a:pt x="402" y="27"/>
                  </a:lnTo>
                  <a:lnTo>
                    <a:pt x="400" y="27"/>
                  </a:lnTo>
                  <a:lnTo>
                    <a:pt x="397" y="27"/>
                  </a:lnTo>
                  <a:lnTo>
                    <a:pt x="394" y="27"/>
                  </a:lnTo>
                  <a:lnTo>
                    <a:pt x="393" y="27"/>
                  </a:lnTo>
                  <a:lnTo>
                    <a:pt x="391" y="28"/>
                  </a:lnTo>
                  <a:lnTo>
                    <a:pt x="390" y="28"/>
                  </a:lnTo>
                  <a:lnTo>
                    <a:pt x="388" y="29"/>
                  </a:lnTo>
                  <a:lnTo>
                    <a:pt x="386" y="31"/>
                  </a:lnTo>
                  <a:lnTo>
                    <a:pt x="382" y="6"/>
                  </a:lnTo>
                  <a:close/>
                  <a:moveTo>
                    <a:pt x="399" y="2"/>
                  </a:moveTo>
                  <a:lnTo>
                    <a:pt x="402" y="2"/>
                  </a:lnTo>
                  <a:lnTo>
                    <a:pt x="405" y="2"/>
                  </a:lnTo>
                  <a:lnTo>
                    <a:pt x="406" y="2"/>
                  </a:lnTo>
                  <a:lnTo>
                    <a:pt x="410" y="2"/>
                  </a:lnTo>
                  <a:lnTo>
                    <a:pt x="411" y="2"/>
                  </a:lnTo>
                  <a:lnTo>
                    <a:pt x="414" y="2"/>
                  </a:lnTo>
                  <a:lnTo>
                    <a:pt x="414" y="24"/>
                  </a:lnTo>
                  <a:lnTo>
                    <a:pt x="413" y="24"/>
                  </a:lnTo>
                  <a:lnTo>
                    <a:pt x="411" y="24"/>
                  </a:lnTo>
                  <a:lnTo>
                    <a:pt x="408" y="25"/>
                  </a:lnTo>
                  <a:lnTo>
                    <a:pt x="405" y="27"/>
                  </a:lnTo>
                  <a:lnTo>
                    <a:pt x="403" y="27"/>
                  </a:lnTo>
                  <a:lnTo>
                    <a:pt x="402" y="27"/>
                  </a:lnTo>
                  <a:lnTo>
                    <a:pt x="399" y="2"/>
                  </a:lnTo>
                  <a:close/>
                  <a:moveTo>
                    <a:pt x="414" y="2"/>
                  </a:moveTo>
                  <a:lnTo>
                    <a:pt x="414" y="13"/>
                  </a:lnTo>
                  <a:lnTo>
                    <a:pt x="414" y="2"/>
                  </a:lnTo>
                  <a:close/>
                  <a:moveTo>
                    <a:pt x="414" y="2"/>
                  </a:moveTo>
                  <a:lnTo>
                    <a:pt x="426" y="2"/>
                  </a:lnTo>
                  <a:lnTo>
                    <a:pt x="430" y="24"/>
                  </a:lnTo>
                  <a:lnTo>
                    <a:pt x="428" y="24"/>
                  </a:lnTo>
                  <a:lnTo>
                    <a:pt x="426" y="24"/>
                  </a:lnTo>
                  <a:lnTo>
                    <a:pt x="422" y="24"/>
                  </a:lnTo>
                  <a:lnTo>
                    <a:pt x="417" y="24"/>
                  </a:lnTo>
                  <a:lnTo>
                    <a:pt x="416" y="24"/>
                  </a:lnTo>
                  <a:lnTo>
                    <a:pt x="414" y="24"/>
                  </a:lnTo>
                  <a:lnTo>
                    <a:pt x="414" y="2"/>
                  </a:lnTo>
                  <a:close/>
                  <a:moveTo>
                    <a:pt x="426" y="2"/>
                  </a:moveTo>
                  <a:lnTo>
                    <a:pt x="428" y="2"/>
                  </a:lnTo>
                  <a:lnTo>
                    <a:pt x="430" y="0"/>
                  </a:lnTo>
                  <a:lnTo>
                    <a:pt x="433" y="0"/>
                  </a:lnTo>
                  <a:lnTo>
                    <a:pt x="434" y="0"/>
                  </a:lnTo>
                  <a:lnTo>
                    <a:pt x="436" y="0"/>
                  </a:lnTo>
                  <a:lnTo>
                    <a:pt x="437" y="0"/>
                  </a:lnTo>
                  <a:lnTo>
                    <a:pt x="440" y="2"/>
                  </a:lnTo>
                  <a:lnTo>
                    <a:pt x="442" y="2"/>
                  </a:lnTo>
                  <a:lnTo>
                    <a:pt x="442" y="24"/>
                  </a:lnTo>
                  <a:lnTo>
                    <a:pt x="430" y="24"/>
                  </a:lnTo>
                  <a:lnTo>
                    <a:pt x="426" y="2"/>
                  </a:lnTo>
                  <a:close/>
                  <a:moveTo>
                    <a:pt x="442" y="2"/>
                  </a:moveTo>
                  <a:lnTo>
                    <a:pt x="442" y="13"/>
                  </a:lnTo>
                  <a:lnTo>
                    <a:pt x="442" y="2"/>
                  </a:lnTo>
                  <a:close/>
                  <a:moveTo>
                    <a:pt x="442" y="2"/>
                  </a:moveTo>
                  <a:lnTo>
                    <a:pt x="437" y="24"/>
                  </a:lnTo>
                  <a:lnTo>
                    <a:pt x="442" y="2"/>
                  </a:lnTo>
                  <a:close/>
                  <a:moveTo>
                    <a:pt x="442" y="2"/>
                  </a:moveTo>
                  <a:lnTo>
                    <a:pt x="442" y="2"/>
                  </a:lnTo>
                  <a:lnTo>
                    <a:pt x="443" y="2"/>
                  </a:lnTo>
                  <a:lnTo>
                    <a:pt x="445" y="2"/>
                  </a:lnTo>
                  <a:lnTo>
                    <a:pt x="442" y="24"/>
                  </a:lnTo>
                  <a:lnTo>
                    <a:pt x="440" y="24"/>
                  </a:lnTo>
                  <a:lnTo>
                    <a:pt x="439" y="24"/>
                  </a:lnTo>
                  <a:lnTo>
                    <a:pt x="437" y="24"/>
                  </a:lnTo>
                  <a:lnTo>
                    <a:pt x="442" y="2"/>
                  </a:lnTo>
                  <a:close/>
                  <a:moveTo>
                    <a:pt x="445" y="2"/>
                  </a:moveTo>
                  <a:lnTo>
                    <a:pt x="450" y="2"/>
                  </a:lnTo>
                  <a:lnTo>
                    <a:pt x="445" y="24"/>
                  </a:lnTo>
                  <a:lnTo>
                    <a:pt x="442" y="24"/>
                  </a:lnTo>
                  <a:lnTo>
                    <a:pt x="445" y="2"/>
                  </a:lnTo>
                  <a:close/>
                  <a:moveTo>
                    <a:pt x="450" y="2"/>
                  </a:moveTo>
                  <a:lnTo>
                    <a:pt x="451" y="2"/>
                  </a:lnTo>
                  <a:lnTo>
                    <a:pt x="453" y="3"/>
                  </a:lnTo>
                  <a:lnTo>
                    <a:pt x="457" y="3"/>
                  </a:lnTo>
                  <a:lnTo>
                    <a:pt x="460" y="3"/>
                  </a:lnTo>
                  <a:lnTo>
                    <a:pt x="462" y="4"/>
                  </a:lnTo>
                  <a:lnTo>
                    <a:pt x="463" y="4"/>
                  </a:lnTo>
                  <a:lnTo>
                    <a:pt x="465" y="6"/>
                  </a:lnTo>
                  <a:lnTo>
                    <a:pt x="457" y="27"/>
                  </a:lnTo>
                  <a:lnTo>
                    <a:pt x="456" y="27"/>
                  </a:lnTo>
                  <a:lnTo>
                    <a:pt x="454" y="27"/>
                  </a:lnTo>
                  <a:lnTo>
                    <a:pt x="451" y="25"/>
                  </a:lnTo>
                  <a:lnTo>
                    <a:pt x="448" y="24"/>
                  </a:lnTo>
                  <a:lnTo>
                    <a:pt x="446" y="24"/>
                  </a:lnTo>
                  <a:lnTo>
                    <a:pt x="445" y="24"/>
                  </a:lnTo>
                  <a:lnTo>
                    <a:pt x="450" y="2"/>
                  </a:lnTo>
                  <a:close/>
                  <a:moveTo>
                    <a:pt x="465" y="6"/>
                  </a:moveTo>
                  <a:lnTo>
                    <a:pt x="462" y="17"/>
                  </a:lnTo>
                  <a:lnTo>
                    <a:pt x="465" y="6"/>
                  </a:lnTo>
                  <a:close/>
                  <a:moveTo>
                    <a:pt x="465" y="6"/>
                  </a:moveTo>
                  <a:lnTo>
                    <a:pt x="457" y="27"/>
                  </a:lnTo>
                  <a:lnTo>
                    <a:pt x="465" y="6"/>
                  </a:lnTo>
                  <a:close/>
                  <a:moveTo>
                    <a:pt x="465" y="6"/>
                  </a:moveTo>
                  <a:lnTo>
                    <a:pt x="467" y="6"/>
                  </a:lnTo>
                  <a:lnTo>
                    <a:pt x="468" y="6"/>
                  </a:lnTo>
                  <a:lnTo>
                    <a:pt x="470" y="6"/>
                  </a:lnTo>
                  <a:lnTo>
                    <a:pt x="462" y="27"/>
                  </a:lnTo>
                  <a:lnTo>
                    <a:pt x="460" y="27"/>
                  </a:lnTo>
                  <a:lnTo>
                    <a:pt x="459" y="27"/>
                  </a:lnTo>
                  <a:lnTo>
                    <a:pt x="457" y="27"/>
                  </a:lnTo>
                  <a:lnTo>
                    <a:pt x="465" y="6"/>
                  </a:lnTo>
                  <a:close/>
                  <a:moveTo>
                    <a:pt x="470" y="6"/>
                  </a:moveTo>
                  <a:lnTo>
                    <a:pt x="470" y="6"/>
                  </a:lnTo>
                  <a:lnTo>
                    <a:pt x="471" y="6"/>
                  </a:lnTo>
                  <a:lnTo>
                    <a:pt x="473" y="6"/>
                  </a:lnTo>
                  <a:lnTo>
                    <a:pt x="465" y="27"/>
                  </a:lnTo>
                  <a:lnTo>
                    <a:pt x="462" y="27"/>
                  </a:lnTo>
                  <a:lnTo>
                    <a:pt x="470" y="6"/>
                  </a:lnTo>
                  <a:close/>
                  <a:moveTo>
                    <a:pt x="465" y="27"/>
                  </a:moveTo>
                  <a:lnTo>
                    <a:pt x="470" y="17"/>
                  </a:lnTo>
                  <a:lnTo>
                    <a:pt x="465" y="27"/>
                  </a:lnTo>
                  <a:close/>
                  <a:moveTo>
                    <a:pt x="473" y="6"/>
                  </a:moveTo>
                  <a:lnTo>
                    <a:pt x="474" y="6"/>
                  </a:lnTo>
                  <a:lnTo>
                    <a:pt x="476" y="6"/>
                  </a:lnTo>
                  <a:lnTo>
                    <a:pt x="479" y="7"/>
                  </a:lnTo>
                  <a:lnTo>
                    <a:pt x="482" y="9"/>
                  </a:lnTo>
                  <a:lnTo>
                    <a:pt x="483" y="10"/>
                  </a:lnTo>
                  <a:lnTo>
                    <a:pt x="485" y="10"/>
                  </a:lnTo>
                  <a:lnTo>
                    <a:pt x="473" y="31"/>
                  </a:lnTo>
                  <a:lnTo>
                    <a:pt x="471" y="31"/>
                  </a:lnTo>
                  <a:lnTo>
                    <a:pt x="470" y="29"/>
                  </a:lnTo>
                  <a:lnTo>
                    <a:pt x="468" y="29"/>
                  </a:lnTo>
                  <a:lnTo>
                    <a:pt x="467" y="28"/>
                  </a:lnTo>
                  <a:lnTo>
                    <a:pt x="465" y="27"/>
                  </a:lnTo>
                  <a:lnTo>
                    <a:pt x="473" y="6"/>
                  </a:lnTo>
                  <a:close/>
                  <a:moveTo>
                    <a:pt x="473" y="31"/>
                  </a:moveTo>
                  <a:lnTo>
                    <a:pt x="477" y="20"/>
                  </a:lnTo>
                  <a:lnTo>
                    <a:pt x="473" y="31"/>
                  </a:lnTo>
                  <a:close/>
                  <a:moveTo>
                    <a:pt x="485" y="10"/>
                  </a:moveTo>
                  <a:lnTo>
                    <a:pt x="488" y="11"/>
                  </a:lnTo>
                  <a:lnTo>
                    <a:pt x="491" y="13"/>
                  </a:lnTo>
                  <a:lnTo>
                    <a:pt x="493" y="13"/>
                  </a:lnTo>
                  <a:lnTo>
                    <a:pt x="494" y="14"/>
                  </a:lnTo>
                  <a:lnTo>
                    <a:pt x="497" y="16"/>
                  </a:lnTo>
                  <a:lnTo>
                    <a:pt x="499" y="16"/>
                  </a:lnTo>
                  <a:lnTo>
                    <a:pt x="500" y="17"/>
                  </a:lnTo>
                  <a:lnTo>
                    <a:pt x="502" y="17"/>
                  </a:lnTo>
                  <a:lnTo>
                    <a:pt x="490" y="38"/>
                  </a:lnTo>
                  <a:lnTo>
                    <a:pt x="488" y="36"/>
                  </a:lnTo>
                  <a:lnTo>
                    <a:pt x="487" y="35"/>
                  </a:lnTo>
                  <a:lnTo>
                    <a:pt x="483" y="34"/>
                  </a:lnTo>
                  <a:lnTo>
                    <a:pt x="480" y="34"/>
                  </a:lnTo>
                  <a:lnTo>
                    <a:pt x="477" y="32"/>
                  </a:lnTo>
                  <a:lnTo>
                    <a:pt x="473" y="31"/>
                  </a:lnTo>
                  <a:lnTo>
                    <a:pt x="485" y="10"/>
                  </a:lnTo>
                  <a:close/>
                  <a:moveTo>
                    <a:pt x="502" y="17"/>
                  </a:moveTo>
                  <a:lnTo>
                    <a:pt x="505" y="20"/>
                  </a:lnTo>
                  <a:lnTo>
                    <a:pt x="505" y="27"/>
                  </a:lnTo>
                  <a:lnTo>
                    <a:pt x="493" y="27"/>
                  </a:lnTo>
                  <a:lnTo>
                    <a:pt x="502" y="17"/>
                  </a:lnTo>
                  <a:close/>
                  <a:moveTo>
                    <a:pt x="505" y="27"/>
                  </a:moveTo>
                  <a:lnTo>
                    <a:pt x="505" y="38"/>
                  </a:lnTo>
                  <a:lnTo>
                    <a:pt x="482" y="38"/>
                  </a:lnTo>
                  <a:lnTo>
                    <a:pt x="482" y="27"/>
                  </a:lnTo>
                  <a:lnTo>
                    <a:pt x="505" y="27"/>
                  </a:lnTo>
                  <a:close/>
                  <a:moveTo>
                    <a:pt x="505" y="38"/>
                  </a:moveTo>
                  <a:lnTo>
                    <a:pt x="505" y="63"/>
                  </a:lnTo>
                  <a:lnTo>
                    <a:pt x="482" y="63"/>
                  </a:lnTo>
                  <a:lnTo>
                    <a:pt x="482" y="38"/>
                  </a:lnTo>
                  <a:lnTo>
                    <a:pt x="505" y="38"/>
                  </a:lnTo>
                  <a:close/>
                  <a:moveTo>
                    <a:pt x="505" y="63"/>
                  </a:moveTo>
                  <a:lnTo>
                    <a:pt x="505" y="81"/>
                  </a:lnTo>
                  <a:lnTo>
                    <a:pt x="482" y="81"/>
                  </a:lnTo>
                  <a:lnTo>
                    <a:pt x="482" y="63"/>
                  </a:lnTo>
                  <a:lnTo>
                    <a:pt x="505" y="63"/>
                  </a:lnTo>
                  <a:close/>
                  <a:moveTo>
                    <a:pt x="505" y="81"/>
                  </a:moveTo>
                  <a:lnTo>
                    <a:pt x="505" y="95"/>
                  </a:lnTo>
                  <a:lnTo>
                    <a:pt x="482" y="95"/>
                  </a:lnTo>
                  <a:lnTo>
                    <a:pt x="482" y="81"/>
                  </a:lnTo>
                  <a:lnTo>
                    <a:pt x="505" y="81"/>
                  </a:lnTo>
                  <a:close/>
                  <a:moveTo>
                    <a:pt x="505" y="95"/>
                  </a:moveTo>
                  <a:lnTo>
                    <a:pt x="505" y="124"/>
                  </a:lnTo>
                  <a:lnTo>
                    <a:pt x="482" y="124"/>
                  </a:lnTo>
                  <a:lnTo>
                    <a:pt x="482" y="95"/>
                  </a:lnTo>
                  <a:lnTo>
                    <a:pt x="505" y="95"/>
                  </a:lnTo>
                  <a:close/>
                  <a:moveTo>
                    <a:pt x="505" y="124"/>
                  </a:moveTo>
                  <a:lnTo>
                    <a:pt x="505" y="149"/>
                  </a:lnTo>
                  <a:lnTo>
                    <a:pt x="482" y="149"/>
                  </a:lnTo>
                  <a:lnTo>
                    <a:pt x="482" y="124"/>
                  </a:lnTo>
                  <a:lnTo>
                    <a:pt x="505" y="124"/>
                  </a:lnTo>
                  <a:close/>
                  <a:moveTo>
                    <a:pt x="505" y="149"/>
                  </a:moveTo>
                  <a:lnTo>
                    <a:pt x="505" y="159"/>
                  </a:lnTo>
                  <a:lnTo>
                    <a:pt x="482" y="159"/>
                  </a:lnTo>
                  <a:lnTo>
                    <a:pt x="482" y="149"/>
                  </a:lnTo>
                  <a:lnTo>
                    <a:pt x="505" y="149"/>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0" name="Freeform 11"/>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0 h 196"/>
                <a:gd name="T88" fmla="*/ 0 w 481"/>
                <a:gd name="T89" fmla="*/ 1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1"/>
                  </a:lnTo>
                  <a:lnTo>
                    <a:pt x="11" y="168"/>
                  </a:lnTo>
                  <a:lnTo>
                    <a:pt x="8" y="166"/>
                  </a:lnTo>
                  <a:lnTo>
                    <a:pt x="6" y="164"/>
                  </a:lnTo>
                  <a:lnTo>
                    <a:pt x="3" y="163"/>
                  </a:lnTo>
                  <a:lnTo>
                    <a:pt x="2" y="161"/>
                  </a:lnTo>
                  <a:lnTo>
                    <a:pt x="0" y="160"/>
                  </a:lnTo>
                  <a:lnTo>
                    <a:pt x="0" y="159"/>
                  </a:lnTo>
                  <a:lnTo>
                    <a:pt x="0" y="157"/>
                  </a:lnTo>
                  <a:lnTo>
                    <a:pt x="0" y="156"/>
                  </a:lnTo>
                  <a:lnTo>
                    <a:pt x="0" y="152"/>
                  </a:lnTo>
                  <a:lnTo>
                    <a:pt x="0" y="150"/>
                  </a:lnTo>
                  <a:lnTo>
                    <a:pt x="0" y="149"/>
                  </a:lnTo>
                  <a:lnTo>
                    <a:pt x="0" y="146"/>
                  </a:lnTo>
                  <a:lnTo>
                    <a:pt x="0" y="143"/>
                  </a:lnTo>
                  <a:lnTo>
                    <a:pt x="0" y="136"/>
                  </a:lnTo>
                  <a:lnTo>
                    <a:pt x="0" y="131"/>
                  </a:lnTo>
                  <a:lnTo>
                    <a:pt x="0" y="127"/>
                  </a:lnTo>
                  <a:lnTo>
                    <a:pt x="0" y="124"/>
                  </a:lnTo>
                  <a:lnTo>
                    <a:pt x="0" y="118"/>
                  </a:lnTo>
                  <a:lnTo>
                    <a:pt x="0" y="114"/>
                  </a:lnTo>
                  <a:lnTo>
                    <a:pt x="0" y="111"/>
                  </a:lnTo>
                  <a:lnTo>
                    <a:pt x="0" y="110"/>
                  </a:lnTo>
                  <a:lnTo>
                    <a:pt x="0" y="107"/>
                  </a:lnTo>
                  <a:lnTo>
                    <a:pt x="0" y="106"/>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2"/>
                  </a:lnTo>
                  <a:lnTo>
                    <a:pt x="211" y="39"/>
                  </a:lnTo>
                  <a:lnTo>
                    <a:pt x="247" y="31"/>
                  </a:lnTo>
                  <a:lnTo>
                    <a:pt x="264" y="28"/>
                  </a:lnTo>
                  <a:lnTo>
                    <a:pt x="280" y="24"/>
                  </a:lnTo>
                  <a:lnTo>
                    <a:pt x="297" y="21"/>
                  </a:lnTo>
                  <a:lnTo>
                    <a:pt x="314" y="17"/>
                  </a:lnTo>
                  <a:lnTo>
                    <a:pt x="331" y="14"/>
                  </a:lnTo>
                  <a:lnTo>
                    <a:pt x="348" y="10"/>
                  </a:lnTo>
                  <a:lnTo>
                    <a:pt x="364" y="7"/>
                  </a:lnTo>
                  <a:lnTo>
                    <a:pt x="379" y="3"/>
                  </a:lnTo>
                  <a:lnTo>
                    <a:pt x="382" y="3"/>
                  </a:lnTo>
                  <a:lnTo>
                    <a:pt x="387" y="3"/>
                  </a:lnTo>
                  <a:lnTo>
                    <a:pt x="394" y="2"/>
                  </a:lnTo>
                  <a:lnTo>
                    <a:pt x="402" y="0"/>
                  </a:lnTo>
                  <a:lnTo>
                    <a:pt x="405" y="0"/>
                  </a:lnTo>
                  <a:lnTo>
                    <a:pt x="410" y="0"/>
                  </a:lnTo>
                  <a:lnTo>
                    <a:pt x="413" y="0"/>
                  </a:lnTo>
                  <a:lnTo>
                    <a:pt x="416" y="0"/>
                  </a:lnTo>
                  <a:lnTo>
                    <a:pt x="422" y="2"/>
                  </a:lnTo>
                  <a:lnTo>
                    <a:pt x="427" y="3"/>
                  </a:lnTo>
                  <a:lnTo>
                    <a:pt x="430" y="3"/>
                  </a:lnTo>
                  <a:lnTo>
                    <a:pt x="433" y="3"/>
                  </a:lnTo>
                  <a:lnTo>
                    <a:pt x="436" y="3"/>
                  </a:lnTo>
                  <a:lnTo>
                    <a:pt x="439" y="4"/>
                  </a:lnTo>
                  <a:lnTo>
                    <a:pt x="441" y="4"/>
                  </a:lnTo>
                  <a:lnTo>
                    <a:pt x="444" y="6"/>
                  </a:lnTo>
                  <a:lnTo>
                    <a:pt x="448" y="9"/>
                  </a:lnTo>
                  <a:lnTo>
                    <a:pt x="450" y="9"/>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4"/>
                  </a:lnTo>
                  <a:lnTo>
                    <a:pt x="481" y="135"/>
                  </a:lnTo>
                  <a:lnTo>
                    <a:pt x="481" y="138"/>
                  </a:lnTo>
                  <a:lnTo>
                    <a:pt x="481" y="139"/>
                  </a:lnTo>
                  <a:lnTo>
                    <a:pt x="481" y="141"/>
                  </a:lnTo>
                  <a:lnTo>
                    <a:pt x="481" y="143"/>
                  </a:lnTo>
                  <a:lnTo>
                    <a:pt x="481" y="145"/>
                  </a:lnTo>
                  <a:lnTo>
                    <a:pt x="481" y="146"/>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1" name="Freeform 12"/>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0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1"/>
                <a:gd name="T181" fmla="*/ 0 h 200"/>
                <a:gd name="T182" fmla="*/ 481 w 481"/>
                <a:gd name="T183" fmla="*/ 200 h 2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3"/>
                  </a:lnTo>
                  <a:lnTo>
                    <a:pt x="86" y="193"/>
                  </a:lnTo>
                  <a:lnTo>
                    <a:pt x="82" y="194"/>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9"/>
                  </a:lnTo>
                  <a:lnTo>
                    <a:pt x="0" y="167"/>
                  </a:lnTo>
                  <a:lnTo>
                    <a:pt x="0" y="164"/>
                  </a:lnTo>
                  <a:lnTo>
                    <a:pt x="0" y="161"/>
                  </a:lnTo>
                  <a:lnTo>
                    <a:pt x="2" y="157"/>
                  </a:lnTo>
                  <a:lnTo>
                    <a:pt x="2" y="153"/>
                  </a:lnTo>
                  <a:lnTo>
                    <a:pt x="3" y="147"/>
                  </a:lnTo>
                  <a:lnTo>
                    <a:pt x="5" y="143"/>
                  </a:lnTo>
                  <a:lnTo>
                    <a:pt x="5" y="121"/>
                  </a:lnTo>
                  <a:lnTo>
                    <a:pt x="5" y="100"/>
                  </a:lnTo>
                  <a:lnTo>
                    <a:pt x="5" y="97"/>
                  </a:lnTo>
                  <a:lnTo>
                    <a:pt x="3" y="94"/>
                  </a:lnTo>
                  <a:lnTo>
                    <a:pt x="2" y="90"/>
                  </a:lnTo>
                  <a:lnTo>
                    <a:pt x="2"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30"/>
                  </a:lnTo>
                  <a:lnTo>
                    <a:pt x="3" y="32"/>
                  </a:lnTo>
                  <a:lnTo>
                    <a:pt x="6" y="33"/>
                  </a:lnTo>
                  <a:lnTo>
                    <a:pt x="8" y="35"/>
                  </a:lnTo>
                  <a:lnTo>
                    <a:pt x="11" y="37"/>
                  </a:lnTo>
                  <a:lnTo>
                    <a:pt x="16" y="40"/>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86"/>
                  </a:lnTo>
                  <a:lnTo>
                    <a:pt x="481" y="89"/>
                  </a:lnTo>
                  <a:lnTo>
                    <a:pt x="481" y="96"/>
                  </a:lnTo>
                  <a:lnTo>
                    <a:pt x="481" y="103"/>
                  </a:lnTo>
                  <a:lnTo>
                    <a:pt x="481" y="107"/>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2" name="Freeform 13"/>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1"/>
                <a:gd name="T172" fmla="*/ 0 h 198"/>
                <a:gd name="T173" fmla="*/ 481 w 481"/>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1" h="198">
                  <a:moveTo>
                    <a:pt x="481" y="142"/>
                  </a:moveTo>
                  <a:lnTo>
                    <a:pt x="481" y="142"/>
                  </a:lnTo>
                  <a:lnTo>
                    <a:pt x="479" y="142"/>
                  </a:lnTo>
                  <a:lnTo>
                    <a:pt x="478" y="142"/>
                  </a:lnTo>
                  <a:lnTo>
                    <a:pt x="476" y="142"/>
                  </a:lnTo>
                  <a:lnTo>
                    <a:pt x="473" y="142"/>
                  </a:lnTo>
                  <a:lnTo>
                    <a:pt x="470" y="140"/>
                  </a:lnTo>
                  <a:lnTo>
                    <a:pt x="465" y="139"/>
                  </a:lnTo>
                  <a:lnTo>
                    <a:pt x="464" y="139"/>
                  </a:lnTo>
                  <a:lnTo>
                    <a:pt x="462" y="137"/>
                  </a:lnTo>
                  <a:lnTo>
                    <a:pt x="459" y="137"/>
                  </a:lnTo>
                  <a:lnTo>
                    <a:pt x="458" y="136"/>
                  </a:lnTo>
                  <a:lnTo>
                    <a:pt x="453" y="135"/>
                  </a:lnTo>
                  <a:lnTo>
                    <a:pt x="451" y="133"/>
                  </a:lnTo>
                  <a:lnTo>
                    <a:pt x="450" y="132"/>
                  </a:lnTo>
                  <a:lnTo>
                    <a:pt x="447" y="132"/>
                  </a:lnTo>
                  <a:lnTo>
                    <a:pt x="444" y="132"/>
                  </a:lnTo>
                  <a:lnTo>
                    <a:pt x="438" y="130"/>
                  </a:lnTo>
                  <a:lnTo>
                    <a:pt x="431" y="129"/>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5"/>
                  </a:lnTo>
                  <a:lnTo>
                    <a:pt x="251" y="160"/>
                  </a:lnTo>
                  <a:lnTo>
                    <a:pt x="213" y="167"/>
                  </a:lnTo>
                  <a:lnTo>
                    <a:pt x="194" y="171"/>
                  </a:lnTo>
                  <a:lnTo>
                    <a:pt x="174" y="175"/>
                  </a:lnTo>
                  <a:lnTo>
                    <a:pt x="156" y="178"/>
                  </a:lnTo>
                  <a:lnTo>
                    <a:pt x="139" y="182"/>
                  </a:lnTo>
                  <a:lnTo>
                    <a:pt x="130" y="183"/>
                  </a:lnTo>
                  <a:lnTo>
                    <a:pt x="122" y="186"/>
                  </a:lnTo>
                  <a:lnTo>
                    <a:pt x="113" y="187"/>
                  </a:lnTo>
                  <a:lnTo>
                    <a:pt x="105" y="189"/>
                  </a:lnTo>
                  <a:lnTo>
                    <a:pt x="97" y="190"/>
                  </a:lnTo>
                  <a:lnTo>
                    <a:pt x="90" y="193"/>
                  </a:lnTo>
                  <a:lnTo>
                    <a:pt x="82" y="194"/>
                  </a:lnTo>
                  <a:lnTo>
                    <a:pt x="76" y="196"/>
                  </a:lnTo>
                  <a:lnTo>
                    <a:pt x="71" y="196"/>
                  </a:lnTo>
                  <a:lnTo>
                    <a:pt x="66" y="197"/>
                  </a:lnTo>
                  <a:lnTo>
                    <a:pt x="57" y="197"/>
                  </a:lnTo>
                  <a:lnTo>
                    <a:pt x="54" y="198"/>
                  </a:lnTo>
                  <a:lnTo>
                    <a:pt x="50" y="198"/>
                  </a:lnTo>
                  <a:lnTo>
                    <a:pt x="46" y="198"/>
                  </a:lnTo>
                  <a:lnTo>
                    <a:pt x="43" y="198"/>
                  </a:lnTo>
                  <a:lnTo>
                    <a:pt x="40" y="198"/>
                  </a:lnTo>
                  <a:lnTo>
                    <a:pt x="37" y="198"/>
                  </a:lnTo>
                  <a:lnTo>
                    <a:pt x="31" y="197"/>
                  </a:lnTo>
                  <a:lnTo>
                    <a:pt x="25" y="197"/>
                  </a:lnTo>
                  <a:lnTo>
                    <a:pt x="22" y="196"/>
                  </a:lnTo>
                  <a:lnTo>
                    <a:pt x="20" y="196"/>
                  </a:lnTo>
                  <a:lnTo>
                    <a:pt x="16" y="193"/>
                  </a:lnTo>
                  <a:lnTo>
                    <a:pt x="13" y="190"/>
                  </a:lnTo>
                  <a:lnTo>
                    <a:pt x="9" y="189"/>
                  </a:lnTo>
                  <a:lnTo>
                    <a:pt x="8" y="186"/>
                  </a:lnTo>
                  <a:lnTo>
                    <a:pt x="6" y="185"/>
                  </a:lnTo>
                  <a:lnTo>
                    <a:pt x="5"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3"/>
                  </a:lnTo>
                  <a:lnTo>
                    <a:pt x="0" y="118"/>
                  </a:lnTo>
                  <a:lnTo>
                    <a:pt x="0" y="115"/>
                  </a:lnTo>
                  <a:lnTo>
                    <a:pt x="0" y="114"/>
                  </a:lnTo>
                  <a:lnTo>
                    <a:pt x="0" y="112"/>
                  </a:lnTo>
                  <a:lnTo>
                    <a:pt x="0" y="111"/>
                  </a:lnTo>
                  <a:lnTo>
                    <a:pt x="0" y="108"/>
                  </a:lnTo>
                  <a:lnTo>
                    <a:pt x="0" y="107"/>
                  </a:lnTo>
                  <a:lnTo>
                    <a:pt x="0" y="103"/>
                  </a:lnTo>
                  <a:lnTo>
                    <a:pt x="0" y="100"/>
                  </a:lnTo>
                  <a:lnTo>
                    <a:pt x="0" y="97"/>
                  </a:lnTo>
                  <a:lnTo>
                    <a:pt x="0" y="96"/>
                  </a:lnTo>
                  <a:lnTo>
                    <a:pt x="0" y="94"/>
                  </a:lnTo>
                  <a:lnTo>
                    <a:pt x="0" y="93"/>
                  </a:lnTo>
                  <a:lnTo>
                    <a:pt x="0" y="89"/>
                  </a:lnTo>
                  <a:lnTo>
                    <a:pt x="0" y="85"/>
                  </a:lnTo>
                  <a:lnTo>
                    <a:pt x="0" y="83"/>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2"/>
                  </a:lnTo>
                  <a:lnTo>
                    <a:pt x="86" y="61"/>
                  </a:lnTo>
                  <a:lnTo>
                    <a:pt x="90" y="61"/>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30"/>
                  </a:lnTo>
                  <a:lnTo>
                    <a:pt x="481" y="36"/>
                  </a:lnTo>
                  <a:lnTo>
                    <a:pt x="481" y="39"/>
                  </a:lnTo>
                  <a:lnTo>
                    <a:pt x="481" y="43"/>
                  </a:lnTo>
                  <a:lnTo>
                    <a:pt x="481" y="46"/>
                  </a:lnTo>
                  <a:lnTo>
                    <a:pt x="481" y="50"/>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3" name="Freeform 14"/>
            <p:cNvSpPr>
              <a:spLocks noEditPoints="1"/>
            </p:cNvSpPr>
            <p:nvPr/>
          </p:nvSpPr>
          <p:spPr bwMode="auto">
            <a:xfrm>
              <a:off x="2498" y="176"/>
              <a:ext cx="689" cy="478"/>
            </a:xfrm>
            <a:custGeom>
              <a:avLst/>
              <a:gdLst>
                <a:gd name="T0" fmla="*/ 3 w 1375"/>
                <a:gd name="T1" fmla="*/ 0 h 961"/>
                <a:gd name="T2" fmla="*/ 2 w 1375"/>
                <a:gd name="T3" fmla="*/ 0 h 961"/>
                <a:gd name="T4" fmla="*/ 2 w 1375"/>
                <a:gd name="T5" fmla="*/ 0 h 961"/>
                <a:gd name="T6" fmla="*/ 2 w 1375"/>
                <a:gd name="T7" fmla="*/ 0 h 961"/>
                <a:gd name="T8" fmla="*/ 2 w 1375"/>
                <a:gd name="T9" fmla="*/ 0 h 961"/>
                <a:gd name="T10" fmla="*/ 2 w 1375"/>
                <a:gd name="T11" fmla="*/ 0 h 961"/>
                <a:gd name="T12" fmla="*/ 2 w 1375"/>
                <a:gd name="T13" fmla="*/ 0 h 961"/>
                <a:gd name="T14" fmla="*/ 1 w 1375"/>
                <a:gd name="T15" fmla="*/ 0 h 961"/>
                <a:gd name="T16" fmla="*/ 1 w 1375"/>
                <a:gd name="T17" fmla="*/ 0 h 961"/>
                <a:gd name="T18" fmla="*/ 1 w 1375"/>
                <a:gd name="T19" fmla="*/ 0 h 961"/>
                <a:gd name="T20" fmla="*/ 1 w 1375"/>
                <a:gd name="T21" fmla="*/ 0 h 961"/>
                <a:gd name="T22" fmla="*/ 1 w 1375"/>
                <a:gd name="T23" fmla="*/ 0 h 961"/>
                <a:gd name="T24" fmla="*/ 1 w 1375"/>
                <a:gd name="T25" fmla="*/ 0 h 961"/>
                <a:gd name="T26" fmla="*/ 1 w 1375"/>
                <a:gd name="T27" fmla="*/ 0 h 961"/>
                <a:gd name="T28" fmla="*/ 1 w 1375"/>
                <a:gd name="T29" fmla="*/ 1 h 961"/>
                <a:gd name="T30" fmla="*/ 1 w 1375"/>
                <a:gd name="T31" fmla="*/ 1 h 961"/>
                <a:gd name="T32" fmla="*/ 1 w 1375"/>
                <a:gd name="T33" fmla="*/ 1 h 961"/>
                <a:gd name="T34" fmla="*/ 1 w 1375"/>
                <a:gd name="T35" fmla="*/ 1 h 961"/>
                <a:gd name="T36" fmla="*/ 1 w 1375"/>
                <a:gd name="T37" fmla="*/ 1 h 961"/>
                <a:gd name="T38" fmla="*/ 1 w 1375"/>
                <a:gd name="T39" fmla="*/ 1 h 961"/>
                <a:gd name="T40" fmla="*/ 1 w 1375"/>
                <a:gd name="T41" fmla="*/ 1 h 961"/>
                <a:gd name="T42" fmla="*/ 1 w 1375"/>
                <a:gd name="T43" fmla="*/ 0 h 961"/>
                <a:gd name="T44" fmla="*/ 1 w 1375"/>
                <a:gd name="T45" fmla="*/ 0 h 961"/>
                <a:gd name="T46" fmla="*/ 1 w 1375"/>
                <a:gd name="T47" fmla="*/ 0 h 961"/>
                <a:gd name="T48" fmla="*/ 1 w 1375"/>
                <a:gd name="T49" fmla="*/ 0 h 961"/>
                <a:gd name="T50" fmla="*/ 1 w 1375"/>
                <a:gd name="T51" fmla="*/ 0 h 961"/>
                <a:gd name="T52" fmla="*/ 2 w 1375"/>
                <a:gd name="T53" fmla="*/ 1 h 961"/>
                <a:gd name="T54" fmla="*/ 2 w 1375"/>
                <a:gd name="T55" fmla="*/ 1 h 961"/>
                <a:gd name="T56" fmla="*/ 2 w 1375"/>
                <a:gd name="T57" fmla="*/ 1 h 961"/>
                <a:gd name="T58" fmla="*/ 2 w 1375"/>
                <a:gd name="T59" fmla="*/ 1 h 961"/>
                <a:gd name="T60" fmla="*/ 3 w 1375"/>
                <a:gd name="T61" fmla="*/ 0 h 961"/>
                <a:gd name="T62" fmla="*/ 3 w 1375"/>
                <a:gd name="T63" fmla="*/ 0 h 961"/>
                <a:gd name="T64" fmla="*/ 3 w 1375"/>
                <a:gd name="T65" fmla="*/ 0 h 961"/>
                <a:gd name="T66" fmla="*/ 3 w 1375"/>
                <a:gd name="T67" fmla="*/ 0 h 961"/>
                <a:gd name="T68" fmla="*/ 3 w 1375"/>
                <a:gd name="T69" fmla="*/ 0 h 961"/>
                <a:gd name="T70" fmla="*/ 3 w 1375"/>
                <a:gd name="T71" fmla="*/ 1 h 961"/>
                <a:gd name="T72" fmla="*/ 3 w 1375"/>
                <a:gd name="T73" fmla="*/ 1 h 961"/>
                <a:gd name="T74" fmla="*/ 3 w 1375"/>
                <a:gd name="T75" fmla="*/ 1 h 961"/>
                <a:gd name="T76" fmla="*/ 3 w 1375"/>
                <a:gd name="T77" fmla="*/ 1 h 961"/>
                <a:gd name="T78" fmla="*/ 2 w 1375"/>
                <a:gd name="T79" fmla="*/ 1 h 961"/>
                <a:gd name="T80" fmla="*/ 3 w 1375"/>
                <a:gd name="T81" fmla="*/ 1 h 961"/>
                <a:gd name="T82" fmla="*/ 3 w 1375"/>
                <a:gd name="T83" fmla="*/ 1 h 961"/>
                <a:gd name="T84" fmla="*/ 3 w 1375"/>
                <a:gd name="T85" fmla="*/ 1 h 961"/>
                <a:gd name="T86" fmla="*/ 3 w 1375"/>
                <a:gd name="T87" fmla="*/ 1 h 961"/>
                <a:gd name="T88" fmla="*/ 3 w 1375"/>
                <a:gd name="T89" fmla="*/ 0 h 961"/>
                <a:gd name="T90" fmla="*/ 3 w 1375"/>
                <a:gd name="T91" fmla="*/ 0 h 961"/>
                <a:gd name="T92" fmla="*/ 3 w 1375"/>
                <a:gd name="T93" fmla="*/ 0 h 961"/>
                <a:gd name="T94" fmla="*/ 3 w 1375"/>
                <a:gd name="T95" fmla="*/ 0 h 961"/>
                <a:gd name="T96" fmla="*/ 2 w 1375"/>
                <a:gd name="T97" fmla="*/ 0 h 961"/>
                <a:gd name="T98" fmla="*/ 2 w 1375"/>
                <a:gd name="T99" fmla="*/ 0 h 961"/>
                <a:gd name="T100" fmla="*/ 2 w 1375"/>
                <a:gd name="T101" fmla="*/ 0 h 961"/>
                <a:gd name="T102" fmla="*/ 2 w 1375"/>
                <a:gd name="T103" fmla="*/ 0 h 961"/>
                <a:gd name="T104" fmla="*/ 2 w 1375"/>
                <a:gd name="T105" fmla="*/ 0 h 961"/>
                <a:gd name="T106" fmla="*/ 2 w 1375"/>
                <a:gd name="T107" fmla="*/ 0 h 961"/>
                <a:gd name="T108" fmla="*/ 2 w 1375"/>
                <a:gd name="T109" fmla="*/ 0 h 961"/>
                <a:gd name="T110" fmla="*/ 2 w 1375"/>
                <a:gd name="T111" fmla="*/ 0 h 961"/>
                <a:gd name="T112" fmla="*/ 2 w 1375"/>
                <a:gd name="T113" fmla="*/ 0 h 961"/>
                <a:gd name="T114" fmla="*/ 2 w 1375"/>
                <a:gd name="T115" fmla="*/ 0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5"/>
                <a:gd name="T175" fmla="*/ 0 h 961"/>
                <a:gd name="T176" fmla="*/ 1375 w 1375"/>
                <a:gd name="T177" fmla="*/ 961 h 9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5" h="961">
                  <a:moveTo>
                    <a:pt x="1126" y="306"/>
                  </a:moveTo>
                  <a:lnTo>
                    <a:pt x="1126" y="306"/>
                  </a:lnTo>
                  <a:lnTo>
                    <a:pt x="1123" y="306"/>
                  </a:lnTo>
                  <a:lnTo>
                    <a:pt x="1120" y="306"/>
                  </a:lnTo>
                  <a:lnTo>
                    <a:pt x="1118" y="306"/>
                  </a:lnTo>
                  <a:lnTo>
                    <a:pt x="1115" y="306"/>
                  </a:lnTo>
                  <a:lnTo>
                    <a:pt x="1114" y="306"/>
                  </a:lnTo>
                  <a:lnTo>
                    <a:pt x="1112" y="306"/>
                  </a:lnTo>
                  <a:lnTo>
                    <a:pt x="946" y="306"/>
                  </a:lnTo>
                  <a:lnTo>
                    <a:pt x="943" y="297"/>
                  </a:lnTo>
                  <a:lnTo>
                    <a:pt x="940" y="289"/>
                  </a:lnTo>
                  <a:lnTo>
                    <a:pt x="938" y="281"/>
                  </a:lnTo>
                  <a:lnTo>
                    <a:pt x="934" y="272"/>
                  </a:lnTo>
                  <a:lnTo>
                    <a:pt x="930" y="265"/>
                  </a:lnTo>
                  <a:lnTo>
                    <a:pt x="927" y="258"/>
                  </a:lnTo>
                  <a:lnTo>
                    <a:pt x="923" y="250"/>
                  </a:lnTo>
                  <a:lnTo>
                    <a:pt x="920" y="243"/>
                  </a:lnTo>
                  <a:lnTo>
                    <a:pt x="913" y="236"/>
                  </a:lnTo>
                  <a:lnTo>
                    <a:pt x="909" y="228"/>
                  </a:lnTo>
                  <a:lnTo>
                    <a:pt x="904" y="221"/>
                  </a:lnTo>
                  <a:lnTo>
                    <a:pt x="900" y="214"/>
                  </a:lnTo>
                  <a:lnTo>
                    <a:pt x="893" y="208"/>
                  </a:lnTo>
                  <a:lnTo>
                    <a:pt x="887" y="203"/>
                  </a:lnTo>
                  <a:lnTo>
                    <a:pt x="881" y="196"/>
                  </a:lnTo>
                  <a:lnTo>
                    <a:pt x="875" y="190"/>
                  </a:lnTo>
                  <a:lnTo>
                    <a:pt x="869" y="183"/>
                  </a:lnTo>
                  <a:lnTo>
                    <a:pt x="861" y="178"/>
                  </a:lnTo>
                  <a:lnTo>
                    <a:pt x="855" y="172"/>
                  </a:lnTo>
                  <a:lnTo>
                    <a:pt x="849" y="168"/>
                  </a:lnTo>
                  <a:lnTo>
                    <a:pt x="841" y="163"/>
                  </a:lnTo>
                  <a:lnTo>
                    <a:pt x="833" y="158"/>
                  </a:lnTo>
                  <a:lnTo>
                    <a:pt x="826" y="153"/>
                  </a:lnTo>
                  <a:lnTo>
                    <a:pt x="818" y="149"/>
                  </a:lnTo>
                  <a:lnTo>
                    <a:pt x="809" y="146"/>
                  </a:lnTo>
                  <a:lnTo>
                    <a:pt x="801" y="142"/>
                  </a:lnTo>
                  <a:lnTo>
                    <a:pt x="792" y="138"/>
                  </a:lnTo>
                  <a:lnTo>
                    <a:pt x="784" y="135"/>
                  </a:lnTo>
                  <a:lnTo>
                    <a:pt x="776" y="132"/>
                  </a:lnTo>
                  <a:lnTo>
                    <a:pt x="767" y="129"/>
                  </a:lnTo>
                  <a:lnTo>
                    <a:pt x="758" y="126"/>
                  </a:lnTo>
                  <a:lnTo>
                    <a:pt x="749" y="125"/>
                  </a:lnTo>
                  <a:lnTo>
                    <a:pt x="749" y="0"/>
                  </a:lnTo>
                  <a:lnTo>
                    <a:pt x="622" y="0"/>
                  </a:lnTo>
                  <a:lnTo>
                    <a:pt x="622" y="125"/>
                  </a:lnTo>
                  <a:lnTo>
                    <a:pt x="613" y="126"/>
                  </a:lnTo>
                  <a:lnTo>
                    <a:pt x="604" y="129"/>
                  </a:lnTo>
                  <a:lnTo>
                    <a:pt x="595" y="132"/>
                  </a:lnTo>
                  <a:lnTo>
                    <a:pt x="587" y="135"/>
                  </a:lnTo>
                  <a:lnTo>
                    <a:pt x="578" y="138"/>
                  </a:lnTo>
                  <a:lnTo>
                    <a:pt x="570" y="142"/>
                  </a:lnTo>
                  <a:lnTo>
                    <a:pt x="561" y="146"/>
                  </a:lnTo>
                  <a:lnTo>
                    <a:pt x="553" y="149"/>
                  </a:lnTo>
                  <a:lnTo>
                    <a:pt x="545" y="153"/>
                  </a:lnTo>
                  <a:lnTo>
                    <a:pt x="538" y="158"/>
                  </a:lnTo>
                  <a:lnTo>
                    <a:pt x="530" y="163"/>
                  </a:lnTo>
                  <a:lnTo>
                    <a:pt x="522" y="168"/>
                  </a:lnTo>
                  <a:lnTo>
                    <a:pt x="516" y="172"/>
                  </a:lnTo>
                  <a:lnTo>
                    <a:pt x="509" y="178"/>
                  </a:lnTo>
                  <a:lnTo>
                    <a:pt x="502" y="183"/>
                  </a:lnTo>
                  <a:lnTo>
                    <a:pt x="496" y="190"/>
                  </a:lnTo>
                  <a:lnTo>
                    <a:pt x="490" y="196"/>
                  </a:lnTo>
                  <a:lnTo>
                    <a:pt x="484" y="203"/>
                  </a:lnTo>
                  <a:lnTo>
                    <a:pt x="479" y="208"/>
                  </a:lnTo>
                  <a:lnTo>
                    <a:pt x="473" y="214"/>
                  </a:lnTo>
                  <a:lnTo>
                    <a:pt x="468" y="221"/>
                  </a:lnTo>
                  <a:lnTo>
                    <a:pt x="462" y="228"/>
                  </a:lnTo>
                  <a:lnTo>
                    <a:pt x="458" y="236"/>
                  </a:lnTo>
                  <a:lnTo>
                    <a:pt x="453" y="243"/>
                  </a:lnTo>
                  <a:lnTo>
                    <a:pt x="450" y="250"/>
                  </a:lnTo>
                  <a:lnTo>
                    <a:pt x="445" y="258"/>
                  </a:lnTo>
                  <a:lnTo>
                    <a:pt x="442" y="265"/>
                  </a:lnTo>
                  <a:lnTo>
                    <a:pt x="439" y="272"/>
                  </a:lnTo>
                  <a:lnTo>
                    <a:pt x="436" y="281"/>
                  </a:lnTo>
                  <a:lnTo>
                    <a:pt x="433" y="289"/>
                  </a:lnTo>
                  <a:lnTo>
                    <a:pt x="432" y="297"/>
                  </a:lnTo>
                  <a:lnTo>
                    <a:pt x="430" y="306"/>
                  </a:lnTo>
                  <a:lnTo>
                    <a:pt x="259" y="306"/>
                  </a:lnTo>
                  <a:lnTo>
                    <a:pt x="256" y="306"/>
                  </a:lnTo>
                  <a:lnTo>
                    <a:pt x="254" y="306"/>
                  </a:lnTo>
                  <a:lnTo>
                    <a:pt x="253" y="306"/>
                  </a:lnTo>
                  <a:lnTo>
                    <a:pt x="251" y="306"/>
                  </a:lnTo>
                  <a:lnTo>
                    <a:pt x="239" y="306"/>
                  </a:lnTo>
                  <a:lnTo>
                    <a:pt x="225" y="307"/>
                  </a:lnTo>
                  <a:lnTo>
                    <a:pt x="213" y="308"/>
                  </a:lnTo>
                  <a:lnTo>
                    <a:pt x="201" y="311"/>
                  </a:lnTo>
                  <a:lnTo>
                    <a:pt x="188" y="313"/>
                  </a:lnTo>
                  <a:lnTo>
                    <a:pt x="176" y="317"/>
                  </a:lnTo>
                  <a:lnTo>
                    <a:pt x="164" y="320"/>
                  </a:lnTo>
                  <a:lnTo>
                    <a:pt x="153" y="324"/>
                  </a:lnTo>
                  <a:lnTo>
                    <a:pt x="142" y="329"/>
                  </a:lnTo>
                  <a:lnTo>
                    <a:pt x="130" y="333"/>
                  </a:lnTo>
                  <a:lnTo>
                    <a:pt x="120" y="339"/>
                  </a:lnTo>
                  <a:lnTo>
                    <a:pt x="110" y="345"/>
                  </a:lnTo>
                  <a:lnTo>
                    <a:pt x="99" y="351"/>
                  </a:lnTo>
                  <a:lnTo>
                    <a:pt x="91" y="358"/>
                  </a:lnTo>
                  <a:lnTo>
                    <a:pt x="82" y="365"/>
                  </a:lnTo>
                  <a:lnTo>
                    <a:pt x="73" y="374"/>
                  </a:lnTo>
                  <a:lnTo>
                    <a:pt x="63" y="382"/>
                  </a:lnTo>
                  <a:lnTo>
                    <a:pt x="56" y="390"/>
                  </a:lnTo>
                  <a:lnTo>
                    <a:pt x="48" y="399"/>
                  </a:lnTo>
                  <a:lnTo>
                    <a:pt x="42" y="407"/>
                  </a:lnTo>
                  <a:lnTo>
                    <a:pt x="36" y="417"/>
                  </a:lnTo>
                  <a:lnTo>
                    <a:pt x="30" y="427"/>
                  </a:lnTo>
                  <a:lnTo>
                    <a:pt x="23" y="436"/>
                  </a:lnTo>
                  <a:lnTo>
                    <a:pt x="19" y="447"/>
                  </a:lnTo>
                  <a:lnTo>
                    <a:pt x="14" y="457"/>
                  </a:lnTo>
                  <a:lnTo>
                    <a:pt x="11" y="468"/>
                  </a:lnTo>
                  <a:lnTo>
                    <a:pt x="8" y="479"/>
                  </a:lnTo>
                  <a:lnTo>
                    <a:pt x="5" y="490"/>
                  </a:lnTo>
                  <a:lnTo>
                    <a:pt x="2" y="502"/>
                  </a:lnTo>
                  <a:lnTo>
                    <a:pt x="0" y="514"/>
                  </a:lnTo>
                  <a:lnTo>
                    <a:pt x="0" y="525"/>
                  </a:lnTo>
                  <a:lnTo>
                    <a:pt x="0" y="536"/>
                  </a:lnTo>
                  <a:lnTo>
                    <a:pt x="0" y="547"/>
                  </a:lnTo>
                  <a:lnTo>
                    <a:pt x="0" y="558"/>
                  </a:lnTo>
                  <a:lnTo>
                    <a:pt x="2" y="568"/>
                  </a:lnTo>
                  <a:lnTo>
                    <a:pt x="3" y="579"/>
                  </a:lnTo>
                  <a:lnTo>
                    <a:pt x="7" y="589"/>
                  </a:lnTo>
                  <a:lnTo>
                    <a:pt x="10" y="599"/>
                  </a:lnTo>
                  <a:lnTo>
                    <a:pt x="13" y="608"/>
                  </a:lnTo>
                  <a:lnTo>
                    <a:pt x="16" y="618"/>
                  </a:lnTo>
                  <a:lnTo>
                    <a:pt x="19" y="628"/>
                  </a:lnTo>
                  <a:lnTo>
                    <a:pt x="23" y="638"/>
                  </a:lnTo>
                  <a:lnTo>
                    <a:pt x="28" y="646"/>
                  </a:lnTo>
                  <a:lnTo>
                    <a:pt x="34" y="654"/>
                  </a:lnTo>
                  <a:lnTo>
                    <a:pt x="40" y="663"/>
                  </a:lnTo>
                  <a:lnTo>
                    <a:pt x="47" y="671"/>
                  </a:lnTo>
                  <a:lnTo>
                    <a:pt x="53" y="679"/>
                  </a:lnTo>
                  <a:lnTo>
                    <a:pt x="59" y="688"/>
                  </a:lnTo>
                  <a:lnTo>
                    <a:pt x="67" y="695"/>
                  </a:lnTo>
                  <a:lnTo>
                    <a:pt x="74" y="703"/>
                  </a:lnTo>
                  <a:lnTo>
                    <a:pt x="82" y="710"/>
                  </a:lnTo>
                  <a:lnTo>
                    <a:pt x="91" y="715"/>
                  </a:lnTo>
                  <a:lnTo>
                    <a:pt x="99" y="722"/>
                  </a:lnTo>
                  <a:lnTo>
                    <a:pt x="107" y="728"/>
                  </a:lnTo>
                  <a:lnTo>
                    <a:pt x="116" y="733"/>
                  </a:lnTo>
                  <a:lnTo>
                    <a:pt x="127" y="739"/>
                  </a:lnTo>
                  <a:lnTo>
                    <a:pt x="136" y="745"/>
                  </a:lnTo>
                  <a:lnTo>
                    <a:pt x="145" y="749"/>
                  </a:lnTo>
                  <a:lnTo>
                    <a:pt x="154" y="753"/>
                  </a:lnTo>
                  <a:lnTo>
                    <a:pt x="165" y="757"/>
                  </a:lnTo>
                  <a:lnTo>
                    <a:pt x="176" y="760"/>
                  </a:lnTo>
                  <a:lnTo>
                    <a:pt x="187" y="764"/>
                  </a:lnTo>
                  <a:lnTo>
                    <a:pt x="197" y="767"/>
                  </a:lnTo>
                  <a:lnTo>
                    <a:pt x="208" y="768"/>
                  </a:lnTo>
                  <a:lnTo>
                    <a:pt x="208" y="672"/>
                  </a:lnTo>
                  <a:lnTo>
                    <a:pt x="197" y="668"/>
                  </a:lnTo>
                  <a:lnTo>
                    <a:pt x="185" y="663"/>
                  </a:lnTo>
                  <a:lnTo>
                    <a:pt x="174" y="657"/>
                  </a:lnTo>
                  <a:lnTo>
                    <a:pt x="165" y="652"/>
                  </a:lnTo>
                  <a:lnTo>
                    <a:pt x="156" y="645"/>
                  </a:lnTo>
                  <a:lnTo>
                    <a:pt x="147" y="638"/>
                  </a:lnTo>
                  <a:lnTo>
                    <a:pt x="139" y="629"/>
                  </a:lnTo>
                  <a:lnTo>
                    <a:pt x="131" y="621"/>
                  </a:lnTo>
                  <a:lnTo>
                    <a:pt x="128" y="617"/>
                  </a:lnTo>
                  <a:lnTo>
                    <a:pt x="125" y="611"/>
                  </a:lnTo>
                  <a:lnTo>
                    <a:pt x="122" y="607"/>
                  </a:lnTo>
                  <a:lnTo>
                    <a:pt x="119" y="602"/>
                  </a:lnTo>
                  <a:lnTo>
                    <a:pt x="116" y="597"/>
                  </a:lnTo>
                  <a:lnTo>
                    <a:pt x="114" y="592"/>
                  </a:lnTo>
                  <a:lnTo>
                    <a:pt x="111" y="588"/>
                  </a:lnTo>
                  <a:lnTo>
                    <a:pt x="110" y="582"/>
                  </a:lnTo>
                  <a:lnTo>
                    <a:pt x="108" y="577"/>
                  </a:lnTo>
                  <a:lnTo>
                    <a:pt x="107" y="571"/>
                  </a:lnTo>
                  <a:lnTo>
                    <a:pt x="105" y="565"/>
                  </a:lnTo>
                  <a:lnTo>
                    <a:pt x="104" y="560"/>
                  </a:lnTo>
                  <a:lnTo>
                    <a:pt x="104" y="554"/>
                  </a:lnTo>
                  <a:lnTo>
                    <a:pt x="102" y="549"/>
                  </a:lnTo>
                  <a:lnTo>
                    <a:pt x="102" y="543"/>
                  </a:lnTo>
                  <a:lnTo>
                    <a:pt x="102" y="536"/>
                  </a:lnTo>
                  <a:lnTo>
                    <a:pt x="102" y="529"/>
                  </a:lnTo>
                  <a:lnTo>
                    <a:pt x="102" y="524"/>
                  </a:lnTo>
                  <a:lnTo>
                    <a:pt x="104" y="517"/>
                  </a:lnTo>
                  <a:lnTo>
                    <a:pt x="105" y="510"/>
                  </a:lnTo>
                  <a:lnTo>
                    <a:pt x="107" y="503"/>
                  </a:lnTo>
                  <a:lnTo>
                    <a:pt x="108" y="496"/>
                  </a:lnTo>
                  <a:lnTo>
                    <a:pt x="111" y="490"/>
                  </a:lnTo>
                  <a:lnTo>
                    <a:pt x="114" y="483"/>
                  </a:lnTo>
                  <a:lnTo>
                    <a:pt x="117" y="478"/>
                  </a:lnTo>
                  <a:lnTo>
                    <a:pt x="120" y="471"/>
                  </a:lnTo>
                  <a:lnTo>
                    <a:pt x="125" y="467"/>
                  </a:lnTo>
                  <a:lnTo>
                    <a:pt x="128" y="461"/>
                  </a:lnTo>
                  <a:lnTo>
                    <a:pt x="133" y="456"/>
                  </a:lnTo>
                  <a:lnTo>
                    <a:pt x="137" y="450"/>
                  </a:lnTo>
                  <a:lnTo>
                    <a:pt x="144" y="445"/>
                  </a:lnTo>
                  <a:lnTo>
                    <a:pt x="148" y="440"/>
                  </a:lnTo>
                  <a:lnTo>
                    <a:pt x="153" y="435"/>
                  </a:lnTo>
                  <a:lnTo>
                    <a:pt x="159" y="431"/>
                  </a:lnTo>
                  <a:lnTo>
                    <a:pt x="164" y="427"/>
                  </a:lnTo>
                  <a:lnTo>
                    <a:pt x="170" y="422"/>
                  </a:lnTo>
                  <a:lnTo>
                    <a:pt x="177" y="418"/>
                  </a:lnTo>
                  <a:lnTo>
                    <a:pt x="184" y="415"/>
                  </a:lnTo>
                  <a:lnTo>
                    <a:pt x="190" y="413"/>
                  </a:lnTo>
                  <a:lnTo>
                    <a:pt x="197" y="410"/>
                  </a:lnTo>
                  <a:lnTo>
                    <a:pt x="204" y="407"/>
                  </a:lnTo>
                  <a:lnTo>
                    <a:pt x="211" y="404"/>
                  </a:lnTo>
                  <a:lnTo>
                    <a:pt x="219" y="403"/>
                  </a:lnTo>
                  <a:lnTo>
                    <a:pt x="225" y="402"/>
                  </a:lnTo>
                  <a:lnTo>
                    <a:pt x="233" y="400"/>
                  </a:lnTo>
                  <a:lnTo>
                    <a:pt x="241" y="399"/>
                  </a:lnTo>
                  <a:lnTo>
                    <a:pt x="248" y="399"/>
                  </a:lnTo>
                  <a:lnTo>
                    <a:pt x="256" y="399"/>
                  </a:lnTo>
                  <a:lnTo>
                    <a:pt x="256" y="400"/>
                  </a:lnTo>
                  <a:lnTo>
                    <a:pt x="256" y="402"/>
                  </a:lnTo>
                  <a:lnTo>
                    <a:pt x="256" y="886"/>
                  </a:lnTo>
                  <a:lnTo>
                    <a:pt x="365" y="886"/>
                  </a:lnTo>
                  <a:lnTo>
                    <a:pt x="365" y="402"/>
                  </a:lnTo>
                  <a:lnTo>
                    <a:pt x="413" y="402"/>
                  </a:lnTo>
                  <a:lnTo>
                    <a:pt x="413" y="886"/>
                  </a:lnTo>
                  <a:lnTo>
                    <a:pt x="524" y="886"/>
                  </a:lnTo>
                  <a:lnTo>
                    <a:pt x="524" y="540"/>
                  </a:lnTo>
                  <a:lnTo>
                    <a:pt x="535" y="549"/>
                  </a:lnTo>
                  <a:lnTo>
                    <a:pt x="545" y="556"/>
                  </a:lnTo>
                  <a:lnTo>
                    <a:pt x="558" y="561"/>
                  </a:lnTo>
                  <a:lnTo>
                    <a:pt x="570" y="567"/>
                  </a:lnTo>
                  <a:lnTo>
                    <a:pt x="582" y="572"/>
                  </a:lnTo>
                  <a:lnTo>
                    <a:pt x="596" y="577"/>
                  </a:lnTo>
                  <a:lnTo>
                    <a:pt x="609" y="581"/>
                  </a:lnTo>
                  <a:lnTo>
                    <a:pt x="622" y="583"/>
                  </a:lnTo>
                  <a:lnTo>
                    <a:pt x="622" y="961"/>
                  </a:lnTo>
                  <a:lnTo>
                    <a:pt x="749" y="961"/>
                  </a:lnTo>
                  <a:lnTo>
                    <a:pt x="749" y="583"/>
                  </a:lnTo>
                  <a:lnTo>
                    <a:pt x="756" y="582"/>
                  </a:lnTo>
                  <a:lnTo>
                    <a:pt x="763" y="581"/>
                  </a:lnTo>
                  <a:lnTo>
                    <a:pt x="770" y="579"/>
                  </a:lnTo>
                  <a:lnTo>
                    <a:pt x="776" y="577"/>
                  </a:lnTo>
                  <a:lnTo>
                    <a:pt x="784" y="575"/>
                  </a:lnTo>
                  <a:lnTo>
                    <a:pt x="790" y="572"/>
                  </a:lnTo>
                  <a:lnTo>
                    <a:pt x="798" y="570"/>
                  </a:lnTo>
                  <a:lnTo>
                    <a:pt x="804" y="567"/>
                  </a:lnTo>
                  <a:lnTo>
                    <a:pt x="810" y="564"/>
                  </a:lnTo>
                  <a:lnTo>
                    <a:pt x="816" y="561"/>
                  </a:lnTo>
                  <a:lnTo>
                    <a:pt x="823" y="557"/>
                  </a:lnTo>
                  <a:lnTo>
                    <a:pt x="829" y="554"/>
                  </a:lnTo>
                  <a:lnTo>
                    <a:pt x="835" y="550"/>
                  </a:lnTo>
                  <a:lnTo>
                    <a:pt x="841" y="546"/>
                  </a:lnTo>
                  <a:lnTo>
                    <a:pt x="846" y="542"/>
                  </a:lnTo>
                  <a:lnTo>
                    <a:pt x="850" y="536"/>
                  </a:lnTo>
                  <a:lnTo>
                    <a:pt x="850" y="886"/>
                  </a:lnTo>
                  <a:lnTo>
                    <a:pt x="961" y="886"/>
                  </a:lnTo>
                  <a:lnTo>
                    <a:pt x="961" y="399"/>
                  </a:lnTo>
                  <a:lnTo>
                    <a:pt x="1112" y="399"/>
                  </a:lnTo>
                  <a:lnTo>
                    <a:pt x="1114" y="399"/>
                  </a:lnTo>
                  <a:lnTo>
                    <a:pt x="1115" y="399"/>
                  </a:lnTo>
                  <a:lnTo>
                    <a:pt x="1117" y="399"/>
                  </a:lnTo>
                  <a:lnTo>
                    <a:pt x="1120" y="399"/>
                  </a:lnTo>
                  <a:lnTo>
                    <a:pt x="1121" y="399"/>
                  </a:lnTo>
                  <a:lnTo>
                    <a:pt x="1123" y="399"/>
                  </a:lnTo>
                  <a:lnTo>
                    <a:pt x="1131" y="399"/>
                  </a:lnTo>
                  <a:lnTo>
                    <a:pt x="1138" y="400"/>
                  </a:lnTo>
                  <a:lnTo>
                    <a:pt x="1146" y="400"/>
                  </a:lnTo>
                  <a:lnTo>
                    <a:pt x="1154" y="402"/>
                  </a:lnTo>
                  <a:lnTo>
                    <a:pt x="1160" y="404"/>
                  </a:lnTo>
                  <a:lnTo>
                    <a:pt x="1168" y="406"/>
                  </a:lnTo>
                  <a:lnTo>
                    <a:pt x="1175" y="408"/>
                  </a:lnTo>
                  <a:lnTo>
                    <a:pt x="1181" y="411"/>
                  </a:lnTo>
                  <a:lnTo>
                    <a:pt x="1188" y="414"/>
                  </a:lnTo>
                  <a:lnTo>
                    <a:pt x="1194" y="417"/>
                  </a:lnTo>
                  <a:lnTo>
                    <a:pt x="1200" y="421"/>
                  </a:lnTo>
                  <a:lnTo>
                    <a:pt x="1206" y="424"/>
                  </a:lnTo>
                  <a:lnTo>
                    <a:pt x="1212" y="428"/>
                  </a:lnTo>
                  <a:lnTo>
                    <a:pt x="1218" y="432"/>
                  </a:lnTo>
                  <a:lnTo>
                    <a:pt x="1223" y="436"/>
                  </a:lnTo>
                  <a:lnTo>
                    <a:pt x="1229" y="440"/>
                  </a:lnTo>
                  <a:lnTo>
                    <a:pt x="1234" y="446"/>
                  </a:lnTo>
                  <a:lnTo>
                    <a:pt x="1238" y="452"/>
                  </a:lnTo>
                  <a:lnTo>
                    <a:pt x="1243" y="456"/>
                  </a:lnTo>
                  <a:lnTo>
                    <a:pt x="1248" y="461"/>
                  </a:lnTo>
                  <a:lnTo>
                    <a:pt x="1251" y="467"/>
                  </a:lnTo>
                  <a:lnTo>
                    <a:pt x="1255" y="472"/>
                  </a:lnTo>
                  <a:lnTo>
                    <a:pt x="1258" y="478"/>
                  </a:lnTo>
                  <a:lnTo>
                    <a:pt x="1261" y="485"/>
                  </a:lnTo>
                  <a:lnTo>
                    <a:pt x="1263" y="490"/>
                  </a:lnTo>
                  <a:lnTo>
                    <a:pt x="1266" y="497"/>
                  </a:lnTo>
                  <a:lnTo>
                    <a:pt x="1268" y="503"/>
                  </a:lnTo>
                  <a:lnTo>
                    <a:pt x="1269" y="510"/>
                  </a:lnTo>
                  <a:lnTo>
                    <a:pt x="1271" y="517"/>
                  </a:lnTo>
                  <a:lnTo>
                    <a:pt x="1272" y="524"/>
                  </a:lnTo>
                  <a:lnTo>
                    <a:pt x="1272" y="529"/>
                  </a:lnTo>
                  <a:lnTo>
                    <a:pt x="1272" y="536"/>
                  </a:lnTo>
                  <a:lnTo>
                    <a:pt x="1272" y="545"/>
                  </a:lnTo>
                  <a:lnTo>
                    <a:pt x="1272" y="552"/>
                  </a:lnTo>
                  <a:lnTo>
                    <a:pt x="1271" y="558"/>
                  </a:lnTo>
                  <a:lnTo>
                    <a:pt x="1269" y="565"/>
                  </a:lnTo>
                  <a:lnTo>
                    <a:pt x="1268" y="572"/>
                  </a:lnTo>
                  <a:lnTo>
                    <a:pt x="1266" y="579"/>
                  </a:lnTo>
                  <a:lnTo>
                    <a:pt x="1263" y="586"/>
                  </a:lnTo>
                  <a:lnTo>
                    <a:pt x="1261" y="592"/>
                  </a:lnTo>
                  <a:lnTo>
                    <a:pt x="1257" y="597"/>
                  </a:lnTo>
                  <a:lnTo>
                    <a:pt x="1254" y="604"/>
                  </a:lnTo>
                  <a:lnTo>
                    <a:pt x="1251" y="610"/>
                  </a:lnTo>
                  <a:lnTo>
                    <a:pt x="1246" y="615"/>
                  </a:lnTo>
                  <a:lnTo>
                    <a:pt x="1241" y="621"/>
                  </a:lnTo>
                  <a:lnTo>
                    <a:pt x="1237" y="627"/>
                  </a:lnTo>
                  <a:lnTo>
                    <a:pt x="1232" y="631"/>
                  </a:lnTo>
                  <a:lnTo>
                    <a:pt x="1228" y="636"/>
                  </a:lnTo>
                  <a:lnTo>
                    <a:pt x="1221" y="640"/>
                  </a:lnTo>
                  <a:lnTo>
                    <a:pt x="1215" y="645"/>
                  </a:lnTo>
                  <a:lnTo>
                    <a:pt x="1209" y="649"/>
                  </a:lnTo>
                  <a:lnTo>
                    <a:pt x="1205" y="652"/>
                  </a:lnTo>
                  <a:lnTo>
                    <a:pt x="1198" y="657"/>
                  </a:lnTo>
                  <a:lnTo>
                    <a:pt x="1192" y="658"/>
                  </a:lnTo>
                  <a:lnTo>
                    <a:pt x="1185" y="663"/>
                  </a:lnTo>
                  <a:lnTo>
                    <a:pt x="1178" y="665"/>
                  </a:lnTo>
                  <a:lnTo>
                    <a:pt x="1171" y="667"/>
                  </a:lnTo>
                  <a:lnTo>
                    <a:pt x="1164" y="670"/>
                  </a:lnTo>
                  <a:lnTo>
                    <a:pt x="1157" y="671"/>
                  </a:lnTo>
                  <a:lnTo>
                    <a:pt x="1149" y="672"/>
                  </a:lnTo>
                  <a:lnTo>
                    <a:pt x="1141" y="674"/>
                  </a:lnTo>
                  <a:lnTo>
                    <a:pt x="1134" y="675"/>
                  </a:lnTo>
                  <a:lnTo>
                    <a:pt x="1126" y="675"/>
                  </a:lnTo>
                  <a:lnTo>
                    <a:pt x="1120" y="675"/>
                  </a:lnTo>
                  <a:lnTo>
                    <a:pt x="1009" y="675"/>
                  </a:lnTo>
                  <a:lnTo>
                    <a:pt x="1009" y="886"/>
                  </a:lnTo>
                  <a:lnTo>
                    <a:pt x="1120" y="886"/>
                  </a:lnTo>
                  <a:lnTo>
                    <a:pt x="1120" y="772"/>
                  </a:lnTo>
                  <a:lnTo>
                    <a:pt x="1132" y="772"/>
                  </a:lnTo>
                  <a:lnTo>
                    <a:pt x="1144" y="771"/>
                  </a:lnTo>
                  <a:lnTo>
                    <a:pt x="1158" y="770"/>
                  </a:lnTo>
                  <a:lnTo>
                    <a:pt x="1171" y="767"/>
                  </a:lnTo>
                  <a:lnTo>
                    <a:pt x="1183" y="764"/>
                  </a:lnTo>
                  <a:lnTo>
                    <a:pt x="1195" y="761"/>
                  </a:lnTo>
                  <a:lnTo>
                    <a:pt x="1208" y="757"/>
                  </a:lnTo>
                  <a:lnTo>
                    <a:pt x="1218" y="753"/>
                  </a:lnTo>
                  <a:lnTo>
                    <a:pt x="1231" y="749"/>
                  </a:lnTo>
                  <a:lnTo>
                    <a:pt x="1241" y="743"/>
                  </a:lnTo>
                  <a:lnTo>
                    <a:pt x="1252" y="738"/>
                  </a:lnTo>
                  <a:lnTo>
                    <a:pt x="1263" y="731"/>
                  </a:lnTo>
                  <a:lnTo>
                    <a:pt x="1272" y="725"/>
                  </a:lnTo>
                  <a:lnTo>
                    <a:pt x="1282" y="718"/>
                  </a:lnTo>
                  <a:lnTo>
                    <a:pt x="1291" y="710"/>
                  </a:lnTo>
                  <a:lnTo>
                    <a:pt x="1300" y="703"/>
                  </a:lnTo>
                  <a:lnTo>
                    <a:pt x="1309" y="695"/>
                  </a:lnTo>
                  <a:lnTo>
                    <a:pt x="1317" y="686"/>
                  </a:lnTo>
                  <a:lnTo>
                    <a:pt x="1325" y="677"/>
                  </a:lnTo>
                  <a:lnTo>
                    <a:pt x="1331" y="667"/>
                  </a:lnTo>
                  <a:lnTo>
                    <a:pt x="1338" y="658"/>
                  </a:lnTo>
                  <a:lnTo>
                    <a:pt x="1345" y="649"/>
                  </a:lnTo>
                  <a:lnTo>
                    <a:pt x="1349" y="638"/>
                  </a:lnTo>
                  <a:lnTo>
                    <a:pt x="1355" y="628"/>
                  </a:lnTo>
                  <a:lnTo>
                    <a:pt x="1360" y="617"/>
                  </a:lnTo>
                  <a:lnTo>
                    <a:pt x="1363" y="606"/>
                  </a:lnTo>
                  <a:lnTo>
                    <a:pt x="1368" y="595"/>
                  </a:lnTo>
                  <a:lnTo>
                    <a:pt x="1371" y="585"/>
                  </a:lnTo>
                  <a:lnTo>
                    <a:pt x="1372" y="572"/>
                  </a:lnTo>
                  <a:lnTo>
                    <a:pt x="1374" y="561"/>
                  </a:lnTo>
                  <a:lnTo>
                    <a:pt x="1375" y="549"/>
                  </a:lnTo>
                  <a:lnTo>
                    <a:pt x="1375" y="536"/>
                  </a:lnTo>
                  <a:lnTo>
                    <a:pt x="1375" y="525"/>
                  </a:lnTo>
                  <a:lnTo>
                    <a:pt x="1374" y="514"/>
                  </a:lnTo>
                  <a:lnTo>
                    <a:pt x="1372" y="503"/>
                  </a:lnTo>
                  <a:lnTo>
                    <a:pt x="1371" y="492"/>
                  </a:lnTo>
                  <a:lnTo>
                    <a:pt x="1368" y="481"/>
                  </a:lnTo>
                  <a:lnTo>
                    <a:pt x="1365" y="470"/>
                  </a:lnTo>
                  <a:lnTo>
                    <a:pt x="1360" y="460"/>
                  </a:lnTo>
                  <a:lnTo>
                    <a:pt x="1355" y="449"/>
                  </a:lnTo>
                  <a:lnTo>
                    <a:pt x="1351" y="439"/>
                  </a:lnTo>
                  <a:lnTo>
                    <a:pt x="1345" y="429"/>
                  </a:lnTo>
                  <a:lnTo>
                    <a:pt x="1338" y="420"/>
                  </a:lnTo>
                  <a:lnTo>
                    <a:pt x="1334" y="410"/>
                  </a:lnTo>
                  <a:lnTo>
                    <a:pt x="1326" y="400"/>
                  </a:lnTo>
                  <a:lnTo>
                    <a:pt x="1318" y="393"/>
                  </a:lnTo>
                  <a:lnTo>
                    <a:pt x="1311" y="385"/>
                  </a:lnTo>
                  <a:lnTo>
                    <a:pt x="1303" y="376"/>
                  </a:lnTo>
                  <a:lnTo>
                    <a:pt x="1294" y="368"/>
                  </a:lnTo>
                  <a:lnTo>
                    <a:pt x="1285" y="361"/>
                  </a:lnTo>
                  <a:lnTo>
                    <a:pt x="1275" y="354"/>
                  </a:lnTo>
                  <a:lnTo>
                    <a:pt x="1266" y="347"/>
                  </a:lnTo>
                  <a:lnTo>
                    <a:pt x="1257" y="342"/>
                  </a:lnTo>
                  <a:lnTo>
                    <a:pt x="1246" y="336"/>
                  </a:lnTo>
                  <a:lnTo>
                    <a:pt x="1235" y="331"/>
                  </a:lnTo>
                  <a:lnTo>
                    <a:pt x="1225" y="326"/>
                  </a:lnTo>
                  <a:lnTo>
                    <a:pt x="1212" y="322"/>
                  </a:lnTo>
                  <a:lnTo>
                    <a:pt x="1201" y="318"/>
                  </a:lnTo>
                  <a:lnTo>
                    <a:pt x="1189" y="314"/>
                  </a:lnTo>
                  <a:lnTo>
                    <a:pt x="1177" y="311"/>
                  </a:lnTo>
                  <a:lnTo>
                    <a:pt x="1164" y="310"/>
                  </a:lnTo>
                  <a:lnTo>
                    <a:pt x="1152" y="307"/>
                  </a:lnTo>
                  <a:lnTo>
                    <a:pt x="1140" y="307"/>
                  </a:lnTo>
                  <a:lnTo>
                    <a:pt x="1126" y="306"/>
                  </a:lnTo>
                  <a:close/>
                  <a:moveTo>
                    <a:pt x="622" y="483"/>
                  </a:moveTo>
                  <a:lnTo>
                    <a:pt x="615" y="481"/>
                  </a:lnTo>
                  <a:lnTo>
                    <a:pt x="609" y="477"/>
                  </a:lnTo>
                  <a:lnTo>
                    <a:pt x="601" y="472"/>
                  </a:lnTo>
                  <a:lnTo>
                    <a:pt x="595" y="468"/>
                  </a:lnTo>
                  <a:lnTo>
                    <a:pt x="589" y="464"/>
                  </a:lnTo>
                  <a:lnTo>
                    <a:pt x="581" y="460"/>
                  </a:lnTo>
                  <a:lnTo>
                    <a:pt x="576" y="454"/>
                  </a:lnTo>
                  <a:lnTo>
                    <a:pt x="572" y="450"/>
                  </a:lnTo>
                  <a:lnTo>
                    <a:pt x="565" y="445"/>
                  </a:lnTo>
                  <a:lnTo>
                    <a:pt x="561" y="439"/>
                  </a:lnTo>
                  <a:lnTo>
                    <a:pt x="556" y="433"/>
                  </a:lnTo>
                  <a:lnTo>
                    <a:pt x="552" y="427"/>
                  </a:lnTo>
                  <a:lnTo>
                    <a:pt x="549" y="421"/>
                  </a:lnTo>
                  <a:lnTo>
                    <a:pt x="545" y="414"/>
                  </a:lnTo>
                  <a:lnTo>
                    <a:pt x="542" y="408"/>
                  </a:lnTo>
                  <a:lnTo>
                    <a:pt x="539" y="402"/>
                  </a:lnTo>
                  <a:lnTo>
                    <a:pt x="590" y="402"/>
                  </a:lnTo>
                  <a:lnTo>
                    <a:pt x="590" y="306"/>
                  </a:lnTo>
                  <a:lnTo>
                    <a:pt x="539" y="306"/>
                  </a:lnTo>
                  <a:lnTo>
                    <a:pt x="542" y="299"/>
                  </a:lnTo>
                  <a:lnTo>
                    <a:pt x="545" y="293"/>
                  </a:lnTo>
                  <a:lnTo>
                    <a:pt x="550" y="286"/>
                  </a:lnTo>
                  <a:lnTo>
                    <a:pt x="553" y="281"/>
                  </a:lnTo>
                  <a:lnTo>
                    <a:pt x="558" y="275"/>
                  </a:lnTo>
                  <a:lnTo>
                    <a:pt x="562" y="270"/>
                  </a:lnTo>
                  <a:lnTo>
                    <a:pt x="567" y="264"/>
                  </a:lnTo>
                  <a:lnTo>
                    <a:pt x="572" y="258"/>
                  </a:lnTo>
                  <a:lnTo>
                    <a:pt x="578" y="253"/>
                  </a:lnTo>
                  <a:lnTo>
                    <a:pt x="582" y="249"/>
                  </a:lnTo>
                  <a:lnTo>
                    <a:pt x="589" y="243"/>
                  </a:lnTo>
                  <a:lnTo>
                    <a:pt x="595" y="239"/>
                  </a:lnTo>
                  <a:lnTo>
                    <a:pt x="601" y="235"/>
                  </a:lnTo>
                  <a:lnTo>
                    <a:pt x="609" y="231"/>
                  </a:lnTo>
                  <a:lnTo>
                    <a:pt x="615" y="228"/>
                  </a:lnTo>
                  <a:lnTo>
                    <a:pt x="622" y="224"/>
                  </a:lnTo>
                  <a:lnTo>
                    <a:pt x="622" y="483"/>
                  </a:lnTo>
                  <a:close/>
                  <a:moveTo>
                    <a:pt x="749" y="483"/>
                  </a:moveTo>
                  <a:lnTo>
                    <a:pt x="749" y="224"/>
                  </a:lnTo>
                  <a:lnTo>
                    <a:pt x="760" y="228"/>
                  </a:lnTo>
                  <a:lnTo>
                    <a:pt x="769" y="233"/>
                  </a:lnTo>
                  <a:lnTo>
                    <a:pt x="778" y="239"/>
                  </a:lnTo>
                  <a:lnTo>
                    <a:pt x="786" y="245"/>
                  </a:lnTo>
                  <a:lnTo>
                    <a:pt x="795" y="251"/>
                  </a:lnTo>
                  <a:lnTo>
                    <a:pt x="803" y="260"/>
                  </a:lnTo>
                  <a:lnTo>
                    <a:pt x="810" y="267"/>
                  </a:lnTo>
                  <a:lnTo>
                    <a:pt x="816" y="275"/>
                  </a:lnTo>
                  <a:lnTo>
                    <a:pt x="823" y="283"/>
                  </a:lnTo>
                  <a:lnTo>
                    <a:pt x="827" y="293"/>
                  </a:lnTo>
                  <a:lnTo>
                    <a:pt x="832" y="303"/>
                  </a:lnTo>
                  <a:lnTo>
                    <a:pt x="835" y="307"/>
                  </a:lnTo>
                  <a:lnTo>
                    <a:pt x="836" y="313"/>
                  </a:lnTo>
                  <a:lnTo>
                    <a:pt x="838" y="318"/>
                  </a:lnTo>
                  <a:lnTo>
                    <a:pt x="840" y="324"/>
                  </a:lnTo>
                  <a:lnTo>
                    <a:pt x="841" y="328"/>
                  </a:lnTo>
                  <a:lnTo>
                    <a:pt x="841" y="333"/>
                  </a:lnTo>
                  <a:lnTo>
                    <a:pt x="843" y="339"/>
                  </a:lnTo>
                  <a:lnTo>
                    <a:pt x="843" y="345"/>
                  </a:lnTo>
                  <a:lnTo>
                    <a:pt x="843" y="350"/>
                  </a:lnTo>
                  <a:lnTo>
                    <a:pt x="843" y="356"/>
                  </a:lnTo>
                  <a:lnTo>
                    <a:pt x="843" y="361"/>
                  </a:lnTo>
                  <a:lnTo>
                    <a:pt x="843" y="367"/>
                  </a:lnTo>
                  <a:lnTo>
                    <a:pt x="843" y="371"/>
                  </a:lnTo>
                  <a:lnTo>
                    <a:pt x="841" y="376"/>
                  </a:lnTo>
                  <a:lnTo>
                    <a:pt x="841" y="382"/>
                  </a:lnTo>
                  <a:lnTo>
                    <a:pt x="840" y="388"/>
                  </a:lnTo>
                  <a:lnTo>
                    <a:pt x="838" y="392"/>
                  </a:lnTo>
                  <a:lnTo>
                    <a:pt x="836" y="397"/>
                  </a:lnTo>
                  <a:lnTo>
                    <a:pt x="835" y="402"/>
                  </a:lnTo>
                  <a:lnTo>
                    <a:pt x="832" y="406"/>
                  </a:lnTo>
                  <a:lnTo>
                    <a:pt x="827" y="415"/>
                  </a:lnTo>
                  <a:lnTo>
                    <a:pt x="823" y="424"/>
                  </a:lnTo>
                  <a:lnTo>
                    <a:pt x="816" y="433"/>
                  </a:lnTo>
                  <a:lnTo>
                    <a:pt x="810" y="442"/>
                  </a:lnTo>
                  <a:lnTo>
                    <a:pt x="803" y="449"/>
                  </a:lnTo>
                  <a:lnTo>
                    <a:pt x="795" y="456"/>
                  </a:lnTo>
                  <a:lnTo>
                    <a:pt x="786" y="463"/>
                  </a:lnTo>
                  <a:lnTo>
                    <a:pt x="778" y="468"/>
                  </a:lnTo>
                  <a:lnTo>
                    <a:pt x="769" y="474"/>
                  </a:lnTo>
                  <a:lnTo>
                    <a:pt x="760" y="479"/>
                  </a:lnTo>
                  <a:lnTo>
                    <a:pt x="749" y="48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4" name="Freeform 15"/>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5" name="Freeform 16"/>
            <p:cNvSpPr>
              <a:spLocks noEditPoints="1"/>
            </p:cNvSpPr>
            <p:nvPr/>
          </p:nvSpPr>
          <p:spPr bwMode="auto">
            <a:xfrm>
              <a:off x="2525" y="547"/>
              <a:ext cx="558" cy="170"/>
            </a:xfrm>
            <a:custGeom>
              <a:avLst/>
              <a:gdLst>
                <a:gd name="T0" fmla="*/ 2 w 1117"/>
                <a:gd name="T1" fmla="*/ 1 h 339"/>
                <a:gd name="T2" fmla="*/ 2 w 1117"/>
                <a:gd name="T3" fmla="*/ 1 h 339"/>
                <a:gd name="T4" fmla="*/ 2 w 1117"/>
                <a:gd name="T5" fmla="*/ 1 h 339"/>
                <a:gd name="T6" fmla="*/ 2 w 1117"/>
                <a:gd name="T7" fmla="*/ 1 h 339"/>
                <a:gd name="T8" fmla="*/ 2 w 1117"/>
                <a:gd name="T9" fmla="*/ 1 h 339"/>
                <a:gd name="T10" fmla="*/ 2 w 1117"/>
                <a:gd name="T11" fmla="*/ 1 h 339"/>
                <a:gd name="T12" fmla="*/ 1 w 1117"/>
                <a:gd name="T13" fmla="*/ 1 h 339"/>
                <a:gd name="T14" fmla="*/ 1 w 1117"/>
                <a:gd name="T15" fmla="*/ 1 h 339"/>
                <a:gd name="T16" fmla="*/ 1 w 1117"/>
                <a:gd name="T17" fmla="*/ 1 h 339"/>
                <a:gd name="T18" fmla="*/ 0 w 1117"/>
                <a:gd name="T19" fmla="*/ 1 h 339"/>
                <a:gd name="T20" fmla="*/ 0 w 1117"/>
                <a:gd name="T21" fmla="*/ 1 h 339"/>
                <a:gd name="T22" fmla="*/ 0 w 1117"/>
                <a:gd name="T23" fmla="*/ 1 h 339"/>
                <a:gd name="T24" fmla="*/ 0 w 1117"/>
                <a:gd name="T25" fmla="*/ 1 h 339"/>
                <a:gd name="T26" fmla="*/ 0 w 1117"/>
                <a:gd name="T27" fmla="*/ 1 h 339"/>
                <a:gd name="T28" fmla="*/ 0 w 1117"/>
                <a:gd name="T29" fmla="*/ 1 h 339"/>
                <a:gd name="T30" fmla="*/ 0 w 1117"/>
                <a:gd name="T31" fmla="*/ 1 h 339"/>
                <a:gd name="T32" fmla="*/ 0 w 1117"/>
                <a:gd name="T33" fmla="*/ 1 h 339"/>
                <a:gd name="T34" fmla="*/ 0 w 1117"/>
                <a:gd name="T35" fmla="*/ 1 h 339"/>
                <a:gd name="T36" fmla="*/ 0 w 1117"/>
                <a:gd name="T37" fmla="*/ 1 h 339"/>
                <a:gd name="T38" fmla="*/ 0 w 1117"/>
                <a:gd name="T39" fmla="*/ 1 h 339"/>
                <a:gd name="T40" fmla="*/ 0 w 1117"/>
                <a:gd name="T41" fmla="*/ 1 h 339"/>
                <a:gd name="T42" fmla="*/ 0 w 1117"/>
                <a:gd name="T43" fmla="*/ 1 h 339"/>
                <a:gd name="T44" fmla="*/ 0 w 1117"/>
                <a:gd name="T45" fmla="*/ 1 h 339"/>
                <a:gd name="T46" fmla="*/ 0 w 1117"/>
                <a:gd name="T47" fmla="*/ 1 h 339"/>
                <a:gd name="T48" fmla="*/ 0 w 1117"/>
                <a:gd name="T49" fmla="*/ 1 h 339"/>
                <a:gd name="T50" fmla="*/ 0 w 1117"/>
                <a:gd name="T51" fmla="*/ 1 h 339"/>
                <a:gd name="T52" fmla="*/ 0 w 1117"/>
                <a:gd name="T53" fmla="*/ 1 h 339"/>
                <a:gd name="T54" fmla="*/ 0 w 1117"/>
                <a:gd name="T55" fmla="*/ 1 h 339"/>
                <a:gd name="T56" fmla="*/ 0 w 1117"/>
                <a:gd name="T57" fmla="*/ 1 h 339"/>
                <a:gd name="T58" fmla="*/ 0 w 1117"/>
                <a:gd name="T59" fmla="*/ 1 h 339"/>
                <a:gd name="T60" fmla="*/ 0 w 1117"/>
                <a:gd name="T61" fmla="*/ 1 h 339"/>
                <a:gd name="T62" fmla="*/ 0 w 1117"/>
                <a:gd name="T63" fmla="*/ 1 h 339"/>
                <a:gd name="T64" fmla="*/ 0 w 1117"/>
                <a:gd name="T65" fmla="*/ 1 h 339"/>
                <a:gd name="T66" fmla="*/ 0 w 1117"/>
                <a:gd name="T67" fmla="*/ 1 h 339"/>
                <a:gd name="T68" fmla="*/ 0 w 1117"/>
                <a:gd name="T69" fmla="*/ 1 h 339"/>
                <a:gd name="T70" fmla="*/ 0 w 1117"/>
                <a:gd name="T71" fmla="*/ 1 h 339"/>
                <a:gd name="T72" fmla="*/ 1 w 1117"/>
                <a:gd name="T73" fmla="*/ 1 h 339"/>
                <a:gd name="T74" fmla="*/ 1 w 1117"/>
                <a:gd name="T75" fmla="*/ 1 h 339"/>
                <a:gd name="T76" fmla="*/ 1 w 1117"/>
                <a:gd name="T77" fmla="*/ 1 h 339"/>
                <a:gd name="T78" fmla="*/ 0 w 1117"/>
                <a:gd name="T79" fmla="*/ 1 h 339"/>
                <a:gd name="T80" fmla="*/ 2 w 1117"/>
                <a:gd name="T81" fmla="*/ 1 h 339"/>
                <a:gd name="T82" fmla="*/ 2 w 1117"/>
                <a:gd name="T83" fmla="*/ 0 h 339"/>
                <a:gd name="T84" fmla="*/ 2 w 1117"/>
                <a:gd name="T85" fmla="*/ 0 h 339"/>
                <a:gd name="T86" fmla="*/ 2 w 1117"/>
                <a:gd name="T87" fmla="*/ 1 h 339"/>
                <a:gd name="T88" fmla="*/ 2 w 1117"/>
                <a:gd name="T89" fmla="*/ 1 h 339"/>
                <a:gd name="T90" fmla="*/ 2 w 1117"/>
                <a:gd name="T91" fmla="*/ 1 h 339"/>
                <a:gd name="T92" fmla="*/ 2 w 1117"/>
                <a:gd name="T93" fmla="*/ 1 h 339"/>
                <a:gd name="T94" fmla="*/ 2 w 1117"/>
                <a:gd name="T95" fmla="*/ 1 h 339"/>
                <a:gd name="T96" fmla="*/ 2 w 1117"/>
                <a:gd name="T97" fmla="*/ 1 h 339"/>
                <a:gd name="T98" fmla="*/ 2 w 1117"/>
                <a:gd name="T99" fmla="*/ 1 h 339"/>
                <a:gd name="T100" fmla="*/ 2 w 1117"/>
                <a:gd name="T101" fmla="*/ 1 h 339"/>
                <a:gd name="T102" fmla="*/ 2 w 1117"/>
                <a:gd name="T103" fmla="*/ 1 h 339"/>
                <a:gd name="T104" fmla="*/ 2 w 1117"/>
                <a:gd name="T105" fmla="*/ 1 h 339"/>
                <a:gd name="T106" fmla="*/ 2 w 1117"/>
                <a:gd name="T107" fmla="*/ 1 h 339"/>
                <a:gd name="T108" fmla="*/ 2 w 1117"/>
                <a:gd name="T109" fmla="*/ 1 h 339"/>
                <a:gd name="T110" fmla="*/ 2 w 1117"/>
                <a:gd name="T111" fmla="*/ 1 h 339"/>
                <a:gd name="T112" fmla="*/ 2 w 1117"/>
                <a:gd name="T113" fmla="*/ 1 h 339"/>
                <a:gd name="T114" fmla="*/ 2 w 1117"/>
                <a:gd name="T115" fmla="*/ 1 h 339"/>
                <a:gd name="T116" fmla="*/ 2 w 1117"/>
                <a:gd name="T117" fmla="*/ 1 h 339"/>
                <a:gd name="T118" fmla="*/ 2 w 1117"/>
                <a:gd name="T119" fmla="*/ 1 h 339"/>
                <a:gd name="T120" fmla="*/ 2 w 1117"/>
                <a:gd name="T121" fmla="*/ 1 h 339"/>
                <a:gd name="T122" fmla="*/ 2 w 1117"/>
                <a:gd name="T123" fmla="*/ 1 h 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7"/>
                <a:gd name="T187" fmla="*/ 0 h 339"/>
                <a:gd name="T188" fmla="*/ 1117 w 1117"/>
                <a:gd name="T189" fmla="*/ 339 h 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7" h="339">
                  <a:moveTo>
                    <a:pt x="1092" y="168"/>
                  </a:moveTo>
                  <a:lnTo>
                    <a:pt x="1092" y="168"/>
                  </a:lnTo>
                  <a:lnTo>
                    <a:pt x="1090" y="168"/>
                  </a:lnTo>
                  <a:lnTo>
                    <a:pt x="1089" y="168"/>
                  </a:lnTo>
                  <a:lnTo>
                    <a:pt x="1087" y="167"/>
                  </a:lnTo>
                  <a:lnTo>
                    <a:pt x="1086" y="167"/>
                  </a:lnTo>
                  <a:lnTo>
                    <a:pt x="1083" y="165"/>
                  </a:lnTo>
                  <a:lnTo>
                    <a:pt x="1081" y="164"/>
                  </a:lnTo>
                  <a:lnTo>
                    <a:pt x="1097" y="143"/>
                  </a:lnTo>
                  <a:lnTo>
                    <a:pt x="1100" y="145"/>
                  </a:lnTo>
                  <a:lnTo>
                    <a:pt x="1101" y="146"/>
                  </a:lnTo>
                  <a:lnTo>
                    <a:pt x="1104" y="146"/>
                  </a:lnTo>
                  <a:lnTo>
                    <a:pt x="1106" y="147"/>
                  </a:lnTo>
                  <a:lnTo>
                    <a:pt x="1107" y="149"/>
                  </a:lnTo>
                  <a:lnTo>
                    <a:pt x="1109" y="150"/>
                  </a:lnTo>
                  <a:lnTo>
                    <a:pt x="1092" y="168"/>
                  </a:lnTo>
                  <a:close/>
                  <a:moveTo>
                    <a:pt x="1097" y="143"/>
                  </a:moveTo>
                  <a:lnTo>
                    <a:pt x="1089" y="153"/>
                  </a:lnTo>
                  <a:lnTo>
                    <a:pt x="1097" y="143"/>
                  </a:lnTo>
                  <a:close/>
                  <a:moveTo>
                    <a:pt x="1081" y="164"/>
                  </a:moveTo>
                  <a:lnTo>
                    <a:pt x="1097" y="143"/>
                  </a:lnTo>
                  <a:lnTo>
                    <a:pt x="1081" y="164"/>
                  </a:lnTo>
                  <a:close/>
                  <a:moveTo>
                    <a:pt x="1081" y="164"/>
                  </a:moveTo>
                  <a:lnTo>
                    <a:pt x="1089" y="153"/>
                  </a:lnTo>
                  <a:lnTo>
                    <a:pt x="1081" y="164"/>
                  </a:lnTo>
                  <a:close/>
                  <a:moveTo>
                    <a:pt x="1081" y="164"/>
                  </a:moveTo>
                  <a:lnTo>
                    <a:pt x="1081" y="164"/>
                  </a:lnTo>
                  <a:lnTo>
                    <a:pt x="1081" y="163"/>
                  </a:lnTo>
                  <a:lnTo>
                    <a:pt x="1081" y="161"/>
                  </a:lnTo>
                  <a:lnTo>
                    <a:pt x="1092" y="143"/>
                  </a:lnTo>
                  <a:lnTo>
                    <a:pt x="1094" y="143"/>
                  </a:lnTo>
                  <a:lnTo>
                    <a:pt x="1095" y="143"/>
                  </a:lnTo>
                  <a:lnTo>
                    <a:pt x="1097" y="143"/>
                  </a:lnTo>
                  <a:lnTo>
                    <a:pt x="1081" y="164"/>
                  </a:lnTo>
                  <a:close/>
                  <a:moveTo>
                    <a:pt x="1081" y="161"/>
                  </a:moveTo>
                  <a:lnTo>
                    <a:pt x="1080" y="161"/>
                  </a:lnTo>
                  <a:lnTo>
                    <a:pt x="1078" y="161"/>
                  </a:lnTo>
                  <a:lnTo>
                    <a:pt x="1077" y="161"/>
                  </a:lnTo>
                  <a:lnTo>
                    <a:pt x="1089" y="139"/>
                  </a:lnTo>
                  <a:lnTo>
                    <a:pt x="1090" y="139"/>
                  </a:lnTo>
                  <a:lnTo>
                    <a:pt x="1090" y="140"/>
                  </a:lnTo>
                  <a:lnTo>
                    <a:pt x="1092" y="140"/>
                  </a:lnTo>
                  <a:lnTo>
                    <a:pt x="1092" y="142"/>
                  </a:lnTo>
                  <a:lnTo>
                    <a:pt x="1092" y="143"/>
                  </a:lnTo>
                  <a:lnTo>
                    <a:pt x="1081" y="161"/>
                  </a:lnTo>
                  <a:close/>
                  <a:moveTo>
                    <a:pt x="1089" y="139"/>
                  </a:moveTo>
                  <a:lnTo>
                    <a:pt x="1081" y="150"/>
                  </a:lnTo>
                  <a:lnTo>
                    <a:pt x="1089" y="139"/>
                  </a:lnTo>
                  <a:close/>
                  <a:moveTo>
                    <a:pt x="1077" y="161"/>
                  </a:moveTo>
                  <a:lnTo>
                    <a:pt x="1075" y="160"/>
                  </a:lnTo>
                  <a:lnTo>
                    <a:pt x="1074" y="159"/>
                  </a:lnTo>
                  <a:lnTo>
                    <a:pt x="1072" y="159"/>
                  </a:lnTo>
                  <a:lnTo>
                    <a:pt x="1069" y="157"/>
                  </a:lnTo>
                  <a:lnTo>
                    <a:pt x="1063" y="157"/>
                  </a:lnTo>
                  <a:lnTo>
                    <a:pt x="1058" y="157"/>
                  </a:lnTo>
                  <a:lnTo>
                    <a:pt x="1061" y="132"/>
                  </a:lnTo>
                  <a:lnTo>
                    <a:pt x="1066" y="134"/>
                  </a:lnTo>
                  <a:lnTo>
                    <a:pt x="1069" y="134"/>
                  </a:lnTo>
                  <a:lnTo>
                    <a:pt x="1072" y="135"/>
                  </a:lnTo>
                  <a:lnTo>
                    <a:pt x="1077" y="136"/>
                  </a:lnTo>
                  <a:lnTo>
                    <a:pt x="1083" y="138"/>
                  </a:lnTo>
                  <a:lnTo>
                    <a:pt x="1086" y="138"/>
                  </a:lnTo>
                  <a:lnTo>
                    <a:pt x="1089" y="139"/>
                  </a:lnTo>
                  <a:lnTo>
                    <a:pt x="1077" y="161"/>
                  </a:lnTo>
                  <a:close/>
                  <a:moveTo>
                    <a:pt x="1058" y="132"/>
                  </a:moveTo>
                  <a:lnTo>
                    <a:pt x="1061" y="132"/>
                  </a:lnTo>
                  <a:lnTo>
                    <a:pt x="1058" y="143"/>
                  </a:lnTo>
                  <a:lnTo>
                    <a:pt x="1058" y="132"/>
                  </a:lnTo>
                  <a:close/>
                  <a:moveTo>
                    <a:pt x="1061" y="157"/>
                  </a:moveTo>
                  <a:lnTo>
                    <a:pt x="1058" y="132"/>
                  </a:lnTo>
                  <a:lnTo>
                    <a:pt x="1061" y="157"/>
                  </a:lnTo>
                  <a:close/>
                  <a:moveTo>
                    <a:pt x="1061" y="157"/>
                  </a:moveTo>
                  <a:lnTo>
                    <a:pt x="1058" y="157"/>
                  </a:lnTo>
                  <a:lnTo>
                    <a:pt x="1057" y="157"/>
                  </a:lnTo>
                  <a:lnTo>
                    <a:pt x="1052" y="157"/>
                  </a:lnTo>
                  <a:lnTo>
                    <a:pt x="1047" y="157"/>
                  </a:lnTo>
                  <a:lnTo>
                    <a:pt x="1044" y="157"/>
                  </a:lnTo>
                  <a:lnTo>
                    <a:pt x="1041" y="157"/>
                  </a:lnTo>
                  <a:lnTo>
                    <a:pt x="1038" y="136"/>
                  </a:lnTo>
                  <a:lnTo>
                    <a:pt x="1040" y="135"/>
                  </a:lnTo>
                  <a:lnTo>
                    <a:pt x="1043" y="135"/>
                  </a:lnTo>
                  <a:lnTo>
                    <a:pt x="1047" y="134"/>
                  </a:lnTo>
                  <a:lnTo>
                    <a:pt x="1052" y="132"/>
                  </a:lnTo>
                  <a:lnTo>
                    <a:pt x="1055" y="132"/>
                  </a:lnTo>
                  <a:lnTo>
                    <a:pt x="1058" y="132"/>
                  </a:lnTo>
                  <a:lnTo>
                    <a:pt x="1061" y="157"/>
                  </a:lnTo>
                  <a:close/>
                  <a:moveTo>
                    <a:pt x="1041" y="157"/>
                  </a:moveTo>
                  <a:lnTo>
                    <a:pt x="1038" y="161"/>
                  </a:lnTo>
                  <a:lnTo>
                    <a:pt x="1033" y="136"/>
                  </a:lnTo>
                  <a:lnTo>
                    <a:pt x="1038" y="136"/>
                  </a:lnTo>
                  <a:lnTo>
                    <a:pt x="1041" y="157"/>
                  </a:lnTo>
                  <a:close/>
                  <a:moveTo>
                    <a:pt x="1033" y="136"/>
                  </a:moveTo>
                  <a:lnTo>
                    <a:pt x="1038" y="146"/>
                  </a:lnTo>
                  <a:lnTo>
                    <a:pt x="1033" y="136"/>
                  </a:lnTo>
                  <a:close/>
                  <a:moveTo>
                    <a:pt x="1038" y="161"/>
                  </a:moveTo>
                  <a:lnTo>
                    <a:pt x="1033" y="136"/>
                  </a:lnTo>
                  <a:lnTo>
                    <a:pt x="1038" y="161"/>
                  </a:lnTo>
                  <a:close/>
                  <a:moveTo>
                    <a:pt x="1033" y="136"/>
                  </a:moveTo>
                  <a:lnTo>
                    <a:pt x="1038" y="146"/>
                  </a:lnTo>
                  <a:lnTo>
                    <a:pt x="1033" y="136"/>
                  </a:lnTo>
                  <a:close/>
                  <a:moveTo>
                    <a:pt x="1038" y="161"/>
                  </a:moveTo>
                  <a:lnTo>
                    <a:pt x="1027" y="163"/>
                  </a:lnTo>
                  <a:lnTo>
                    <a:pt x="1017" y="164"/>
                  </a:lnTo>
                  <a:lnTo>
                    <a:pt x="1006" y="167"/>
                  </a:lnTo>
                  <a:lnTo>
                    <a:pt x="995" y="168"/>
                  </a:lnTo>
                  <a:lnTo>
                    <a:pt x="983" y="171"/>
                  </a:lnTo>
                  <a:lnTo>
                    <a:pt x="969" y="172"/>
                  </a:lnTo>
                  <a:lnTo>
                    <a:pt x="957" y="175"/>
                  </a:lnTo>
                  <a:lnTo>
                    <a:pt x="943" y="178"/>
                  </a:lnTo>
                  <a:lnTo>
                    <a:pt x="929" y="179"/>
                  </a:lnTo>
                  <a:lnTo>
                    <a:pt x="913" y="184"/>
                  </a:lnTo>
                  <a:lnTo>
                    <a:pt x="898" y="185"/>
                  </a:lnTo>
                  <a:lnTo>
                    <a:pt x="883" y="188"/>
                  </a:lnTo>
                  <a:lnTo>
                    <a:pt x="867" y="192"/>
                  </a:lnTo>
                  <a:lnTo>
                    <a:pt x="852" y="195"/>
                  </a:lnTo>
                  <a:lnTo>
                    <a:pt x="835" y="197"/>
                  </a:lnTo>
                  <a:lnTo>
                    <a:pt x="818" y="200"/>
                  </a:lnTo>
                  <a:lnTo>
                    <a:pt x="799" y="204"/>
                  </a:lnTo>
                  <a:lnTo>
                    <a:pt x="784" y="207"/>
                  </a:lnTo>
                  <a:lnTo>
                    <a:pt x="766" y="210"/>
                  </a:lnTo>
                  <a:lnTo>
                    <a:pt x="747" y="214"/>
                  </a:lnTo>
                  <a:lnTo>
                    <a:pt x="729" y="217"/>
                  </a:lnTo>
                  <a:lnTo>
                    <a:pt x="712" y="221"/>
                  </a:lnTo>
                  <a:lnTo>
                    <a:pt x="673" y="228"/>
                  </a:lnTo>
                  <a:lnTo>
                    <a:pt x="636" y="235"/>
                  </a:lnTo>
                  <a:lnTo>
                    <a:pt x="598" y="242"/>
                  </a:lnTo>
                  <a:lnTo>
                    <a:pt x="559" y="249"/>
                  </a:lnTo>
                  <a:lnTo>
                    <a:pt x="521" y="257"/>
                  </a:lnTo>
                  <a:lnTo>
                    <a:pt x="518" y="236"/>
                  </a:lnTo>
                  <a:lnTo>
                    <a:pt x="556" y="228"/>
                  </a:lnTo>
                  <a:lnTo>
                    <a:pt x="593" y="221"/>
                  </a:lnTo>
                  <a:lnTo>
                    <a:pt x="632" y="214"/>
                  </a:lnTo>
                  <a:lnTo>
                    <a:pt x="670" y="206"/>
                  </a:lnTo>
                  <a:lnTo>
                    <a:pt x="707" y="199"/>
                  </a:lnTo>
                  <a:lnTo>
                    <a:pt x="726" y="196"/>
                  </a:lnTo>
                  <a:lnTo>
                    <a:pt x="744" y="192"/>
                  </a:lnTo>
                  <a:lnTo>
                    <a:pt x="761" y="189"/>
                  </a:lnTo>
                  <a:lnTo>
                    <a:pt x="779" y="185"/>
                  </a:lnTo>
                  <a:lnTo>
                    <a:pt x="796" y="182"/>
                  </a:lnTo>
                  <a:lnTo>
                    <a:pt x="813" y="179"/>
                  </a:lnTo>
                  <a:lnTo>
                    <a:pt x="830" y="177"/>
                  </a:lnTo>
                  <a:lnTo>
                    <a:pt x="847" y="172"/>
                  </a:lnTo>
                  <a:lnTo>
                    <a:pt x="864" y="170"/>
                  </a:lnTo>
                  <a:lnTo>
                    <a:pt x="880" y="167"/>
                  </a:lnTo>
                  <a:lnTo>
                    <a:pt x="895" y="164"/>
                  </a:lnTo>
                  <a:lnTo>
                    <a:pt x="910" y="160"/>
                  </a:lnTo>
                  <a:lnTo>
                    <a:pt x="924" y="157"/>
                  </a:lnTo>
                  <a:lnTo>
                    <a:pt x="938" y="154"/>
                  </a:lnTo>
                  <a:lnTo>
                    <a:pt x="952" y="152"/>
                  </a:lnTo>
                  <a:lnTo>
                    <a:pt x="966" y="150"/>
                  </a:lnTo>
                  <a:lnTo>
                    <a:pt x="978" y="147"/>
                  </a:lnTo>
                  <a:lnTo>
                    <a:pt x="990" y="145"/>
                  </a:lnTo>
                  <a:lnTo>
                    <a:pt x="1003" y="142"/>
                  </a:lnTo>
                  <a:lnTo>
                    <a:pt x="1013" y="140"/>
                  </a:lnTo>
                  <a:lnTo>
                    <a:pt x="1023" y="138"/>
                  </a:lnTo>
                  <a:lnTo>
                    <a:pt x="1033" y="136"/>
                  </a:lnTo>
                  <a:lnTo>
                    <a:pt x="1038" y="161"/>
                  </a:lnTo>
                  <a:close/>
                  <a:moveTo>
                    <a:pt x="521" y="257"/>
                  </a:moveTo>
                  <a:lnTo>
                    <a:pt x="491" y="261"/>
                  </a:lnTo>
                  <a:lnTo>
                    <a:pt x="462" y="267"/>
                  </a:lnTo>
                  <a:lnTo>
                    <a:pt x="433" y="272"/>
                  </a:lnTo>
                  <a:lnTo>
                    <a:pt x="404" y="278"/>
                  </a:lnTo>
                  <a:lnTo>
                    <a:pt x="376" y="284"/>
                  </a:lnTo>
                  <a:lnTo>
                    <a:pt x="348" y="289"/>
                  </a:lnTo>
                  <a:lnTo>
                    <a:pt x="321" y="295"/>
                  </a:lnTo>
                  <a:lnTo>
                    <a:pt x="294" y="300"/>
                  </a:lnTo>
                  <a:lnTo>
                    <a:pt x="282" y="303"/>
                  </a:lnTo>
                  <a:lnTo>
                    <a:pt x="268" y="306"/>
                  </a:lnTo>
                  <a:lnTo>
                    <a:pt x="256" y="307"/>
                  </a:lnTo>
                  <a:lnTo>
                    <a:pt x="244" y="310"/>
                  </a:lnTo>
                  <a:lnTo>
                    <a:pt x="231" y="313"/>
                  </a:lnTo>
                  <a:lnTo>
                    <a:pt x="219" y="314"/>
                  </a:lnTo>
                  <a:lnTo>
                    <a:pt x="208" y="317"/>
                  </a:lnTo>
                  <a:lnTo>
                    <a:pt x="196" y="320"/>
                  </a:lnTo>
                  <a:lnTo>
                    <a:pt x="185" y="321"/>
                  </a:lnTo>
                  <a:lnTo>
                    <a:pt x="174" y="324"/>
                  </a:lnTo>
                  <a:lnTo>
                    <a:pt x="163" y="325"/>
                  </a:lnTo>
                  <a:lnTo>
                    <a:pt x="153" y="328"/>
                  </a:lnTo>
                  <a:lnTo>
                    <a:pt x="143" y="329"/>
                  </a:lnTo>
                  <a:lnTo>
                    <a:pt x="133" y="331"/>
                  </a:lnTo>
                  <a:lnTo>
                    <a:pt x="123" y="334"/>
                  </a:lnTo>
                  <a:lnTo>
                    <a:pt x="114" y="335"/>
                  </a:lnTo>
                  <a:lnTo>
                    <a:pt x="111" y="310"/>
                  </a:lnTo>
                  <a:lnTo>
                    <a:pt x="120" y="309"/>
                  </a:lnTo>
                  <a:lnTo>
                    <a:pt x="130" y="307"/>
                  </a:lnTo>
                  <a:lnTo>
                    <a:pt x="139" y="306"/>
                  </a:lnTo>
                  <a:lnTo>
                    <a:pt x="150" y="303"/>
                  </a:lnTo>
                  <a:lnTo>
                    <a:pt x="160" y="302"/>
                  </a:lnTo>
                  <a:lnTo>
                    <a:pt x="170" y="299"/>
                  </a:lnTo>
                  <a:lnTo>
                    <a:pt x="180" y="297"/>
                  </a:lnTo>
                  <a:lnTo>
                    <a:pt x="193" y="295"/>
                  </a:lnTo>
                  <a:lnTo>
                    <a:pt x="204" y="293"/>
                  </a:lnTo>
                  <a:lnTo>
                    <a:pt x="216" y="290"/>
                  </a:lnTo>
                  <a:lnTo>
                    <a:pt x="228" y="289"/>
                  </a:lnTo>
                  <a:lnTo>
                    <a:pt x="240" y="286"/>
                  </a:lnTo>
                  <a:lnTo>
                    <a:pt x="251" y="284"/>
                  </a:lnTo>
                  <a:lnTo>
                    <a:pt x="265" y="282"/>
                  </a:lnTo>
                  <a:lnTo>
                    <a:pt x="277" y="279"/>
                  </a:lnTo>
                  <a:lnTo>
                    <a:pt x="291" y="277"/>
                  </a:lnTo>
                  <a:lnTo>
                    <a:pt x="316" y="272"/>
                  </a:lnTo>
                  <a:lnTo>
                    <a:pt x="344" y="267"/>
                  </a:lnTo>
                  <a:lnTo>
                    <a:pt x="373" y="261"/>
                  </a:lnTo>
                  <a:lnTo>
                    <a:pt x="401" y="256"/>
                  </a:lnTo>
                  <a:lnTo>
                    <a:pt x="430" y="252"/>
                  </a:lnTo>
                  <a:lnTo>
                    <a:pt x="458" y="246"/>
                  </a:lnTo>
                  <a:lnTo>
                    <a:pt x="487" y="240"/>
                  </a:lnTo>
                  <a:lnTo>
                    <a:pt x="518" y="236"/>
                  </a:lnTo>
                  <a:lnTo>
                    <a:pt x="521" y="257"/>
                  </a:lnTo>
                  <a:close/>
                  <a:moveTo>
                    <a:pt x="114" y="335"/>
                  </a:moveTo>
                  <a:lnTo>
                    <a:pt x="111" y="321"/>
                  </a:lnTo>
                  <a:lnTo>
                    <a:pt x="114" y="335"/>
                  </a:lnTo>
                  <a:close/>
                  <a:moveTo>
                    <a:pt x="114" y="335"/>
                  </a:moveTo>
                  <a:lnTo>
                    <a:pt x="113" y="335"/>
                  </a:lnTo>
                  <a:lnTo>
                    <a:pt x="110" y="336"/>
                  </a:lnTo>
                  <a:lnTo>
                    <a:pt x="108" y="336"/>
                  </a:lnTo>
                  <a:lnTo>
                    <a:pt x="107" y="336"/>
                  </a:lnTo>
                  <a:lnTo>
                    <a:pt x="108" y="336"/>
                  </a:lnTo>
                  <a:lnTo>
                    <a:pt x="108" y="335"/>
                  </a:lnTo>
                  <a:lnTo>
                    <a:pt x="107" y="335"/>
                  </a:lnTo>
                  <a:lnTo>
                    <a:pt x="105" y="335"/>
                  </a:lnTo>
                  <a:lnTo>
                    <a:pt x="103" y="335"/>
                  </a:lnTo>
                  <a:lnTo>
                    <a:pt x="99" y="313"/>
                  </a:lnTo>
                  <a:lnTo>
                    <a:pt x="102" y="313"/>
                  </a:lnTo>
                  <a:lnTo>
                    <a:pt x="105" y="313"/>
                  </a:lnTo>
                  <a:lnTo>
                    <a:pt x="107" y="311"/>
                  </a:lnTo>
                  <a:lnTo>
                    <a:pt x="108" y="311"/>
                  </a:lnTo>
                  <a:lnTo>
                    <a:pt x="110" y="310"/>
                  </a:lnTo>
                  <a:lnTo>
                    <a:pt x="111" y="310"/>
                  </a:lnTo>
                  <a:lnTo>
                    <a:pt x="114" y="335"/>
                  </a:lnTo>
                  <a:close/>
                  <a:moveTo>
                    <a:pt x="103" y="335"/>
                  </a:moveTo>
                  <a:lnTo>
                    <a:pt x="102" y="335"/>
                  </a:lnTo>
                  <a:lnTo>
                    <a:pt x="100" y="335"/>
                  </a:lnTo>
                  <a:lnTo>
                    <a:pt x="97" y="336"/>
                  </a:lnTo>
                  <a:lnTo>
                    <a:pt x="94" y="338"/>
                  </a:lnTo>
                  <a:lnTo>
                    <a:pt x="93" y="339"/>
                  </a:lnTo>
                  <a:lnTo>
                    <a:pt x="91" y="339"/>
                  </a:lnTo>
                  <a:lnTo>
                    <a:pt x="83" y="317"/>
                  </a:lnTo>
                  <a:lnTo>
                    <a:pt x="85" y="315"/>
                  </a:lnTo>
                  <a:lnTo>
                    <a:pt x="86" y="315"/>
                  </a:lnTo>
                  <a:lnTo>
                    <a:pt x="88" y="314"/>
                  </a:lnTo>
                  <a:lnTo>
                    <a:pt x="90" y="314"/>
                  </a:lnTo>
                  <a:lnTo>
                    <a:pt x="93" y="314"/>
                  </a:lnTo>
                  <a:lnTo>
                    <a:pt x="94" y="314"/>
                  </a:lnTo>
                  <a:lnTo>
                    <a:pt x="97" y="313"/>
                  </a:lnTo>
                  <a:lnTo>
                    <a:pt x="99" y="313"/>
                  </a:lnTo>
                  <a:lnTo>
                    <a:pt x="103" y="335"/>
                  </a:lnTo>
                  <a:close/>
                  <a:moveTo>
                    <a:pt x="91" y="339"/>
                  </a:moveTo>
                  <a:lnTo>
                    <a:pt x="88" y="339"/>
                  </a:lnTo>
                  <a:lnTo>
                    <a:pt x="88" y="328"/>
                  </a:lnTo>
                  <a:lnTo>
                    <a:pt x="91" y="339"/>
                  </a:lnTo>
                  <a:close/>
                  <a:moveTo>
                    <a:pt x="88" y="339"/>
                  </a:moveTo>
                  <a:lnTo>
                    <a:pt x="88" y="317"/>
                  </a:lnTo>
                  <a:lnTo>
                    <a:pt x="88" y="339"/>
                  </a:lnTo>
                  <a:close/>
                  <a:moveTo>
                    <a:pt x="88" y="339"/>
                  </a:moveTo>
                  <a:lnTo>
                    <a:pt x="86" y="339"/>
                  </a:lnTo>
                  <a:lnTo>
                    <a:pt x="85" y="339"/>
                  </a:lnTo>
                  <a:lnTo>
                    <a:pt x="83" y="339"/>
                  </a:lnTo>
                  <a:lnTo>
                    <a:pt x="83" y="317"/>
                  </a:lnTo>
                  <a:lnTo>
                    <a:pt x="85" y="317"/>
                  </a:lnTo>
                  <a:lnTo>
                    <a:pt x="86" y="317"/>
                  </a:lnTo>
                  <a:lnTo>
                    <a:pt x="88" y="317"/>
                  </a:lnTo>
                  <a:lnTo>
                    <a:pt x="88" y="339"/>
                  </a:lnTo>
                  <a:close/>
                  <a:moveTo>
                    <a:pt x="83" y="339"/>
                  </a:moveTo>
                  <a:lnTo>
                    <a:pt x="83" y="339"/>
                  </a:lnTo>
                  <a:lnTo>
                    <a:pt x="82" y="339"/>
                  </a:lnTo>
                  <a:lnTo>
                    <a:pt x="80" y="339"/>
                  </a:lnTo>
                  <a:lnTo>
                    <a:pt x="80" y="317"/>
                  </a:lnTo>
                  <a:lnTo>
                    <a:pt x="82" y="317"/>
                  </a:lnTo>
                  <a:lnTo>
                    <a:pt x="83" y="317"/>
                  </a:lnTo>
                  <a:lnTo>
                    <a:pt x="83" y="339"/>
                  </a:lnTo>
                  <a:close/>
                  <a:moveTo>
                    <a:pt x="80" y="339"/>
                  </a:moveTo>
                  <a:lnTo>
                    <a:pt x="77" y="339"/>
                  </a:lnTo>
                  <a:lnTo>
                    <a:pt x="76" y="339"/>
                  </a:lnTo>
                  <a:lnTo>
                    <a:pt x="71" y="339"/>
                  </a:lnTo>
                  <a:lnTo>
                    <a:pt x="68" y="339"/>
                  </a:lnTo>
                  <a:lnTo>
                    <a:pt x="65" y="339"/>
                  </a:lnTo>
                  <a:lnTo>
                    <a:pt x="63" y="339"/>
                  </a:lnTo>
                  <a:lnTo>
                    <a:pt x="68" y="313"/>
                  </a:lnTo>
                  <a:lnTo>
                    <a:pt x="71" y="314"/>
                  </a:lnTo>
                  <a:lnTo>
                    <a:pt x="74" y="314"/>
                  </a:lnTo>
                  <a:lnTo>
                    <a:pt x="76" y="314"/>
                  </a:lnTo>
                  <a:lnTo>
                    <a:pt x="77" y="315"/>
                  </a:lnTo>
                  <a:lnTo>
                    <a:pt x="79" y="315"/>
                  </a:lnTo>
                  <a:lnTo>
                    <a:pt x="80" y="317"/>
                  </a:lnTo>
                  <a:lnTo>
                    <a:pt x="80" y="339"/>
                  </a:lnTo>
                  <a:close/>
                  <a:moveTo>
                    <a:pt x="68" y="313"/>
                  </a:moveTo>
                  <a:lnTo>
                    <a:pt x="68" y="324"/>
                  </a:lnTo>
                  <a:lnTo>
                    <a:pt x="68" y="313"/>
                  </a:lnTo>
                  <a:close/>
                  <a:moveTo>
                    <a:pt x="63" y="339"/>
                  </a:moveTo>
                  <a:lnTo>
                    <a:pt x="62" y="339"/>
                  </a:lnTo>
                  <a:lnTo>
                    <a:pt x="60" y="338"/>
                  </a:lnTo>
                  <a:lnTo>
                    <a:pt x="59" y="336"/>
                  </a:lnTo>
                  <a:lnTo>
                    <a:pt x="57" y="336"/>
                  </a:lnTo>
                  <a:lnTo>
                    <a:pt x="56" y="335"/>
                  </a:lnTo>
                  <a:lnTo>
                    <a:pt x="60" y="313"/>
                  </a:lnTo>
                  <a:lnTo>
                    <a:pt x="62" y="313"/>
                  </a:lnTo>
                  <a:lnTo>
                    <a:pt x="65" y="313"/>
                  </a:lnTo>
                  <a:lnTo>
                    <a:pt x="68" y="313"/>
                  </a:lnTo>
                  <a:lnTo>
                    <a:pt x="63" y="339"/>
                  </a:lnTo>
                  <a:close/>
                  <a:moveTo>
                    <a:pt x="56" y="335"/>
                  </a:moveTo>
                  <a:lnTo>
                    <a:pt x="43" y="335"/>
                  </a:lnTo>
                  <a:lnTo>
                    <a:pt x="51" y="313"/>
                  </a:lnTo>
                  <a:lnTo>
                    <a:pt x="53" y="313"/>
                  </a:lnTo>
                  <a:lnTo>
                    <a:pt x="54" y="313"/>
                  </a:lnTo>
                  <a:lnTo>
                    <a:pt x="57" y="313"/>
                  </a:lnTo>
                  <a:lnTo>
                    <a:pt x="60" y="313"/>
                  </a:lnTo>
                  <a:lnTo>
                    <a:pt x="56" y="335"/>
                  </a:lnTo>
                  <a:close/>
                  <a:moveTo>
                    <a:pt x="43" y="335"/>
                  </a:moveTo>
                  <a:lnTo>
                    <a:pt x="48" y="324"/>
                  </a:lnTo>
                  <a:lnTo>
                    <a:pt x="43" y="335"/>
                  </a:lnTo>
                  <a:close/>
                  <a:moveTo>
                    <a:pt x="43" y="335"/>
                  </a:moveTo>
                  <a:lnTo>
                    <a:pt x="51" y="313"/>
                  </a:lnTo>
                  <a:lnTo>
                    <a:pt x="43" y="335"/>
                  </a:lnTo>
                  <a:close/>
                  <a:moveTo>
                    <a:pt x="51" y="313"/>
                  </a:moveTo>
                  <a:lnTo>
                    <a:pt x="48" y="324"/>
                  </a:lnTo>
                  <a:lnTo>
                    <a:pt x="51" y="313"/>
                  </a:lnTo>
                  <a:close/>
                  <a:moveTo>
                    <a:pt x="43" y="335"/>
                  </a:moveTo>
                  <a:lnTo>
                    <a:pt x="40" y="331"/>
                  </a:lnTo>
                  <a:lnTo>
                    <a:pt x="48" y="310"/>
                  </a:lnTo>
                  <a:lnTo>
                    <a:pt x="51" y="313"/>
                  </a:lnTo>
                  <a:lnTo>
                    <a:pt x="43" y="335"/>
                  </a:lnTo>
                  <a:close/>
                  <a:moveTo>
                    <a:pt x="40" y="331"/>
                  </a:moveTo>
                  <a:lnTo>
                    <a:pt x="43" y="321"/>
                  </a:lnTo>
                  <a:lnTo>
                    <a:pt x="40" y="331"/>
                  </a:lnTo>
                  <a:close/>
                  <a:moveTo>
                    <a:pt x="40" y="331"/>
                  </a:moveTo>
                  <a:lnTo>
                    <a:pt x="37" y="331"/>
                  </a:lnTo>
                  <a:lnTo>
                    <a:pt x="43" y="310"/>
                  </a:lnTo>
                  <a:lnTo>
                    <a:pt x="48" y="310"/>
                  </a:lnTo>
                  <a:lnTo>
                    <a:pt x="40" y="331"/>
                  </a:lnTo>
                  <a:close/>
                  <a:moveTo>
                    <a:pt x="37" y="331"/>
                  </a:moveTo>
                  <a:lnTo>
                    <a:pt x="33" y="331"/>
                  </a:lnTo>
                  <a:lnTo>
                    <a:pt x="31" y="331"/>
                  </a:lnTo>
                  <a:lnTo>
                    <a:pt x="25" y="329"/>
                  </a:lnTo>
                  <a:lnTo>
                    <a:pt x="22" y="329"/>
                  </a:lnTo>
                  <a:lnTo>
                    <a:pt x="20" y="328"/>
                  </a:lnTo>
                  <a:lnTo>
                    <a:pt x="19" y="328"/>
                  </a:lnTo>
                  <a:lnTo>
                    <a:pt x="17" y="328"/>
                  </a:lnTo>
                  <a:lnTo>
                    <a:pt x="28" y="307"/>
                  </a:lnTo>
                  <a:lnTo>
                    <a:pt x="31" y="307"/>
                  </a:lnTo>
                  <a:lnTo>
                    <a:pt x="34" y="307"/>
                  </a:lnTo>
                  <a:lnTo>
                    <a:pt x="37" y="307"/>
                  </a:lnTo>
                  <a:lnTo>
                    <a:pt x="39" y="309"/>
                  </a:lnTo>
                  <a:lnTo>
                    <a:pt x="40" y="309"/>
                  </a:lnTo>
                  <a:lnTo>
                    <a:pt x="43" y="310"/>
                  </a:lnTo>
                  <a:lnTo>
                    <a:pt x="37" y="331"/>
                  </a:lnTo>
                  <a:close/>
                  <a:moveTo>
                    <a:pt x="17" y="328"/>
                  </a:moveTo>
                  <a:lnTo>
                    <a:pt x="20" y="317"/>
                  </a:lnTo>
                  <a:lnTo>
                    <a:pt x="17" y="328"/>
                  </a:lnTo>
                  <a:close/>
                  <a:moveTo>
                    <a:pt x="17" y="328"/>
                  </a:moveTo>
                  <a:lnTo>
                    <a:pt x="16" y="327"/>
                  </a:lnTo>
                  <a:lnTo>
                    <a:pt x="14" y="325"/>
                  </a:lnTo>
                  <a:lnTo>
                    <a:pt x="13" y="325"/>
                  </a:lnTo>
                  <a:lnTo>
                    <a:pt x="11" y="325"/>
                  </a:lnTo>
                  <a:lnTo>
                    <a:pt x="9" y="324"/>
                  </a:lnTo>
                  <a:lnTo>
                    <a:pt x="8" y="324"/>
                  </a:lnTo>
                  <a:lnTo>
                    <a:pt x="20" y="303"/>
                  </a:lnTo>
                  <a:lnTo>
                    <a:pt x="28" y="307"/>
                  </a:lnTo>
                  <a:lnTo>
                    <a:pt x="17" y="328"/>
                  </a:lnTo>
                  <a:close/>
                  <a:moveTo>
                    <a:pt x="8" y="324"/>
                  </a:moveTo>
                  <a:lnTo>
                    <a:pt x="0" y="321"/>
                  </a:lnTo>
                  <a:lnTo>
                    <a:pt x="0" y="313"/>
                  </a:lnTo>
                  <a:lnTo>
                    <a:pt x="13" y="313"/>
                  </a:lnTo>
                  <a:lnTo>
                    <a:pt x="8" y="324"/>
                  </a:lnTo>
                  <a:close/>
                  <a:moveTo>
                    <a:pt x="0" y="313"/>
                  </a:moveTo>
                  <a:lnTo>
                    <a:pt x="0" y="282"/>
                  </a:lnTo>
                  <a:lnTo>
                    <a:pt x="25" y="282"/>
                  </a:lnTo>
                  <a:lnTo>
                    <a:pt x="25" y="313"/>
                  </a:lnTo>
                  <a:lnTo>
                    <a:pt x="0" y="313"/>
                  </a:lnTo>
                  <a:close/>
                  <a:moveTo>
                    <a:pt x="0" y="282"/>
                  </a:moveTo>
                  <a:lnTo>
                    <a:pt x="0" y="249"/>
                  </a:lnTo>
                  <a:lnTo>
                    <a:pt x="25" y="249"/>
                  </a:lnTo>
                  <a:lnTo>
                    <a:pt x="25" y="282"/>
                  </a:lnTo>
                  <a:lnTo>
                    <a:pt x="0" y="282"/>
                  </a:lnTo>
                  <a:close/>
                  <a:moveTo>
                    <a:pt x="0" y="249"/>
                  </a:moveTo>
                  <a:lnTo>
                    <a:pt x="0" y="232"/>
                  </a:lnTo>
                  <a:lnTo>
                    <a:pt x="25" y="232"/>
                  </a:lnTo>
                  <a:lnTo>
                    <a:pt x="25" y="249"/>
                  </a:lnTo>
                  <a:lnTo>
                    <a:pt x="0" y="249"/>
                  </a:lnTo>
                  <a:close/>
                  <a:moveTo>
                    <a:pt x="0" y="232"/>
                  </a:moveTo>
                  <a:lnTo>
                    <a:pt x="0" y="214"/>
                  </a:lnTo>
                  <a:lnTo>
                    <a:pt x="25" y="214"/>
                  </a:lnTo>
                  <a:lnTo>
                    <a:pt x="25" y="232"/>
                  </a:lnTo>
                  <a:lnTo>
                    <a:pt x="0" y="232"/>
                  </a:lnTo>
                  <a:close/>
                  <a:moveTo>
                    <a:pt x="0" y="214"/>
                  </a:moveTo>
                  <a:lnTo>
                    <a:pt x="0" y="185"/>
                  </a:lnTo>
                  <a:lnTo>
                    <a:pt x="25" y="185"/>
                  </a:lnTo>
                  <a:lnTo>
                    <a:pt x="25" y="214"/>
                  </a:lnTo>
                  <a:lnTo>
                    <a:pt x="0" y="214"/>
                  </a:lnTo>
                  <a:close/>
                  <a:moveTo>
                    <a:pt x="0" y="185"/>
                  </a:moveTo>
                  <a:lnTo>
                    <a:pt x="0" y="175"/>
                  </a:lnTo>
                  <a:lnTo>
                    <a:pt x="25" y="175"/>
                  </a:lnTo>
                  <a:lnTo>
                    <a:pt x="25" y="185"/>
                  </a:lnTo>
                  <a:lnTo>
                    <a:pt x="0" y="185"/>
                  </a:lnTo>
                  <a:close/>
                  <a:moveTo>
                    <a:pt x="0" y="175"/>
                  </a:moveTo>
                  <a:lnTo>
                    <a:pt x="0" y="161"/>
                  </a:lnTo>
                  <a:lnTo>
                    <a:pt x="17" y="164"/>
                  </a:lnTo>
                  <a:lnTo>
                    <a:pt x="13" y="175"/>
                  </a:lnTo>
                  <a:lnTo>
                    <a:pt x="0" y="175"/>
                  </a:lnTo>
                  <a:close/>
                  <a:moveTo>
                    <a:pt x="17" y="164"/>
                  </a:moveTo>
                  <a:lnTo>
                    <a:pt x="17" y="165"/>
                  </a:lnTo>
                  <a:lnTo>
                    <a:pt x="19" y="165"/>
                  </a:lnTo>
                  <a:lnTo>
                    <a:pt x="20" y="167"/>
                  </a:lnTo>
                  <a:lnTo>
                    <a:pt x="22" y="167"/>
                  </a:lnTo>
                  <a:lnTo>
                    <a:pt x="23" y="167"/>
                  </a:lnTo>
                  <a:lnTo>
                    <a:pt x="26" y="168"/>
                  </a:lnTo>
                  <a:lnTo>
                    <a:pt x="28" y="168"/>
                  </a:lnTo>
                  <a:lnTo>
                    <a:pt x="20" y="189"/>
                  </a:lnTo>
                  <a:lnTo>
                    <a:pt x="17" y="189"/>
                  </a:lnTo>
                  <a:lnTo>
                    <a:pt x="16" y="188"/>
                  </a:lnTo>
                  <a:lnTo>
                    <a:pt x="13" y="188"/>
                  </a:lnTo>
                  <a:lnTo>
                    <a:pt x="11" y="188"/>
                  </a:lnTo>
                  <a:lnTo>
                    <a:pt x="11" y="186"/>
                  </a:lnTo>
                  <a:lnTo>
                    <a:pt x="9" y="186"/>
                  </a:lnTo>
                  <a:lnTo>
                    <a:pt x="9" y="185"/>
                  </a:lnTo>
                  <a:lnTo>
                    <a:pt x="8" y="185"/>
                  </a:lnTo>
                  <a:lnTo>
                    <a:pt x="17" y="164"/>
                  </a:lnTo>
                  <a:close/>
                  <a:moveTo>
                    <a:pt x="25" y="189"/>
                  </a:moveTo>
                  <a:lnTo>
                    <a:pt x="20" y="189"/>
                  </a:lnTo>
                  <a:lnTo>
                    <a:pt x="25" y="179"/>
                  </a:lnTo>
                  <a:lnTo>
                    <a:pt x="25" y="189"/>
                  </a:lnTo>
                  <a:close/>
                  <a:moveTo>
                    <a:pt x="28" y="168"/>
                  </a:moveTo>
                  <a:lnTo>
                    <a:pt x="25" y="189"/>
                  </a:lnTo>
                  <a:lnTo>
                    <a:pt x="28" y="168"/>
                  </a:lnTo>
                  <a:close/>
                  <a:moveTo>
                    <a:pt x="28" y="168"/>
                  </a:moveTo>
                  <a:lnTo>
                    <a:pt x="25" y="179"/>
                  </a:lnTo>
                  <a:lnTo>
                    <a:pt x="28" y="168"/>
                  </a:lnTo>
                  <a:close/>
                  <a:moveTo>
                    <a:pt x="28" y="168"/>
                  </a:moveTo>
                  <a:lnTo>
                    <a:pt x="31" y="168"/>
                  </a:lnTo>
                  <a:lnTo>
                    <a:pt x="25" y="192"/>
                  </a:lnTo>
                  <a:lnTo>
                    <a:pt x="25" y="189"/>
                  </a:lnTo>
                  <a:lnTo>
                    <a:pt x="28" y="168"/>
                  </a:lnTo>
                  <a:close/>
                  <a:moveTo>
                    <a:pt x="31" y="168"/>
                  </a:moveTo>
                  <a:lnTo>
                    <a:pt x="33" y="170"/>
                  </a:lnTo>
                  <a:lnTo>
                    <a:pt x="34" y="170"/>
                  </a:lnTo>
                  <a:lnTo>
                    <a:pt x="37" y="171"/>
                  </a:lnTo>
                  <a:lnTo>
                    <a:pt x="40" y="171"/>
                  </a:lnTo>
                  <a:lnTo>
                    <a:pt x="43" y="171"/>
                  </a:lnTo>
                  <a:lnTo>
                    <a:pt x="40" y="196"/>
                  </a:lnTo>
                  <a:lnTo>
                    <a:pt x="37" y="195"/>
                  </a:lnTo>
                  <a:lnTo>
                    <a:pt x="34" y="195"/>
                  </a:lnTo>
                  <a:lnTo>
                    <a:pt x="33" y="193"/>
                  </a:lnTo>
                  <a:lnTo>
                    <a:pt x="31" y="193"/>
                  </a:lnTo>
                  <a:lnTo>
                    <a:pt x="28" y="192"/>
                  </a:lnTo>
                  <a:lnTo>
                    <a:pt x="25" y="192"/>
                  </a:lnTo>
                  <a:lnTo>
                    <a:pt x="31" y="168"/>
                  </a:lnTo>
                  <a:close/>
                  <a:moveTo>
                    <a:pt x="43" y="171"/>
                  </a:moveTo>
                  <a:lnTo>
                    <a:pt x="40" y="182"/>
                  </a:lnTo>
                  <a:lnTo>
                    <a:pt x="43" y="171"/>
                  </a:lnTo>
                  <a:close/>
                  <a:moveTo>
                    <a:pt x="43" y="171"/>
                  </a:moveTo>
                  <a:lnTo>
                    <a:pt x="40" y="196"/>
                  </a:lnTo>
                  <a:lnTo>
                    <a:pt x="43" y="171"/>
                  </a:lnTo>
                  <a:close/>
                  <a:moveTo>
                    <a:pt x="40" y="196"/>
                  </a:moveTo>
                  <a:lnTo>
                    <a:pt x="40" y="182"/>
                  </a:lnTo>
                  <a:lnTo>
                    <a:pt x="40" y="196"/>
                  </a:lnTo>
                  <a:close/>
                  <a:moveTo>
                    <a:pt x="43" y="171"/>
                  </a:moveTo>
                  <a:lnTo>
                    <a:pt x="48" y="175"/>
                  </a:lnTo>
                  <a:lnTo>
                    <a:pt x="40" y="196"/>
                  </a:lnTo>
                  <a:lnTo>
                    <a:pt x="43" y="171"/>
                  </a:lnTo>
                  <a:close/>
                  <a:moveTo>
                    <a:pt x="48" y="175"/>
                  </a:moveTo>
                  <a:lnTo>
                    <a:pt x="43" y="185"/>
                  </a:lnTo>
                  <a:lnTo>
                    <a:pt x="48" y="175"/>
                  </a:lnTo>
                  <a:close/>
                  <a:moveTo>
                    <a:pt x="48" y="175"/>
                  </a:moveTo>
                  <a:lnTo>
                    <a:pt x="43" y="196"/>
                  </a:lnTo>
                  <a:lnTo>
                    <a:pt x="42" y="196"/>
                  </a:lnTo>
                  <a:lnTo>
                    <a:pt x="40" y="196"/>
                  </a:lnTo>
                  <a:lnTo>
                    <a:pt x="48" y="175"/>
                  </a:lnTo>
                  <a:close/>
                  <a:moveTo>
                    <a:pt x="48" y="175"/>
                  </a:moveTo>
                  <a:lnTo>
                    <a:pt x="51" y="175"/>
                  </a:lnTo>
                  <a:lnTo>
                    <a:pt x="53" y="175"/>
                  </a:lnTo>
                  <a:lnTo>
                    <a:pt x="56" y="175"/>
                  </a:lnTo>
                  <a:lnTo>
                    <a:pt x="57" y="175"/>
                  </a:lnTo>
                  <a:lnTo>
                    <a:pt x="60" y="175"/>
                  </a:lnTo>
                  <a:lnTo>
                    <a:pt x="63" y="175"/>
                  </a:lnTo>
                  <a:lnTo>
                    <a:pt x="60" y="200"/>
                  </a:lnTo>
                  <a:lnTo>
                    <a:pt x="57" y="200"/>
                  </a:lnTo>
                  <a:lnTo>
                    <a:pt x="56" y="199"/>
                  </a:lnTo>
                  <a:lnTo>
                    <a:pt x="51" y="197"/>
                  </a:lnTo>
                  <a:lnTo>
                    <a:pt x="48" y="196"/>
                  </a:lnTo>
                  <a:lnTo>
                    <a:pt x="45" y="196"/>
                  </a:lnTo>
                  <a:lnTo>
                    <a:pt x="43" y="196"/>
                  </a:lnTo>
                  <a:lnTo>
                    <a:pt x="48" y="175"/>
                  </a:lnTo>
                  <a:close/>
                  <a:moveTo>
                    <a:pt x="60" y="200"/>
                  </a:moveTo>
                  <a:lnTo>
                    <a:pt x="63" y="189"/>
                  </a:lnTo>
                  <a:lnTo>
                    <a:pt x="60" y="200"/>
                  </a:lnTo>
                  <a:close/>
                  <a:moveTo>
                    <a:pt x="63" y="175"/>
                  </a:moveTo>
                  <a:lnTo>
                    <a:pt x="65" y="177"/>
                  </a:lnTo>
                  <a:lnTo>
                    <a:pt x="66" y="178"/>
                  </a:lnTo>
                  <a:lnTo>
                    <a:pt x="68" y="178"/>
                  </a:lnTo>
                  <a:lnTo>
                    <a:pt x="70" y="178"/>
                  </a:lnTo>
                  <a:lnTo>
                    <a:pt x="73" y="179"/>
                  </a:lnTo>
                  <a:lnTo>
                    <a:pt x="76" y="179"/>
                  </a:lnTo>
                  <a:lnTo>
                    <a:pt x="76" y="200"/>
                  </a:lnTo>
                  <a:lnTo>
                    <a:pt x="73" y="200"/>
                  </a:lnTo>
                  <a:lnTo>
                    <a:pt x="70" y="200"/>
                  </a:lnTo>
                  <a:lnTo>
                    <a:pt x="68" y="200"/>
                  </a:lnTo>
                  <a:lnTo>
                    <a:pt x="66" y="200"/>
                  </a:lnTo>
                  <a:lnTo>
                    <a:pt x="63" y="200"/>
                  </a:lnTo>
                  <a:lnTo>
                    <a:pt x="60" y="200"/>
                  </a:lnTo>
                  <a:lnTo>
                    <a:pt x="63" y="175"/>
                  </a:lnTo>
                  <a:close/>
                  <a:moveTo>
                    <a:pt x="76" y="179"/>
                  </a:moveTo>
                  <a:lnTo>
                    <a:pt x="88" y="179"/>
                  </a:lnTo>
                  <a:lnTo>
                    <a:pt x="88" y="200"/>
                  </a:lnTo>
                  <a:lnTo>
                    <a:pt x="76" y="200"/>
                  </a:lnTo>
                  <a:lnTo>
                    <a:pt x="76" y="179"/>
                  </a:lnTo>
                  <a:close/>
                  <a:moveTo>
                    <a:pt x="88" y="179"/>
                  </a:moveTo>
                  <a:lnTo>
                    <a:pt x="88" y="189"/>
                  </a:lnTo>
                  <a:lnTo>
                    <a:pt x="88" y="179"/>
                  </a:lnTo>
                  <a:close/>
                  <a:moveTo>
                    <a:pt x="88" y="179"/>
                  </a:moveTo>
                  <a:lnTo>
                    <a:pt x="91" y="179"/>
                  </a:lnTo>
                  <a:lnTo>
                    <a:pt x="94" y="178"/>
                  </a:lnTo>
                  <a:lnTo>
                    <a:pt x="96" y="178"/>
                  </a:lnTo>
                  <a:lnTo>
                    <a:pt x="97" y="178"/>
                  </a:lnTo>
                  <a:lnTo>
                    <a:pt x="97" y="177"/>
                  </a:lnTo>
                  <a:lnTo>
                    <a:pt x="99" y="175"/>
                  </a:lnTo>
                  <a:lnTo>
                    <a:pt x="103" y="200"/>
                  </a:lnTo>
                  <a:lnTo>
                    <a:pt x="100" y="200"/>
                  </a:lnTo>
                  <a:lnTo>
                    <a:pt x="97" y="200"/>
                  </a:lnTo>
                  <a:lnTo>
                    <a:pt x="96" y="200"/>
                  </a:lnTo>
                  <a:lnTo>
                    <a:pt x="93" y="200"/>
                  </a:lnTo>
                  <a:lnTo>
                    <a:pt x="91" y="200"/>
                  </a:lnTo>
                  <a:lnTo>
                    <a:pt x="88" y="200"/>
                  </a:lnTo>
                  <a:lnTo>
                    <a:pt x="88" y="179"/>
                  </a:lnTo>
                  <a:close/>
                  <a:moveTo>
                    <a:pt x="99" y="175"/>
                  </a:moveTo>
                  <a:lnTo>
                    <a:pt x="103" y="189"/>
                  </a:lnTo>
                  <a:lnTo>
                    <a:pt x="99" y="175"/>
                  </a:lnTo>
                  <a:close/>
                  <a:moveTo>
                    <a:pt x="99" y="175"/>
                  </a:moveTo>
                  <a:lnTo>
                    <a:pt x="102" y="175"/>
                  </a:lnTo>
                  <a:lnTo>
                    <a:pt x="105" y="175"/>
                  </a:lnTo>
                  <a:lnTo>
                    <a:pt x="107" y="175"/>
                  </a:lnTo>
                  <a:lnTo>
                    <a:pt x="108" y="175"/>
                  </a:lnTo>
                  <a:lnTo>
                    <a:pt x="111" y="175"/>
                  </a:lnTo>
                  <a:lnTo>
                    <a:pt x="114" y="175"/>
                  </a:lnTo>
                  <a:lnTo>
                    <a:pt x="119" y="196"/>
                  </a:lnTo>
                  <a:lnTo>
                    <a:pt x="117" y="196"/>
                  </a:lnTo>
                  <a:lnTo>
                    <a:pt x="116" y="196"/>
                  </a:lnTo>
                  <a:lnTo>
                    <a:pt x="113" y="197"/>
                  </a:lnTo>
                  <a:lnTo>
                    <a:pt x="110" y="199"/>
                  </a:lnTo>
                  <a:lnTo>
                    <a:pt x="108" y="199"/>
                  </a:lnTo>
                  <a:lnTo>
                    <a:pt x="105" y="200"/>
                  </a:lnTo>
                  <a:lnTo>
                    <a:pt x="103" y="200"/>
                  </a:lnTo>
                  <a:lnTo>
                    <a:pt x="99" y="175"/>
                  </a:lnTo>
                  <a:close/>
                  <a:moveTo>
                    <a:pt x="119" y="196"/>
                  </a:moveTo>
                  <a:lnTo>
                    <a:pt x="119" y="185"/>
                  </a:lnTo>
                  <a:lnTo>
                    <a:pt x="119" y="196"/>
                  </a:lnTo>
                  <a:close/>
                  <a:moveTo>
                    <a:pt x="114" y="175"/>
                  </a:moveTo>
                  <a:lnTo>
                    <a:pt x="119" y="196"/>
                  </a:lnTo>
                  <a:lnTo>
                    <a:pt x="114" y="175"/>
                  </a:lnTo>
                  <a:close/>
                  <a:moveTo>
                    <a:pt x="114" y="175"/>
                  </a:moveTo>
                  <a:lnTo>
                    <a:pt x="116" y="174"/>
                  </a:lnTo>
                  <a:lnTo>
                    <a:pt x="119" y="174"/>
                  </a:lnTo>
                  <a:lnTo>
                    <a:pt x="120" y="172"/>
                  </a:lnTo>
                  <a:lnTo>
                    <a:pt x="123" y="172"/>
                  </a:lnTo>
                  <a:lnTo>
                    <a:pt x="128" y="171"/>
                  </a:lnTo>
                  <a:lnTo>
                    <a:pt x="134" y="171"/>
                  </a:lnTo>
                  <a:lnTo>
                    <a:pt x="142" y="192"/>
                  </a:lnTo>
                  <a:lnTo>
                    <a:pt x="140" y="193"/>
                  </a:lnTo>
                  <a:lnTo>
                    <a:pt x="137" y="193"/>
                  </a:lnTo>
                  <a:lnTo>
                    <a:pt x="133" y="195"/>
                  </a:lnTo>
                  <a:lnTo>
                    <a:pt x="130" y="195"/>
                  </a:lnTo>
                  <a:lnTo>
                    <a:pt x="127" y="196"/>
                  </a:lnTo>
                  <a:lnTo>
                    <a:pt x="123" y="196"/>
                  </a:lnTo>
                  <a:lnTo>
                    <a:pt x="119" y="196"/>
                  </a:lnTo>
                  <a:lnTo>
                    <a:pt x="114" y="175"/>
                  </a:lnTo>
                  <a:close/>
                  <a:moveTo>
                    <a:pt x="134" y="171"/>
                  </a:moveTo>
                  <a:lnTo>
                    <a:pt x="137" y="171"/>
                  </a:lnTo>
                  <a:lnTo>
                    <a:pt x="140" y="170"/>
                  </a:lnTo>
                  <a:lnTo>
                    <a:pt x="142" y="168"/>
                  </a:lnTo>
                  <a:lnTo>
                    <a:pt x="143" y="168"/>
                  </a:lnTo>
                  <a:lnTo>
                    <a:pt x="148" y="168"/>
                  </a:lnTo>
                  <a:lnTo>
                    <a:pt x="151" y="168"/>
                  </a:lnTo>
                  <a:lnTo>
                    <a:pt x="154" y="189"/>
                  </a:lnTo>
                  <a:lnTo>
                    <a:pt x="153" y="189"/>
                  </a:lnTo>
                  <a:lnTo>
                    <a:pt x="151" y="189"/>
                  </a:lnTo>
                  <a:lnTo>
                    <a:pt x="148" y="190"/>
                  </a:lnTo>
                  <a:lnTo>
                    <a:pt x="145" y="192"/>
                  </a:lnTo>
                  <a:lnTo>
                    <a:pt x="143" y="192"/>
                  </a:lnTo>
                  <a:lnTo>
                    <a:pt x="142" y="192"/>
                  </a:lnTo>
                  <a:lnTo>
                    <a:pt x="134" y="171"/>
                  </a:lnTo>
                  <a:close/>
                  <a:moveTo>
                    <a:pt x="151" y="168"/>
                  </a:moveTo>
                  <a:lnTo>
                    <a:pt x="177" y="163"/>
                  </a:lnTo>
                  <a:lnTo>
                    <a:pt x="205" y="157"/>
                  </a:lnTo>
                  <a:lnTo>
                    <a:pt x="236" y="152"/>
                  </a:lnTo>
                  <a:lnTo>
                    <a:pt x="267" y="146"/>
                  </a:lnTo>
                  <a:lnTo>
                    <a:pt x="299" y="139"/>
                  </a:lnTo>
                  <a:lnTo>
                    <a:pt x="333" y="132"/>
                  </a:lnTo>
                  <a:lnTo>
                    <a:pt x="368" y="127"/>
                  </a:lnTo>
                  <a:lnTo>
                    <a:pt x="402" y="120"/>
                  </a:lnTo>
                  <a:lnTo>
                    <a:pt x="438" y="113"/>
                  </a:lnTo>
                  <a:lnTo>
                    <a:pt x="473" y="106"/>
                  </a:lnTo>
                  <a:lnTo>
                    <a:pt x="545" y="93"/>
                  </a:lnTo>
                  <a:lnTo>
                    <a:pt x="618" y="79"/>
                  </a:lnTo>
                  <a:lnTo>
                    <a:pt x="653" y="72"/>
                  </a:lnTo>
                  <a:lnTo>
                    <a:pt x="687" y="65"/>
                  </a:lnTo>
                  <a:lnTo>
                    <a:pt x="721" y="60"/>
                  </a:lnTo>
                  <a:lnTo>
                    <a:pt x="755" y="54"/>
                  </a:lnTo>
                  <a:lnTo>
                    <a:pt x="786" y="47"/>
                  </a:lnTo>
                  <a:lnTo>
                    <a:pt x="816" y="42"/>
                  </a:lnTo>
                  <a:lnTo>
                    <a:pt x="846" y="36"/>
                  </a:lnTo>
                  <a:lnTo>
                    <a:pt x="872" y="32"/>
                  </a:lnTo>
                  <a:lnTo>
                    <a:pt x="898" y="27"/>
                  </a:lnTo>
                  <a:lnTo>
                    <a:pt x="910" y="24"/>
                  </a:lnTo>
                  <a:lnTo>
                    <a:pt x="921" y="22"/>
                  </a:lnTo>
                  <a:lnTo>
                    <a:pt x="932" y="20"/>
                  </a:lnTo>
                  <a:lnTo>
                    <a:pt x="943" y="18"/>
                  </a:lnTo>
                  <a:lnTo>
                    <a:pt x="952" y="17"/>
                  </a:lnTo>
                  <a:lnTo>
                    <a:pt x="961" y="14"/>
                  </a:lnTo>
                  <a:lnTo>
                    <a:pt x="970" y="13"/>
                  </a:lnTo>
                  <a:lnTo>
                    <a:pt x="978" y="11"/>
                  </a:lnTo>
                  <a:lnTo>
                    <a:pt x="986" y="10"/>
                  </a:lnTo>
                  <a:lnTo>
                    <a:pt x="992" y="8"/>
                  </a:lnTo>
                  <a:lnTo>
                    <a:pt x="998" y="7"/>
                  </a:lnTo>
                  <a:lnTo>
                    <a:pt x="1003" y="7"/>
                  </a:lnTo>
                  <a:lnTo>
                    <a:pt x="1007" y="6"/>
                  </a:lnTo>
                  <a:lnTo>
                    <a:pt x="1010" y="6"/>
                  </a:lnTo>
                  <a:lnTo>
                    <a:pt x="1013" y="4"/>
                  </a:lnTo>
                  <a:lnTo>
                    <a:pt x="1015" y="4"/>
                  </a:lnTo>
                  <a:lnTo>
                    <a:pt x="1017" y="4"/>
                  </a:lnTo>
                  <a:lnTo>
                    <a:pt x="1018" y="4"/>
                  </a:lnTo>
                  <a:lnTo>
                    <a:pt x="1021" y="25"/>
                  </a:lnTo>
                  <a:lnTo>
                    <a:pt x="1020" y="25"/>
                  </a:lnTo>
                  <a:lnTo>
                    <a:pt x="1018" y="27"/>
                  </a:lnTo>
                  <a:lnTo>
                    <a:pt x="1015" y="27"/>
                  </a:lnTo>
                  <a:lnTo>
                    <a:pt x="1010" y="28"/>
                  </a:lnTo>
                  <a:lnTo>
                    <a:pt x="1006" y="28"/>
                  </a:lnTo>
                  <a:lnTo>
                    <a:pt x="1003" y="29"/>
                  </a:lnTo>
                  <a:lnTo>
                    <a:pt x="997" y="31"/>
                  </a:lnTo>
                  <a:lnTo>
                    <a:pt x="989" y="32"/>
                  </a:lnTo>
                  <a:lnTo>
                    <a:pt x="983" y="33"/>
                  </a:lnTo>
                  <a:lnTo>
                    <a:pt x="973" y="35"/>
                  </a:lnTo>
                  <a:lnTo>
                    <a:pt x="966" y="36"/>
                  </a:lnTo>
                  <a:lnTo>
                    <a:pt x="957" y="38"/>
                  </a:lnTo>
                  <a:lnTo>
                    <a:pt x="946" y="40"/>
                  </a:lnTo>
                  <a:lnTo>
                    <a:pt x="935" y="42"/>
                  </a:lnTo>
                  <a:lnTo>
                    <a:pt x="926" y="45"/>
                  </a:lnTo>
                  <a:lnTo>
                    <a:pt x="913" y="46"/>
                  </a:lnTo>
                  <a:lnTo>
                    <a:pt x="901" y="49"/>
                  </a:lnTo>
                  <a:lnTo>
                    <a:pt x="876" y="54"/>
                  </a:lnTo>
                  <a:lnTo>
                    <a:pt x="849" y="58"/>
                  </a:lnTo>
                  <a:lnTo>
                    <a:pt x="819" y="64"/>
                  </a:lnTo>
                  <a:lnTo>
                    <a:pt x="790" y="70"/>
                  </a:lnTo>
                  <a:lnTo>
                    <a:pt x="758" y="75"/>
                  </a:lnTo>
                  <a:lnTo>
                    <a:pt x="726" y="82"/>
                  </a:lnTo>
                  <a:lnTo>
                    <a:pt x="692" y="89"/>
                  </a:lnTo>
                  <a:lnTo>
                    <a:pt x="656" y="96"/>
                  </a:lnTo>
                  <a:lnTo>
                    <a:pt x="622" y="102"/>
                  </a:lnTo>
                  <a:lnTo>
                    <a:pt x="550" y="115"/>
                  </a:lnTo>
                  <a:lnTo>
                    <a:pt x="478" y="129"/>
                  </a:lnTo>
                  <a:lnTo>
                    <a:pt x="442" y="136"/>
                  </a:lnTo>
                  <a:lnTo>
                    <a:pt x="407" y="142"/>
                  </a:lnTo>
                  <a:lnTo>
                    <a:pt x="371" y="149"/>
                  </a:lnTo>
                  <a:lnTo>
                    <a:pt x="337" y="156"/>
                  </a:lnTo>
                  <a:lnTo>
                    <a:pt x="304" y="161"/>
                  </a:lnTo>
                  <a:lnTo>
                    <a:pt x="271" y="168"/>
                  </a:lnTo>
                  <a:lnTo>
                    <a:pt x="240" y="174"/>
                  </a:lnTo>
                  <a:lnTo>
                    <a:pt x="210" y="179"/>
                  </a:lnTo>
                  <a:lnTo>
                    <a:pt x="180" y="185"/>
                  </a:lnTo>
                  <a:lnTo>
                    <a:pt x="154" y="189"/>
                  </a:lnTo>
                  <a:lnTo>
                    <a:pt x="151" y="168"/>
                  </a:lnTo>
                  <a:close/>
                  <a:moveTo>
                    <a:pt x="1018" y="4"/>
                  </a:moveTo>
                  <a:lnTo>
                    <a:pt x="1021" y="14"/>
                  </a:lnTo>
                  <a:lnTo>
                    <a:pt x="1018" y="4"/>
                  </a:lnTo>
                  <a:close/>
                  <a:moveTo>
                    <a:pt x="1018" y="4"/>
                  </a:moveTo>
                  <a:lnTo>
                    <a:pt x="1018" y="3"/>
                  </a:lnTo>
                  <a:lnTo>
                    <a:pt x="1020" y="3"/>
                  </a:lnTo>
                  <a:lnTo>
                    <a:pt x="1023" y="2"/>
                  </a:lnTo>
                  <a:lnTo>
                    <a:pt x="1026" y="2"/>
                  </a:lnTo>
                  <a:lnTo>
                    <a:pt x="1027" y="0"/>
                  </a:lnTo>
                  <a:lnTo>
                    <a:pt x="1029" y="0"/>
                  </a:lnTo>
                  <a:lnTo>
                    <a:pt x="1033" y="22"/>
                  </a:lnTo>
                  <a:lnTo>
                    <a:pt x="1030" y="24"/>
                  </a:lnTo>
                  <a:lnTo>
                    <a:pt x="1029" y="24"/>
                  </a:lnTo>
                  <a:lnTo>
                    <a:pt x="1026" y="25"/>
                  </a:lnTo>
                  <a:lnTo>
                    <a:pt x="1024" y="25"/>
                  </a:lnTo>
                  <a:lnTo>
                    <a:pt x="1023" y="25"/>
                  </a:lnTo>
                  <a:lnTo>
                    <a:pt x="1021" y="25"/>
                  </a:lnTo>
                  <a:lnTo>
                    <a:pt x="1018" y="4"/>
                  </a:lnTo>
                  <a:close/>
                  <a:moveTo>
                    <a:pt x="1029" y="0"/>
                  </a:moveTo>
                  <a:lnTo>
                    <a:pt x="1033" y="11"/>
                  </a:lnTo>
                  <a:lnTo>
                    <a:pt x="1029" y="0"/>
                  </a:lnTo>
                  <a:close/>
                  <a:moveTo>
                    <a:pt x="1029" y="0"/>
                  </a:moveTo>
                  <a:lnTo>
                    <a:pt x="1033" y="22"/>
                  </a:lnTo>
                  <a:lnTo>
                    <a:pt x="1029" y="0"/>
                  </a:lnTo>
                  <a:close/>
                  <a:moveTo>
                    <a:pt x="1029" y="0"/>
                  </a:moveTo>
                  <a:lnTo>
                    <a:pt x="1033" y="11"/>
                  </a:lnTo>
                  <a:lnTo>
                    <a:pt x="1029" y="0"/>
                  </a:lnTo>
                  <a:close/>
                  <a:moveTo>
                    <a:pt x="1029" y="0"/>
                  </a:moveTo>
                  <a:lnTo>
                    <a:pt x="1030" y="0"/>
                  </a:lnTo>
                  <a:lnTo>
                    <a:pt x="1032" y="0"/>
                  </a:lnTo>
                  <a:lnTo>
                    <a:pt x="1033" y="0"/>
                  </a:lnTo>
                  <a:lnTo>
                    <a:pt x="1038" y="22"/>
                  </a:lnTo>
                  <a:lnTo>
                    <a:pt x="1037" y="22"/>
                  </a:lnTo>
                  <a:lnTo>
                    <a:pt x="1035" y="22"/>
                  </a:lnTo>
                  <a:lnTo>
                    <a:pt x="1033" y="22"/>
                  </a:lnTo>
                  <a:lnTo>
                    <a:pt x="1029" y="0"/>
                  </a:lnTo>
                  <a:close/>
                  <a:moveTo>
                    <a:pt x="1033" y="0"/>
                  </a:moveTo>
                  <a:lnTo>
                    <a:pt x="1038" y="11"/>
                  </a:lnTo>
                  <a:lnTo>
                    <a:pt x="1033" y="0"/>
                  </a:lnTo>
                  <a:close/>
                  <a:moveTo>
                    <a:pt x="1033" y="0"/>
                  </a:moveTo>
                  <a:lnTo>
                    <a:pt x="1035" y="0"/>
                  </a:lnTo>
                  <a:lnTo>
                    <a:pt x="1037" y="0"/>
                  </a:lnTo>
                  <a:lnTo>
                    <a:pt x="1038" y="0"/>
                  </a:lnTo>
                  <a:lnTo>
                    <a:pt x="1040" y="0"/>
                  </a:lnTo>
                  <a:lnTo>
                    <a:pt x="1041" y="0"/>
                  </a:lnTo>
                  <a:lnTo>
                    <a:pt x="1041" y="22"/>
                  </a:lnTo>
                  <a:lnTo>
                    <a:pt x="1040" y="22"/>
                  </a:lnTo>
                  <a:lnTo>
                    <a:pt x="1038" y="22"/>
                  </a:lnTo>
                  <a:lnTo>
                    <a:pt x="1033" y="0"/>
                  </a:lnTo>
                  <a:close/>
                  <a:moveTo>
                    <a:pt x="1041" y="0"/>
                  </a:moveTo>
                  <a:lnTo>
                    <a:pt x="1043" y="0"/>
                  </a:lnTo>
                  <a:lnTo>
                    <a:pt x="1046" y="0"/>
                  </a:lnTo>
                  <a:lnTo>
                    <a:pt x="1047" y="0"/>
                  </a:lnTo>
                  <a:lnTo>
                    <a:pt x="1050" y="0"/>
                  </a:lnTo>
                  <a:lnTo>
                    <a:pt x="1054" y="0"/>
                  </a:lnTo>
                  <a:lnTo>
                    <a:pt x="1057" y="0"/>
                  </a:lnTo>
                  <a:lnTo>
                    <a:pt x="1061" y="0"/>
                  </a:lnTo>
                  <a:lnTo>
                    <a:pt x="1066" y="0"/>
                  </a:lnTo>
                  <a:lnTo>
                    <a:pt x="1058" y="25"/>
                  </a:lnTo>
                  <a:lnTo>
                    <a:pt x="1055" y="24"/>
                  </a:lnTo>
                  <a:lnTo>
                    <a:pt x="1054" y="24"/>
                  </a:lnTo>
                  <a:lnTo>
                    <a:pt x="1052" y="22"/>
                  </a:lnTo>
                  <a:lnTo>
                    <a:pt x="1049" y="22"/>
                  </a:lnTo>
                  <a:lnTo>
                    <a:pt x="1044" y="22"/>
                  </a:lnTo>
                  <a:lnTo>
                    <a:pt x="1043" y="22"/>
                  </a:lnTo>
                  <a:lnTo>
                    <a:pt x="1041" y="22"/>
                  </a:lnTo>
                  <a:lnTo>
                    <a:pt x="1041" y="0"/>
                  </a:lnTo>
                  <a:close/>
                  <a:moveTo>
                    <a:pt x="1066" y="0"/>
                  </a:moveTo>
                  <a:lnTo>
                    <a:pt x="1066" y="4"/>
                  </a:lnTo>
                  <a:lnTo>
                    <a:pt x="1061" y="14"/>
                  </a:lnTo>
                  <a:lnTo>
                    <a:pt x="1066" y="0"/>
                  </a:lnTo>
                  <a:close/>
                  <a:moveTo>
                    <a:pt x="1066" y="4"/>
                  </a:moveTo>
                  <a:lnTo>
                    <a:pt x="1058" y="25"/>
                  </a:lnTo>
                  <a:lnTo>
                    <a:pt x="1066" y="4"/>
                  </a:lnTo>
                  <a:close/>
                  <a:moveTo>
                    <a:pt x="1058" y="25"/>
                  </a:moveTo>
                  <a:lnTo>
                    <a:pt x="1061" y="14"/>
                  </a:lnTo>
                  <a:lnTo>
                    <a:pt x="1058" y="25"/>
                  </a:lnTo>
                  <a:close/>
                  <a:moveTo>
                    <a:pt x="1066" y="4"/>
                  </a:moveTo>
                  <a:lnTo>
                    <a:pt x="1066" y="4"/>
                  </a:lnTo>
                  <a:lnTo>
                    <a:pt x="1067" y="4"/>
                  </a:lnTo>
                  <a:lnTo>
                    <a:pt x="1069" y="4"/>
                  </a:lnTo>
                  <a:lnTo>
                    <a:pt x="1061" y="25"/>
                  </a:lnTo>
                  <a:lnTo>
                    <a:pt x="1060" y="25"/>
                  </a:lnTo>
                  <a:lnTo>
                    <a:pt x="1058" y="25"/>
                  </a:lnTo>
                  <a:lnTo>
                    <a:pt x="1066" y="4"/>
                  </a:lnTo>
                  <a:close/>
                  <a:moveTo>
                    <a:pt x="1069" y="4"/>
                  </a:moveTo>
                  <a:lnTo>
                    <a:pt x="1070" y="4"/>
                  </a:lnTo>
                  <a:lnTo>
                    <a:pt x="1072" y="4"/>
                  </a:lnTo>
                  <a:lnTo>
                    <a:pt x="1072" y="6"/>
                  </a:lnTo>
                  <a:lnTo>
                    <a:pt x="1074" y="7"/>
                  </a:lnTo>
                  <a:lnTo>
                    <a:pt x="1077" y="7"/>
                  </a:lnTo>
                  <a:lnTo>
                    <a:pt x="1066" y="25"/>
                  </a:lnTo>
                  <a:lnTo>
                    <a:pt x="1064" y="25"/>
                  </a:lnTo>
                  <a:lnTo>
                    <a:pt x="1063" y="25"/>
                  </a:lnTo>
                  <a:lnTo>
                    <a:pt x="1061" y="25"/>
                  </a:lnTo>
                  <a:lnTo>
                    <a:pt x="1069" y="4"/>
                  </a:lnTo>
                  <a:close/>
                  <a:moveTo>
                    <a:pt x="1077" y="7"/>
                  </a:moveTo>
                  <a:lnTo>
                    <a:pt x="1083" y="10"/>
                  </a:lnTo>
                  <a:lnTo>
                    <a:pt x="1087" y="14"/>
                  </a:lnTo>
                  <a:lnTo>
                    <a:pt x="1090" y="15"/>
                  </a:lnTo>
                  <a:lnTo>
                    <a:pt x="1094" y="17"/>
                  </a:lnTo>
                  <a:lnTo>
                    <a:pt x="1095" y="20"/>
                  </a:lnTo>
                  <a:lnTo>
                    <a:pt x="1097" y="22"/>
                  </a:lnTo>
                  <a:lnTo>
                    <a:pt x="1081" y="36"/>
                  </a:lnTo>
                  <a:lnTo>
                    <a:pt x="1078" y="35"/>
                  </a:lnTo>
                  <a:lnTo>
                    <a:pt x="1077" y="33"/>
                  </a:lnTo>
                  <a:lnTo>
                    <a:pt x="1072" y="31"/>
                  </a:lnTo>
                  <a:lnTo>
                    <a:pt x="1069" y="28"/>
                  </a:lnTo>
                  <a:lnTo>
                    <a:pt x="1067" y="27"/>
                  </a:lnTo>
                  <a:lnTo>
                    <a:pt x="1066" y="25"/>
                  </a:lnTo>
                  <a:lnTo>
                    <a:pt x="1077" y="7"/>
                  </a:lnTo>
                  <a:close/>
                  <a:moveTo>
                    <a:pt x="1097" y="22"/>
                  </a:moveTo>
                  <a:lnTo>
                    <a:pt x="1100" y="22"/>
                  </a:lnTo>
                  <a:lnTo>
                    <a:pt x="1089" y="29"/>
                  </a:lnTo>
                  <a:lnTo>
                    <a:pt x="1097" y="22"/>
                  </a:lnTo>
                  <a:close/>
                  <a:moveTo>
                    <a:pt x="1100" y="22"/>
                  </a:moveTo>
                  <a:lnTo>
                    <a:pt x="1103" y="25"/>
                  </a:lnTo>
                  <a:lnTo>
                    <a:pt x="1106" y="27"/>
                  </a:lnTo>
                  <a:lnTo>
                    <a:pt x="1107" y="29"/>
                  </a:lnTo>
                  <a:lnTo>
                    <a:pt x="1109" y="32"/>
                  </a:lnTo>
                  <a:lnTo>
                    <a:pt x="1110" y="33"/>
                  </a:lnTo>
                  <a:lnTo>
                    <a:pt x="1112" y="35"/>
                  </a:lnTo>
                  <a:lnTo>
                    <a:pt x="1112" y="36"/>
                  </a:lnTo>
                  <a:lnTo>
                    <a:pt x="1092" y="50"/>
                  </a:lnTo>
                  <a:lnTo>
                    <a:pt x="1090" y="49"/>
                  </a:lnTo>
                  <a:lnTo>
                    <a:pt x="1090" y="47"/>
                  </a:lnTo>
                  <a:lnTo>
                    <a:pt x="1087" y="46"/>
                  </a:lnTo>
                  <a:lnTo>
                    <a:pt x="1086" y="45"/>
                  </a:lnTo>
                  <a:lnTo>
                    <a:pt x="1084" y="42"/>
                  </a:lnTo>
                  <a:lnTo>
                    <a:pt x="1083" y="39"/>
                  </a:lnTo>
                  <a:lnTo>
                    <a:pt x="1081" y="36"/>
                  </a:lnTo>
                  <a:lnTo>
                    <a:pt x="1100" y="22"/>
                  </a:lnTo>
                  <a:close/>
                  <a:moveTo>
                    <a:pt x="1112" y="36"/>
                  </a:moveTo>
                  <a:lnTo>
                    <a:pt x="1117" y="40"/>
                  </a:lnTo>
                  <a:lnTo>
                    <a:pt x="1117" y="43"/>
                  </a:lnTo>
                  <a:lnTo>
                    <a:pt x="1100" y="43"/>
                  </a:lnTo>
                  <a:lnTo>
                    <a:pt x="1112" y="36"/>
                  </a:lnTo>
                  <a:close/>
                  <a:moveTo>
                    <a:pt x="1117" y="43"/>
                  </a:moveTo>
                  <a:lnTo>
                    <a:pt x="1117" y="45"/>
                  </a:lnTo>
                  <a:lnTo>
                    <a:pt x="1117" y="46"/>
                  </a:lnTo>
                  <a:lnTo>
                    <a:pt x="1117" y="47"/>
                  </a:lnTo>
                  <a:lnTo>
                    <a:pt x="1117" y="50"/>
                  </a:lnTo>
                  <a:lnTo>
                    <a:pt x="1117" y="52"/>
                  </a:lnTo>
                  <a:lnTo>
                    <a:pt x="1117" y="54"/>
                  </a:lnTo>
                  <a:lnTo>
                    <a:pt x="1089" y="50"/>
                  </a:lnTo>
                  <a:lnTo>
                    <a:pt x="1089" y="47"/>
                  </a:lnTo>
                  <a:lnTo>
                    <a:pt x="1089" y="46"/>
                  </a:lnTo>
                  <a:lnTo>
                    <a:pt x="1089" y="45"/>
                  </a:lnTo>
                  <a:lnTo>
                    <a:pt x="1089" y="43"/>
                  </a:lnTo>
                  <a:lnTo>
                    <a:pt x="1117" y="43"/>
                  </a:lnTo>
                  <a:close/>
                  <a:moveTo>
                    <a:pt x="1089" y="50"/>
                  </a:moveTo>
                  <a:lnTo>
                    <a:pt x="1100" y="50"/>
                  </a:lnTo>
                  <a:lnTo>
                    <a:pt x="1089" y="50"/>
                  </a:lnTo>
                  <a:close/>
                  <a:moveTo>
                    <a:pt x="1117" y="54"/>
                  </a:moveTo>
                  <a:lnTo>
                    <a:pt x="1089" y="54"/>
                  </a:lnTo>
                  <a:lnTo>
                    <a:pt x="1089" y="50"/>
                  </a:lnTo>
                  <a:lnTo>
                    <a:pt x="1117" y="54"/>
                  </a:lnTo>
                  <a:close/>
                  <a:moveTo>
                    <a:pt x="1117" y="54"/>
                  </a:moveTo>
                  <a:lnTo>
                    <a:pt x="1100" y="54"/>
                  </a:lnTo>
                  <a:lnTo>
                    <a:pt x="1117" y="54"/>
                  </a:lnTo>
                  <a:close/>
                  <a:moveTo>
                    <a:pt x="1117" y="54"/>
                  </a:moveTo>
                  <a:lnTo>
                    <a:pt x="1089" y="54"/>
                  </a:lnTo>
                  <a:lnTo>
                    <a:pt x="1117" y="54"/>
                  </a:lnTo>
                  <a:close/>
                  <a:moveTo>
                    <a:pt x="1117" y="54"/>
                  </a:moveTo>
                  <a:lnTo>
                    <a:pt x="1100" y="54"/>
                  </a:lnTo>
                  <a:lnTo>
                    <a:pt x="1117" y="54"/>
                  </a:lnTo>
                  <a:close/>
                  <a:moveTo>
                    <a:pt x="1117" y="54"/>
                  </a:moveTo>
                  <a:lnTo>
                    <a:pt x="1117" y="57"/>
                  </a:lnTo>
                  <a:lnTo>
                    <a:pt x="1089" y="57"/>
                  </a:lnTo>
                  <a:lnTo>
                    <a:pt x="1089" y="54"/>
                  </a:lnTo>
                  <a:lnTo>
                    <a:pt x="1117" y="54"/>
                  </a:lnTo>
                  <a:close/>
                  <a:moveTo>
                    <a:pt x="1117" y="57"/>
                  </a:moveTo>
                  <a:lnTo>
                    <a:pt x="1117" y="58"/>
                  </a:lnTo>
                  <a:lnTo>
                    <a:pt x="1117" y="60"/>
                  </a:lnTo>
                  <a:lnTo>
                    <a:pt x="1117" y="64"/>
                  </a:lnTo>
                  <a:lnTo>
                    <a:pt x="1115" y="67"/>
                  </a:lnTo>
                  <a:lnTo>
                    <a:pt x="1115" y="68"/>
                  </a:lnTo>
                  <a:lnTo>
                    <a:pt x="1114" y="70"/>
                  </a:lnTo>
                  <a:lnTo>
                    <a:pt x="1112" y="71"/>
                  </a:lnTo>
                  <a:lnTo>
                    <a:pt x="1089" y="71"/>
                  </a:lnTo>
                  <a:lnTo>
                    <a:pt x="1089" y="70"/>
                  </a:lnTo>
                  <a:lnTo>
                    <a:pt x="1089" y="68"/>
                  </a:lnTo>
                  <a:lnTo>
                    <a:pt x="1089" y="64"/>
                  </a:lnTo>
                  <a:lnTo>
                    <a:pt x="1089" y="60"/>
                  </a:lnTo>
                  <a:lnTo>
                    <a:pt x="1089" y="58"/>
                  </a:lnTo>
                  <a:lnTo>
                    <a:pt x="1089" y="57"/>
                  </a:lnTo>
                  <a:lnTo>
                    <a:pt x="1117" y="57"/>
                  </a:lnTo>
                  <a:close/>
                  <a:moveTo>
                    <a:pt x="1089" y="71"/>
                  </a:moveTo>
                  <a:lnTo>
                    <a:pt x="1100" y="71"/>
                  </a:lnTo>
                  <a:lnTo>
                    <a:pt x="1089" y="71"/>
                  </a:lnTo>
                  <a:close/>
                  <a:moveTo>
                    <a:pt x="1112" y="71"/>
                  </a:moveTo>
                  <a:lnTo>
                    <a:pt x="1089" y="71"/>
                  </a:lnTo>
                  <a:lnTo>
                    <a:pt x="1112" y="71"/>
                  </a:lnTo>
                  <a:close/>
                  <a:moveTo>
                    <a:pt x="1112" y="71"/>
                  </a:moveTo>
                  <a:lnTo>
                    <a:pt x="1112" y="72"/>
                  </a:lnTo>
                  <a:lnTo>
                    <a:pt x="1112" y="74"/>
                  </a:lnTo>
                  <a:lnTo>
                    <a:pt x="1112" y="75"/>
                  </a:lnTo>
                  <a:lnTo>
                    <a:pt x="1112" y="77"/>
                  </a:lnTo>
                  <a:lnTo>
                    <a:pt x="1112" y="78"/>
                  </a:lnTo>
                  <a:lnTo>
                    <a:pt x="1112" y="79"/>
                  </a:lnTo>
                  <a:lnTo>
                    <a:pt x="1089" y="75"/>
                  </a:lnTo>
                  <a:lnTo>
                    <a:pt x="1089" y="74"/>
                  </a:lnTo>
                  <a:lnTo>
                    <a:pt x="1089" y="72"/>
                  </a:lnTo>
                  <a:lnTo>
                    <a:pt x="1089" y="71"/>
                  </a:lnTo>
                  <a:lnTo>
                    <a:pt x="1112" y="71"/>
                  </a:lnTo>
                  <a:close/>
                  <a:moveTo>
                    <a:pt x="1112" y="79"/>
                  </a:moveTo>
                  <a:lnTo>
                    <a:pt x="1112" y="79"/>
                  </a:lnTo>
                  <a:lnTo>
                    <a:pt x="1112" y="81"/>
                  </a:lnTo>
                  <a:lnTo>
                    <a:pt x="1112" y="83"/>
                  </a:lnTo>
                  <a:lnTo>
                    <a:pt x="1112" y="86"/>
                  </a:lnTo>
                  <a:lnTo>
                    <a:pt x="1089" y="82"/>
                  </a:lnTo>
                  <a:lnTo>
                    <a:pt x="1089" y="81"/>
                  </a:lnTo>
                  <a:lnTo>
                    <a:pt x="1089" y="78"/>
                  </a:lnTo>
                  <a:lnTo>
                    <a:pt x="1089" y="75"/>
                  </a:lnTo>
                  <a:lnTo>
                    <a:pt x="1112" y="79"/>
                  </a:lnTo>
                  <a:close/>
                  <a:moveTo>
                    <a:pt x="1112" y="86"/>
                  </a:moveTo>
                  <a:lnTo>
                    <a:pt x="1100" y="82"/>
                  </a:lnTo>
                  <a:lnTo>
                    <a:pt x="1112" y="86"/>
                  </a:lnTo>
                  <a:close/>
                  <a:moveTo>
                    <a:pt x="1112" y="86"/>
                  </a:moveTo>
                  <a:lnTo>
                    <a:pt x="1089" y="82"/>
                  </a:lnTo>
                  <a:lnTo>
                    <a:pt x="1112" y="86"/>
                  </a:lnTo>
                  <a:close/>
                  <a:moveTo>
                    <a:pt x="1112" y="86"/>
                  </a:moveTo>
                  <a:lnTo>
                    <a:pt x="1112" y="86"/>
                  </a:lnTo>
                  <a:lnTo>
                    <a:pt x="1112" y="88"/>
                  </a:lnTo>
                  <a:lnTo>
                    <a:pt x="1112" y="90"/>
                  </a:lnTo>
                  <a:lnTo>
                    <a:pt x="1112" y="93"/>
                  </a:lnTo>
                  <a:lnTo>
                    <a:pt x="1089" y="89"/>
                  </a:lnTo>
                  <a:lnTo>
                    <a:pt x="1089" y="88"/>
                  </a:lnTo>
                  <a:lnTo>
                    <a:pt x="1089" y="85"/>
                  </a:lnTo>
                  <a:lnTo>
                    <a:pt x="1089" y="82"/>
                  </a:lnTo>
                  <a:lnTo>
                    <a:pt x="1112" y="86"/>
                  </a:lnTo>
                  <a:close/>
                  <a:moveTo>
                    <a:pt x="1112" y="93"/>
                  </a:moveTo>
                  <a:lnTo>
                    <a:pt x="1112" y="93"/>
                  </a:lnTo>
                  <a:lnTo>
                    <a:pt x="1112" y="95"/>
                  </a:lnTo>
                  <a:lnTo>
                    <a:pt x="1112" y="96"/>
                  </a:lnTo>
                  <a:lnTo>
                    <a:pt x="1112" y="97"/>
                  </a:lnTo>
                  <a:lnTo>
                    <a:pt x="1089" y="97"/>
                  </a:lnTo>
                  <a:lnTo>
                    <a:pt x="1089" y="96"/>
                  </a:lnTo>
                  <a:lnTo>
                    <a:pt x="1089" y="95"/>
                  </a:lnTo>
                  <a:lnTo>
                    <a:pt x="1089" y="93"/>
                  </a:lnTo>
                  <a:lnTo>
                    <a:pt x="1089" y="92"/>
                  </a:lnTo>
                  <a:lnTo>
                    <a:pt x="1089" y="90"/>
                  </a:lnTo>
                  <a:lnTo>
                    <a:pt x="1089" y="89"/>
                  </a:lnTo>
                  <a:lnTo>
                    <a:pt x="1112" y="93"/>
                  </a:lnTo>
                  <a:close/>
                  <a:moveTo>
                    <a:pt x="1089" y="97"/>
                  </a:moveTo>
                  <a:lnTo>
                    <a:pt x="1100" y="97"/>
                  </a:lnTo>
                  <a:lnTo>
                    <a:pt x="1089" y="97"/>
                  </a:lnTo>
                  <a:close/>
                  <a:moveTo>
                    <a:pt x="1112" y="97"/>
                  </a:moveTo>
                  <a:lnTo>
                    <a:pt x="1089" y="97"/>
                  </a:lnTo>
                  <a:lnTo>
                    <a:pt x="1112" y="97"/>
                  </a:lnTo>
                  <a:close/>
                  <a:moveTo>
                    <a:pt x="1112" y="97"/>
                  </a:moveTo>
                  <a:lnTo>
                    <a:pt x="1112" y="97"/>
                  </a:lnTo>
                  <a:lnTo>
                    <a:pt x="1112" y="99"/>
                  </a:lnTo>
                  <a:lnTo>
                    <a:pt x="1112" y="100"/>
                  </a:lnTo>
                  <a:lnTo>
                    <a:pt x="1112" y="102"/>
                  </a:lnTo>
                  <a:lnTo>
                    <a:pt x="1112" y="103"/>
                  </a:lnTo>
                  <a:lnTo>
                    <a:pt x="1112" y="104"/>
                  </a:lnTo>
                  <a:lnTo>
                    <a:pt x="1089" y="104"/>
                  </a:lnTo>
                  <a:lnTo>
                    <a:pt x="1089" y="97"/>
                  </a:lnTo>
                  <a:lnTo>
                    <a:pt x="1112" y="97"/>
                  </a:lnTo>
                  <a:close/>
                  <a:moveTo>
                    <a:pt x="1112" y="104"/>
                  </a:moveTo>
                  <a:lnTo>
                    <a:pt x="1112" y="107"/>
                  </a:lnTo>
                  <a:lnTo>
                    <a:pt x="1112" y="109"/>
                  </a:lnTo>
                  <a:lnTo>
                    <a:pt x="1112" y="110"/>
                  </a:lnTo>
                  <a:lnTo>
                    <a:pt x="1112" y="111"/>
                  </a:lnTo>
                  <a:lnTo>
                    <a:pt x="1089" y="111"/>
                  </a:lnTo>
                  <a:lnTo>
                    <a:pt x="1089" y="110"/>
                  </a:lnTo>
                  <a:lnTo>
                    <a:pt x="1089" y="109"/>
                  </a:lnTo>
                  <a:lnTo>
                    <a:pt x="1089" y="107"/>
                  </a:lnTo>
                  <a:lnTo>
                    <a:pt x="1089" y="106"/>
                  </a:lnTo>
                  <a:lnTo>
                    <a:pt x="1089" y="104"/>
                  </a:lnTo>
                  <a:lnTo>
                    <a:pt x="1112" y="104"/>
                  </a:lnTo>
                  <a:close/>
                  <a:moveTo>
                    <a:pt x="1112" y="111"/>
                  </a:moveTo>
                  <a:lnTo>
                    <a:pt x="1112" y="114"/>
                  </a:lnTo>
                  <a:lnTo>
                    <a:pt x="1089" y="111"/>
                  </a:lnTo>
                  <a:lnTo>
                    <a:pt x="1112" y="111"/>
                  </a:lnTo>
                  <a:close/>
                  <a:moveTo>
                    <a:pt x="1112" y="114"/>
                  </a:moveTo>
                  <a:lnTo>
                    <a:pt x="1112" y="115"/>
                  </a:lnTo>
                  <a:lnTo>
                    <a:pt x="1112" y="117"/>
                  </a:lnTo>
                  <a:lnTo>
                    <a:pt x="1112" y="120"/>
                  </a:lnTo>
                  <a:lnTo>
                    <a:pt x="1112" y="122"/>
                  </a:lnTo>
                  <a:lnTo>
                    <a:pt x="1112" y="125"/>
                  </a:lnTo>
                  <a:lnTo>
                    <a:pt x="1112" y="128"/>
                  </a:lnTo>
                  <a:lnTo>
                    <a:pt x="1089" y="128"/>
                  </a:lnTo>
                  <a:lnTo>
                    <a:pt x="1089" y="127"/>
                  </a:lnTo>
                  <a:lnTo>
                    <a:pt x="1089" y="125"/>
                  </a:lnTo>
                  <a:lnTo>
                    <a:pt x="1089" y="122"/>
                  </a:lnTo>
                  <a:lnTo>
                    <a:pt x="1089" y="121"/>
                  </a:lnTo>
                  <a:lnTo>
                    <a:pt x="1089" y="117"/>
                  </a:lnTo>
                  <a:lnTo>
                    <a:pt x="1089" y="111"/>
                  </a:lnTo>
                  <a:lnTo>
                    <a:pt x="1112" y="114"/>
                  </a:lnTo>
                  <a:close/>
                  <a:moveTo>
                    <a:pt x="1112" y="128"/>
                  </a:moveTo>
                  <a:lnTo>
                    <a:pt x="1089" y="128"/>
                  </a:lnTo>
                  <a:lnTo>
                    <a:pt x="1112" y="128"/>
                  </a:lnTo>
                  <a:close/>
                  <a:moveTo>
                    <a:pt x="1112" y="128"/>
                  </a:moveTo>
                  <a:lnTo>
                    <a:pt x="1112" y="129"/>
                  </a:lnTo>
                  <a:lnTo>
                    <a:pt x="1112" y="132"/>
                  </a:lnTo>
                  <a:lnTo>
                    <a:pt x="1112" y="136"/>
                  </a:lnTo>
                  <a:lnTo>
                    <a:pt x="1112" y="139"/>
                  </a:lnTo>
                  <a:lnTo>
                    <a:pt x="1112" y="142"/>
                  </a:lnTo>
                  <a:lnTo>
                    <a:pt x="1112" y="143"/>
                  </a:lnTo>
                  <a:lnTo>
                    <a:pt x="1089" y="143"/>
                  </a:lnTo>
                  <a:lnTo>
                    <a:pt x="1089" y="142"/>
                  </a:lnTo>
                  <a:lnTo>
                    <a:pt x="1089" y="139"/>
                  </a:lnTo>
                  <a:lnTo>
                    <a:pt x="1089" y="136"/>
                  </a:lnTo>
                  <a:lnTo>
                    <a:pt x="1089" y="132"/>
                  </a:lnTo>
                  <a:lnTo>
                    <a:pt x="1089" y="129"/>
                  </a:lnTo>
                  <a:lnTo>
                    <a:pt x="1089" y="128"/>
                  </a:lnTo>
                  <a:lnTo>
                    <a:pt x="1112" y="128"/>
                  </a:lnTo>
                  <a:close/>
                  <a:moveTo>
                    <a:pt x="1112" y="143"/>
                  </a:moveTo>
                  <a:lnTo>
                    <a:pt x="1112" y="146"/>
                  </a:lnTo>
                  <a:lnTo>
                    <a:pt x="1112" y="147"/>
                  </a:lnTo>
                  <a:lnTo>
                    <a:pt x="1112" y="149"/>
                  </a:lnTo>
                  <a:lnTo>
                    <a:pt x="1112" y="150"/>
                  </a:lnTo>
                  <a:lnTo>
                    <a:pt x="1089" y="150"/>
                  </a:lnTo>
                  <a:lnTo>
                    <a:pt x="1089" y="149"/>
                  </a:lnTo>
                  <a:lnTo>
                    <a:pt x="1089" y="147"/>
                  </a:lnTo>
                  <a:lnTo>
                    <a:pt x="1089" y="146"/>
                  </a:lnTo>
                  <a:lnTo>
                    <a:pt x="1089" y="143"/>
                  </a:lnTo>
                  <a:lnTo>
                    <a:pt x="1112" y="143"/>
                  </a:lnTo>
                  <a:close/>
                  <a:moveTo>
                    <a:pt x="1112" y="150"/>
                  </a:moveTo>
                  <a:lnTo>
                    <a:pt x="1112" y="152"/>
                  </a:lnTo>
                  <a:lnTo>
                    <a:pt x="1112" y="153"/>
                  </a:lnTo>
                  <a:lnTo>
                    <a:pt x="1112" y="157"/>
                  </a:lnTo>
                  <a:lnTo>
                    <a:pt x="1112" y="159"/>
                  </a:lnTo>
                  <a:lnTo>
                    <a:pt x="1112" y="160"/>
                  </a:lnTo>
                  <a:lnTo>
                    <a:pt x="1112" y="161"/>
                  </a:lnTo>
                  <a:lnTo>
                    <a:pt x="1089" y="161"/>
                  </a:lnTo>
                  <a:lnTo>
                    <a:pt x="1089" y="160"/>
                  </a:lnTo>
                  <a:lnTo>
                    <a:pt x="1089" y="159"/>
                  </a:lnTo>
                  <a:lnTo>
                    <a:pt x="1089" y="157"/>
                  </a:lnTo>
                  <a:lnTo>
                    <a:pt x="1089" y="156"/>
                  </a:lnTo>
                  <a:lnTo>
                    <a:pt x="1089" y="154"/>
                  </a:lnTo>
                  <a:lnTo>
                    <a:pt x="1089" y="153"/>
                  </a:lnTo>
                  <a:lnTo>
                    <a:pt x="1089" y="152"/>
                  </a:lnTo>
                  <a:lnTo>
                    <a:pt x="1089" y="150"/>
                  </a:lnTo>
                  <a:lnTo>
                    <a:pt x="1112" y="150"/>
                  </a:lnTo>
                  <a:close/>
                  <a:moveTo>
                    <a:pt x="1112" y="161"/>
                  </a:moveTo>
                  <a:lnTo>
                    <a:pt x="1112" y="182"/>
                  </a:lnTo>
                  <a:lnTo>
                    <a:pt x="1092" y="168"/>
                  </a:lnTo>
                  <a:lnTo>
                    <a:pt x="1100" y="161"/>
                  </a:lnTo>
                  <a:lnTo>
                    <a:pt x="1112" y="161"/>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6" name="Freeform 17"/>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7" name="Freeform 18"/>
            <p:cNvSpPr>
              <a:spLocks noEditPoints="1"/>
            </p:cNvSpPr>
            <p:nvPr/>
          </p:nvSpPr>
          <p:spPr bwMode="auto">
            <a:xfrm>
              <a:off x="2525" y="615"/>
              <a:ext cx="556" cy="173"/>
            </a:xfrm>
            <a:custGeom>
              <a:avLst/>
              <a:gdLst>
                <a:gd name="T0" fmla="*/ 3 w 1112"/>
                <a:gd name="T1" fmla="*/ 1 h 342"/>
                <a:gd name="T2" fmla="*/ 3 w 1112"/>
                <a:gd name="T3" fmla="*/ 1 h 342"/>
                <a:gd name="T4" fmla="*/ 3 w 1112"/>
                <a:gd name="T5" fmla="*/ 1 h 342"/>
                <a:gd name="T6" fmla="*/ 3 w 1112"/>
                <a:gd name="T7" fmla="*/ 1 h 342"/>
                <a:gd name="T8" fmla="*/ 3 w 1112"/>
                <a:gd name="T9" fmla="*/ 1 h 342"/>
                <a:gd name="T10" fmla="*/ 3 w 1112"/>
                <a:gd name="T11" fmla="*/ 1 h 342"/>
                <a:gd name="T12" fmla="*/ 3 w 1112"/>
                <a:gd name="T13" fmla="*/ 1 h 342"/>
                <a:gd name="T14" fmla="*/ 3 w 1112"/>
                <a:gd name="T15" fmla="*/ 1 h 342"/>
                <a:gd name="T16" fmla="*/ 2 w 1112"/>
                <a:gd name="T17" fmla="*/ 1 h 342"/>
                <a:gd name="T18" fmla="*/ 2 w 1112"/>
                <a:gd name="T19" fmla="*/ 1 h 342"/>
                <a:gd name="T20" fmla="*/ 1 w 1112"/>
                <a:gd name="T21" fmla="*/ 1 h 342"/>
                <a:gd name="T22" fmla="*/ 2 w 1112"/>
                <a:gd name="T23" fmla="*/ 1 h 342"/>
                <a:gd name="T24" fmla="*/ 1 w 1112"/>
                <a:gd name="T25" fmla="*/ 1 h 342"/>
                <a:gd name="T26" fmla="*/ 1 w 1112"/>
                <a:gd name="T27" fmla="*/ 1 h 342"/>
                <a:gd name="T28" fmla="*/ 1 w 1112"/>
                <a:gd name="T29" fmla="*/ 1 h 342"/>
                <a:gd name="T30" fmla="*/ 1 w 1112"/>
                <a:gd name="T31" fmla="*/ 1 h 342"/>
                <a:gd name="T32" fmla="*/ 1 w 1112"/>
                <a:gd name="T33" fmla="*/ 1 h 342"/>
                <a:gd name="T34" fmla="*/ 1 w 1112"/>
                <a:gd name="T35" fmla="*/ 1 h 342"/>
                <a:gd name="T36" fmla="*/ 1 w 1112"/>
                <a:gd name="T37" fmla="*/ 1 h 342"/>
                <a:gd name="T38" fmla="*/ 1 w 1112"/>
                <a:gd name="T39" fmla="*/ 1 h 342"/>
                <a:gd name="T40" fmla="*/ 1 w 1112"/>
                <a:gd name="T41" fmla="*/ 1 h 342"/>
                <a:gd name="T42" fmla="*/ 1 w 1112"/>
                <a:gd name="T43" fmla="*/ 1 h 342"/>
                <a:gd name="T44" fmla="*/ 1 w 1112"/>
                <a:gd name="T45" fmla="*/ 1 h 342"/>
                <a:gd name="T46" fmla="*/ 1 w 1112"/>
                <a:gd name="T47" fmla="*/ 1 h 342"/>
                <a:gd name="T48" fmla="*/ 1 w 1112"/>
                <a:gd name="T49" fmla="*/ 1 h 342"/>
                <a:gd name="T50" fmla="*/ 1 w 1112"/>
                <a:gd name="T51" fmla="*/ 1 h 342"/>
                <a:gd name="T52" fmla="*/ 0 w 1112"/>
                <a:gd name="T53" fmla="*/ 1 h 342"/>
                <a:gd name="T54" fmla="*/ 0 w 1112"/>
                <a:gd name="T55" fmla="*/ 1 h 342"/>
                <a:gd name="T56" fmla="*/ 0 w 1112"/>
                <a:gd name="T57" fmla="*/ 1 h 342"/>
                <a:gd name="T58" fmla="*/ 1 w 1112"/>
                <a:gd name="T59" fmla="*/ 1 h 342"/>
                <a:gd name="T60" fmla="*/ 1 w 1112"/>
                <a:gd name="T61" fmla="*/ 1 h 342"/>
                <a:gd name="T62" fmla="*/ 1 w 1112"/>
                <a:gd name="T63" fmla="*/ 1 h 342"/>
                <a:gd name="T64" fmla="*/ 1 w 1112"/>
                <a:gd name="T65" fmla="*/ 1 h 342"/>
                <a:gd name="T66" fmla="*/ 1 w 1112"/>
                <a:gd name="T67" fmla="*/ 1 h 342"/>
                <a:gd name="T68" fmla="*/ 1 w 1112"/>
                <a:gd name="T69" fmla="*/ 1 h 342"/>
                <a:gd name="T70" fmla="*/ 1 w 1112"/>
                <a:gd name="T71" fmla="*/ 1 h 342"/>
                <a:gd name="T72" fmla="*/ 1 w 1112"/>
                <a:gd name="T73" fmla="*/ 1 h 342"/>
                <a:gd name="T74" fmla="*/ 1 w 1112"/>
                <a:gd name="T75" fmla="*/ 1 h 342"/>
                <a:gd name="T76" fmla="*/ 1 w 1112"/>
                <a:gd name="T77" fmla="*/ 1 h 342"/>
                <a:gd name="T78" fmla="*/ 1 w 1112"/>
                <a:gd name="T79" fmla="*/ 1 h 342"/>
                <a:gd name="T80" fmla="*/ 1 w 1112"/>
                <a:gd name="T81" fmla="*/ 1 h 342"/>
                <a:gd name="T82" fmla="*/ 1 w 1112"/>
                <a:gd name="T83" fmla="*/ 1 h 342"/>
                <a:gd name="T84" fmla="*/ 1 w 1112"/>
                <a:gd name="T85" fmla="*/ 1 h 342"/>
                <a:gd name="T86" fmla="*/ 2 w 1112"/>
                <a:gd name="T87" fmla="*/ 1 h 342"/>
                <a:gd name="T88" fmla="*/ 2 w 1112"/>
                <a:gd name="T89" fmla="*/ 1 h 342"/>
                <a:gd name="T90" fmla="*/ 2 w 1112"/>
                <a:gd name="T91" fmla="*/ 1 h 342"/>
                <a:gd name="T92" fmla="*/ 1 w 1112"/>
                <a:gd name="T93" fmla="*/ 1 h 342"/>
                <a:gd name="T94" fmla="*/ 3 w 1112"/>
                <a:gd name="T95" fmla="*/ 0 h 342"/>
                <a:gd name="T96" fmla="*/ 3 w 1112"/>
                <a:gd name="T97" fmla="*/ 0 h 342"/>
                <a:gd name="T98" fmla="*/ 3 w 1112"/>
                <a:gd name="T99" fmla="*/ 1 h 342"/>
                <a:gd name="T100" fmla="*/ 3 w 1112"/>
                <a:gd name="T101" fmla="*/ 1 h 342"/>
                <a:gd name="T102" fmla="*/ 3 w 1112"/>
                <a:gd name="T103" fmla="*/ 1 h 342"/>
                <a:gd name="T104" fmla="*/ 3 w 1112"/>
                <a:gd name="T105" fmla="*/ 1 h 342"/>
                <a:gd name="T106" fmla="*/ 3 w 1112"/>
                <a:gd name="T107" fmla="*/ 1 h 342"/>
                <a:gd name="T108" fmla="*/ 3 w 1112"/>
                <a:gd name="T109" fmla="*/ 1 h 342"/>
                <a:gd name="T110" fmla="*/ 3 w 1112"/>
                <a:gd name="T111" fmla="*/ 1 h 342"/>
                <a:gd name="T112" fmla="*/ 3 w 1112"/>
                <a:gd name="T113" fmla="*/ 1 h 342"/>
                <a:gd name="T114" fmla="*/ 3 w 1112"/>
                <a:gd name="T115" fmla="*/ 1 h 342"/>
                <a:gd name="T116" fmla="*/ 3 w 1112"/>
                <a:gd name="T117" fmla="*/ 1 h 342"/>
                <a:gd name="T118" fmla="*/ 3 w 1112"/>
                <a:gd name="T119" fmla="*/ 1 h 342"/>
                <a:gd name="T120" fmla="*/ 3 w 1112"/>
                <a:gd name="T121" fmla="*/ 1 h 342"/>
                <a:gd name="T122" fmla="*/ 3 w 1112"/>
                <a:gd name="T123" fmla="*/ 1 h 342"/>
                <a:gd name="T124" fmla="*/ 3 w 1112"/>
                <a:gd name="T125" fmla="*/ 1 h 3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2"/>
                <a:gd name="T190" fmla="*/ 0 h 342"/>
                <a:gd name="T191" fmla="*/ 1112 w 1112"/>
                <a:gd name="T192" fmla="*/ 342 h 3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2" h="342">
                  <a:moveTo>
                    <a:pt x="1092" y="175"/>
                  </a:moveTo>
                  <a:lnTo>
                    <a:pt x="1092" y="175"/>
                  </a:lnTo>
                  <a:lnTo>
                    <a:pt x="1090" y="175"/>
                  </a:lnTo>
                  <a:lnTo>
                    <a:pt x="1089" y="175"/>
                  </a:lnTo>
                  <a:lnTo>
                    <a:pt x="1089" y="174"/>
                  </a:lnTo>
                  <a:lnTo>
                    <a:pt x="1087" y="174"/>
                  </a:lnTo>
                  <a:lnTo>
                    <a:pt x="1086" y="172"/>
                  </a:lnTo>
                  <a:lnTo>
                    <a:pt x="1084" y="171"/>
                  </a:lnTo>
                  <a:lnTo>
                    <a:pt x="1083" y="170"/>
                  </a:lnTo>
                  <a:lnTo>
                    <a:pt x="1081" y="168"/>
                  </a:lnTo>
                  <a:lnTo>
                    <a:pt x="1097" y="150"/>
                  </a:lnTo>
                  <a:lnTo>
                    <a:pt x="1098" y="150"/>
                  </a:lnTo>
                  <a:lnTo>
                    <a:pt x="1100" y="152"/>
                  </a:lnTo>
                  <a:lnTo>
                    <a:pt x="1103" y="153"/>
                  </a:lnTo>
                  <a:lnTo>
                    <a:pt x="1104" y="154"/>
                  </a:lnTo>
                  <a:lnTo>
                    <a:pt x="1106" y="156"/>
                  </a:lnTo>
                  <a:lnTo>
                    <a:pt x="1107" y="156"/>
                  </a:lnTo>
                  <a:lnTo>
                    <a:pt x="1107" y="157"/>
                  </a:lnTo>
                  <a:lnTo>
                    <a:pt x="1109" y="157"/>
                  </a:lnTo>
                  <a:lnTo>
                    <a:pt x="1092" y="175"/>
                  </a:lnTo>
                  <a:close/>
                  <a:moveTo>
                    <a:pt x="1097" y="150"/>
                  </a:moveTo>
                  <a:lnTo>
                    <a:pt x="1089" y="160"/>
                  </a:lnTo>
                  <a:lnTo>
                    <a:pt x="1097" y="150"/>
                  </a:lnTo>
                  <a:close/>
                  <a:moveTo>
                    <a:pt x="1081" y="168"/>
                  </a:moveTo>
                  <a:lnTo>
                    <a:pt x="1097" y="150"/>
                  </a:lnTo>
                  <a:lnTo>
                    <a:pt x="1081" y="168"/>
                  </a:lnTo>
                  <a:close/>
                  <a:moveTo>
                    <a:pt x="1097" y="150"/>
                  </a:moveTo>
                  <a:lnTo>
                    <a:pt x="1089" y="160"/>
                  </a:lnTo>
                  <a:lnTo>
                    <a:pt x="1097" y="150"/>
                  </a:lnTo>
                  <a:close/>
                  <a:moveTo>
                    <a:pt x="1081" y="168"/>
                  </a:moveTo>
                  <a:lnTo>
                    <a:pt x="1092" y="146"/>
                  </a:lnTo>
                  <a:lnTo>
                    <a:pt x="1092" y="147"/>
                  </a:lnTo>
                  <a:lnTo>
                    <a:pt x="1094" y="149"/>
                  </a:lnTo>
                  <a:lnTo>
                    <a:pt x="1095" y="149"/>
                  </a:lnTo>
                  <a:lnTo>
                    <a:pt x="1095" y="150"/>
                  </a:lnTo>
                  <a:lnTo>
                    <a:pt x="1097" y="150"/>
                  </a:lnTo>
                  <a:lnTo>
                    <a:pt x="1081" y="168"/>
                  </a:lnTo>
                  <a:close/>
                  <a:moveTo>
                    <a:pt x="1081" y="168"/>
                  </a:moveTo>
                  <a:lnTo>
                    <a:pt x="1080" y="168"/>
                  </a:lnTo>
                  <a:lnTo>
                    <a:pt x="1078" y="168"/>
                  </a:lnTo>
                  <a:lnTo>
                    <a:pt x="1077" y="168"/>
                  </a:lnTo>
                  <a:lnTo>
                    <a:pt x="1089" y="146"/>
                  </a:lnTo>
                  <a:lnTo>
                    <a:pt x="1090" y="146"/>
                  </a:lnTo>
                  <a:lnTo>
                    <a:pt x="1092" y="146"/>
                  </a:lnTo>
                  <a:lnTo>
                    <a:pt x="1081" y="168"/>
                  </a:lnTo>
                  <a:close/>
                  <a:moveTo>
                    <a:pt x="1077" y="168"/>
                  </a:moveTo>
                  <a:lnTo>
                    <a:pt x="1075" y="167"/>
                  </a:lnTo>
                  <a:lnTo>
                    <a:pt x="1074" y="165"/>
                  </a:lnTo>
                  <a:lnTo>
                    <a:pt x="1072" y="165"/>
                  </a:lnTo>
                  <a:lnTo>
                    <a:pt x="1069" y="164"/>
                  </a:lnTo>
                  <a:lnTo>
                    <a:pt x="1063" y="163"/>
                  </a:lnTo>
                  <a:lnTo>
                    <a:pt x="1060" y="161"/>
                  </a:lnTo>
                  <a:lnTo>
                    <a:pt x="1058" y="160"/>
                  </a:lnTo>
                  <a:lnTo>
                    <a:pt x="1061" y="139"/>
                  </a:lnTo>
                  <a:lnTo>
                    <a:pt x="1066" y="139"/>
                  </a:lnTo>
                  <a:lnTo>
                    <a:pt x="1069" y="139"/>
                  </a:lnTo>
                  <a:lnTo>
                    <a:pt x="1072" y="140"/>
                  </a:lnTo>
                  <a:lnTo>
                    <a:pt x="1077" y="142"/>
                  </a:lnTo>
                  <a:lnTo>
                    <a:pt x="1083" y="143"/>
                  </a:lnTo>
                  <a:lnTo>
                    <a:pt x="1089" y="146"/>
                  </a:lnTo>
                  <a:lnTo>
                    <a:pt x="1077" y="168"/>
                  </a:lnTo>
                  <a:close/>
                  <a:moveTo>
                    <a:pt x="1058" y="139"/>
                  </a:moveTo>
                  <a:lnTo>
                    <a:pt x="1061" y="139"/>
                  </a:lnTo>
                  <a:lnTo>
                    <a:pt x="1058" y="150"/>
                  </a:lnTo>
                  <a:lnTo>
                    <a:pt x="1058" y="139"/>
                  </a:lnTo>
                  <a:close/>
                  <a:moveTo>
                    <a:pt x="1061" y="160"/>
                  </a:moveTo>
                  <a:lnTo>
                    <a:pt x="1049" y="160"/>
                  </a:lnTo>
                  <a:lnTo>
                    <a:pt x="1046" y="139"/>
                  </a:lnTo>
                  <a:lnTo>
                    <a:pt x="1058" y="139"/>
                  </a:lnTo>
                  <a:lnTo>
                    <a:pt x="1061" y="160"/>
                  </a:lnTo>
                  <a:close/>
                  <a:moveTo>
                    <a:pt x="1049" y="160"/>
                  </a:moveTo>
                  <a:lnTo>
                    <a:pt x="1047" y="161"/>
                  </a:lnTo>
                  <a:lnTo>
                    <a:pt x="1046" y="163"/>
                  </a:lnTo>
                  <a:lnTo>
                    <a:pt x="1044" y="163"/>
                  </a:lnTo>
                  <a:lnTo>
                    <a:pt x="1043" y="164"/>
                  </a:lnTo>
                  <a:lnTo>
                    <a:pt x="1041" y="164"/>
                  </a:lnTo>
                  <a:lnTo>
                    <a:pt x="1038" y="164"/>
                  </a:lnTo>
                  <a:lnTo>
                    <a:pt x="1033" y="143"/>
                  </a:lnTo>
                  <a:lnTo>
                    <a:pt x="1035" y="142"/>
                  </a:lnTo>
                  <a:lnTo>
                    <a:pt x="1037" y="140"/>
                  </a:lnTo>
                  <a:lnTo>
                    <a:pt x="1038" y="140"/>
                  </a:lnTo>
                  <a:lnTo>
                    <a:pt x="1040" y="139"/>
                  </a:lnTo>
                  <a:lnTo>
                    <a:pt x="1043" y="139"/>
                  </a:lnTo>
                  <a:lnTo>
                    <a:pt x="1046" y="139"/>
                  </a:lnTo>
                  <a:lnTo>
                    <a:pt x="1049" y="160"/>
                  </a:lnTo>
                  <a:close/>
                  <a:moveTo>
                    <a:pt x="1033" y="143"/>
                  </a:moveTo>
                  <a:lnTo>
                    <a:pt x="1038" y="153"/>
                  </a:lnTo>
                  <a:lnTo>
                    <a:pt x="1033" y="143"/>
                  </a:lnTo>
                  <a:close/>
                  <a:moveTo>
                    <a:pt x="1038" y="164"/>
                  </a:moveTo>
                  <a:lnTo>
                    <a:pt x="1037" y="164"/>
                  </a:lnTo>
                  <a:lnTo>
                    <a:pt x="1035" y="164"/>
                  </a:lnTo>
                  <a:lnTo>
                    <a:pt x="1033" y="165"/>
                  </a:lnTo>
                  <a:lnTo>
                    <a:pt x="1030" y="165"/>
                  </a:lnTo>
                  <a:lnTo>
                    <a:pt x="1029" y="167"/>
                  </a:lnTo>
                  <a:lnTo>
                    <a:pt x="1026" y="168"/>
                  </a:lnTo>
                  <a:lnTo>
                    <a:pt x="1021" y="143"/>
                  </a:lnTo>
                  <a:lnTo>
                    <a:pt x="1023" y="143"/>
                  </a:lnTo>
                  <a:lnTo>
                    <a:pt x="1024" y="143"/>
                  </a:lnTo>
                  <a:lnTo>
                    <a:pt x="1026" y="143"/>
                  </a:lnTo>
                  <a:lnTo>
                    <a:pt x="1029" y="143"/>
                  </a:lnTo>
                  <a:lnTo>
                    <a:pt x="1030" y="143"/>
                  </a:lnTo>
                  <a:lnTo>
                    <a:pt x="1033" y="143"/>
                  </a:lnTo>
                  <a:lnTo>
                    <a:pt x="1038" y="164"/>
                  </a:lnTo>
                  <a:close/>
                  <a:moveTo>
                    <a:pt x="1026" y="168"/>
                  </a:moveTo>
                  <a:lnTo>
                    <a:pt x="1024" y="168"/>
                  </a:lnTo>
                  <a:lnTo>
                    <a:pt x="1023" y="168"/>
                  </a:lnTo>
                  <a:lnTo>
                    <a:pt x="1021" y="168"/>
                  </a:lnTo>
                  <a:lnTo>
                    <a:pt x="1017" y="168"/>
                  </a:lnTo>
                  <a:lnTo>
                    <a:pt x="1015" y="168"/>
                  </a:lnTo>
                  <a:lnTo>
                    <a:pt x="1013" y="168"/>
                  </a:lnTo>
                  <a:lnTo>
                    <a:pt x="1009" y="146"/>
                  </a:lnTo>
                  <a:lnTo>
                    <a:pt x="1010" y="146"/>
                  </a:lnTo>
                  <a:lnTo>
                    <a:pt x="1012" y="146"/>
                  </a:lnTo>
                  <a:lnTo>
                    <a:pt x="1013" y="146"/>
                  </a:lnTo>
                  <a:lnTo>
                    <a:pt x="1017" y="145"/>
                  </a:lnTo>
                  <a:lnTo>
                    <a:pt x="1018" y="145"/>
                  </a:lnTo>
                  <a:lnTo>
                    <a:pt x="1020" y="143"/>
                  </a:lnTo>
                  <a:lnTo>
                    <a:pt x="1021" y="143"/>
                  </a:lnTo>
                  <a:lnTo>
                    <a:pt x="1026" y="168"/>
                  </a:lnTo>
                  <a:close/>
                  <a:moveTo>
                    <a:pt x="1013" y="168"/>
                  </a:moveTo>
                  <a:lnTo>
                    <a:pt x="1009" y="157"/>
                  </a:lnTo>
                  <a:lnTo>
                    <a:pt x="1013" y="168"/>
                  </a:lnTo>
                  <a:close/>
                  <a:moveTo>
                    <a:pt x="1013" y="168"/>
                  </a:moveTo>
                  <a:lnTo>
                    <a:pt x="1009" y="146"/>
                  </a:lnTo>
                  <a:lnTo>
                    <a:pt x="1013" y="168"/>
                  </a:lnTo>
                  <a:close/>
                  <a:moveTo>
                    <a:pt x="1009" y="146"/>
                  </a:moveTo>
                  <a:lnTo>
                    <a:pt x="1009" y="157"/>
                  </a:lnTo>
                  <a:lnTo>
                    <a:pt x="1009" y="146"/>
                  </a:lnTo>
                  <a:close/>
                  <a:moveTo>
                    <a:pt x="1013" y="168"/>
                  </a:moveTo>
                  <a:lnTo>
                    <a:pt x="1003" y="170"/>
                  </a:lnTo>
                  <a:lnTo>
                    <a:pt x="990" y="172"/>
                  </a:lnTo>
                  <a:lnTo>
                    <a:pt x="977" y="175"/>
                  </a:lnTo>
                  <a:lnTo>
                    <a:pt x="964" y="177"/>
                  </a:lnTo>
                  <a:lnTo>
                    <a:pt x="935" y="182"/>
                  </a:lnTo>
                  <a:lnTo>
                    <a:pt x="906" y="189"/>
                  </a:lnTo>
                  <a:lnTo>
                    <a:pt x="873" y="195"/>
                  </a:lnTo>
                  <a:lnTo>
                    <a:pt x="841" y="200"/>
                  </a:lnTo>
                  <a:lnTo>
                    <a:pt x="806" y="207"/>
                  </a:lnTo>
                  <a:lnTo>
                    <a:pt x="772" y="214"/>
                  </a:lnTo>
                  <a:lnTo>
                    <a:pt x="735" y="221"/>
                  </a:lnTo>
                  <a:lnTo>
                    <a:pt x="698" y="228"/>
                  </a:lnTo>
                  <a:lnTo>
                    <a:pt x="659" y="235"/>
                  </a:lnTo>
                  <a:lnTo>
                    <a:pt x="621" y="242"/>
                  </a:lnTo>
                  <a:lnTo>
                    <a:pt x="544" y="256"/>
                  </a:lnTo>
                  <a:lnTo>
                    <a:pt x="465" y="271"/>
                  </a:lnTo>
                  <a:lnTo>
                    <a:pt x="462" y="249"/>
                  </a:lnTo>
                  <a:lnTo>
                    <a:pt x="539" y="235"/>
                  </a:lnTo>
                  <a:lnTo>
                    <a:pt x="616" y="220"/>
                  </a:lnTo>
                  <a:lnTo>
                    <a:pt x="655" y="213"/>
                  </a:lnTo>
                  <a:lnTo>
                    <a:pt x="693" y="206"/>
                  </a:lnTo>
                  <a:lnTo>
                    <a:pt x="730" y="197"/>
                  </a:lnTo>
                  <a:lnTo>
                    <a:pt x="767" y="190"/>
                  </a:lnTo>
                  <a:lnTo>
                    <a:pt x="803" y="183"/>
                  </a:lnTo>
                  <a:lnTo>
                    <a:pt x="836" y="178"/>
                  </a:lnTo>
                  <a:lnTo>
                    <a:pt x="870" y="172"/>
                  </a:lnTo>
                  <a:lnTo>
                    <a:pt x="901" y="165"/>
                  </a:lnTo>
                  <a:lnTo>
                    <a:pt x="932" y="160"/>
                  </a:lnTo>
                  <a:lnTo>
                    <a:pt x="960" y="156"/>
                  </a:lnTo>
                  <a:lnTo>
                    <a:pt x="973" y="153"/>
                  </a:lnTo>
                  <a:lnTo>
                    <a:pt x="986" y="150"/>
                  </a:lnTo>
                  <a:lnTo>
                    <a:pt x="998" y="149"/>
                  </a:lnTo>
                  <a:lnTo>
                    <a:pt x="1009" y="146"/>
                  </a:lnTo>
                  <a:lnTo>
                    <a:pt x="1013" y="168"/>
                  </a:lnTo>
                  <a:close/>
                  <a:moveTo>
                    <a:pt x="465" y="271"/>
                  </a:moveTo>
                  <a:lnTo>
                    <a:pt x="441" y="275"/>
                  </a:lnTo>
                  <a:lnTo>
                    <a:pt x="416" y="281"/>
                  </a:lnTo>
                  <a:lnTo>
                    <a:pt x="391" y="285"/>
                  </a:lnTo>
                  <a:lnTo>
                    <a:pt x="368" y="289"/>
                  </a:lnTo>
                  <a:lnTo>
                    <a:pt x="344" y="295"/>
                  </a:lnTo>
                  <a:lnTo>
                    <a:pt x="321" y="299"/>
                  </a:lnTo>
                  <a:lnTo>
                    <a:pt x="297" y="303"/>
                  </a:lnTo>
                  <a:lnTo>
                    <a:pt x="274" y="307"/>
                  </a:lnTo>
                  <a:lnTo>
                    <a:pt x="253" y="311"/>
                  </a:lnTo>
                  <a:lnTo>
                    <a:pt x="233" y="315"/>
                  </a:lnTo>
                  <a:lnTo>
                    <a:pt x="213" y="320"/>
                  </a:lnTo>
                  <a:lnTo>
                    <a:pt x="202" y="321"/>
                  </a:lnTo>
                  <a:lnTo>
                    <a:pt x="193" y="324"/>
                  </a:lnTo>
                  <a:lnTo>
                    <a:pt x="183" y="325"/>
                  </a:lnTo>
                  <a:lnTo>
                    <a:pt x="174" y="328"/>
                  </a:lnTo>
                  <a:lnTo>
                    <a:pt x="165" y="329"/>
                  </a:lnTo>
                  <a:lnTo>
                    <a:pt x="156" y="331"/>
                  </a:lnTo>
                  <a:lnTo>
                    <a:pt x="148" y="333"/>
                  </a:lnTo>
                  <a:lnTo>
                    <a:pt x="139" y="335"/>
                  </a:lnTo>
                  <a:lnTo>
                    <a:pt x="131" y="336"/>
                  </a:lnTo>
                  <a:lnTo>
                    <a:pt x="122" y="338"/>
                  </a:lnTo>
                  <a:lnTo>
                    <a:pt x="114" y="313"/>
                  </a:lnTo>
                  <a:lnTo>
                    <a:pt x="123" y="311"/>
                  </a:lnTo>
                  <a:lnTo>
                    <a:pt x="131" y="310"/>
                  </a:lnTo>
                  <a:lnTo>
                    <a:pt x="140" y="308"/>
                  </a:lnTo>
                  <a:lnTo>
                    <a:pt x="150" y="307"/>
                  </a:lnTo>
                  <a:lnTo>
                    <a:pt x="159" y="306"/>
                  </a:lnTo>
                  <a:lnTo>
                    <a:pt x="168" y="304"/>
                  </a:lnTo>
                  <a:lnTo>
                    <a:pt x="177" y="303"/>
                  </a:lnTo>
                  <a:lnTo>
                    <a:pt x="187" y="302"/>
                  </a:lnTo>
                  <a:lnTo>
                    <a:pt x="207" y="297"/>
                  </a:lnTo>
                  <a:lnTo>
                    <a:pt x="228" y="293"/>
                  </a:lnTo>
                  <a:lnTo>
                    <a:pt x="248" y="289"/>
                  </a:lnTo>
                  <a:lnTo>
                    <a:pt x="271" y="285"/>
                  </a:lnTo>
                  <a:lnTo>
                    <a:pt x="293" y="281"/>
                  </a:lnTo>
                  <a:lnTo>
                    <a:pt x="316" y="277"/>
                  </a:lnTo>
                  <a:lnTo>
                    <a:pt x="339" y="272"/>
                  </a:lnTo>
                  <a:lnTo>
                    <a:pt x="364" y="268"/>
                  </a:lnTo>
                  <a:lnTo>
                    <a:pt x="387" y="263"/>
                  </a:lnTo>
                  <a:lnTo>
                    <a:pt x="411" y="258"/>
                  </a:lnTo>
                  <a:lnTo>
                    <a:pt x="438" y="254"/>
                  </a:lnTo>
                  <a:lnTo>
                    <a:pt x="462" y="249"/>
                  </a:lnTo>
                  <a:lnTo>
                    <a:pt x="465" y="271"/>
                  </a:lnTo>
                  <a:close/>
                  <a:moveTo>
                    <a:pt x="114" y="313"/>
                  </a:moveTo>
                  <a:lnTo>
                    <a:pt x="119" y="328"/>
                  </a:lnTo>
                  <a:lnTo>
                    <a:pt x="114" y="313"/>
                  </a:lnTo>
                  <a:close/>
                  <a:moveTo>
                    <a:pt x="122" y="338"/>
                  </a:moveTo>
                  <a:lnTo>
                    <a:pt x="120" y="338"/>
                  </a:lnTo>
                  <a:lnTo>
                    <a:pt x="117" y="338"/>
                  </a:lnTo>
                  <a:lnTo>
                    <a:pt x="116" y="338"/>
                  </a:lnTo>
                  <a:lnTo>
                    <a:pt x="113" y="338"/>
                  </a:lnTo>
                  <a:lnTo>
                    <a:pt x="110" y="338"/>
                  </a:lnTo>
                  <a:lnTo>
                    <a:pt x="107" y="338"/>
                  </a:lnTo>
                  <a:lnTo>
                    <a:pt x="103" y="317"/>
                  </a:lnTo>
                  <a:lnTo>
                    <a:pt x="105" y="317"/>
                  </a:lnTo>
                  <a:lnTo>
                    <a:pt x="108" y="317"/>
                  </a:lnTo>
                  <a:lnTo>
                    <a:pt x="110" y="315"/>
                  </a:lnTo>
                  <a:lnTo>
                    <a:pt x="111" y="315"/>
                  </a:lnTo>
                  <a:lnTo>
                    <a:pt x="113" y="314"/>
                  </a:lnTo>
                  <a:lnTo>
                    <a:pt x="114" y="313"/>
                  </a:lnTo>
                  <a:lnTo>
                    <a:pt x="122" y="338"/>
                  </a:lnTo>
                  <a:close/>
                  <a:moveTo>
                    <a:pt x="107" y="338"/>
                  </a:moveTo>
                  <a:lnTo>
                    <a:pt x="105" y="339"/>
                  </a:lnTo>
                  <a:lnTo>
                    <a:pt x="105" y="340"/>
                  </a:lnTo>
                  <a:lnTo>
                    <a:pt x="102" y="340"/>
                  </a:lnTo>
                  <a:lnTo>
                    <a:pt x="100" y="342"/>
                  </a:lnTo>
                  <a:lnTo>
                    <a:pt x="99" y="342"/>
                  </a:lnTo>
                  <a:lnTo>
                    <a:pt x="96" y="342"/>
                  </a:lnTo>
                  <a:lnTo>
                    <a:pt x="91" y="320"/>
                  </a:lnTo>
                  <a:lnTo>
                    <a:pt x="93" y="320"/>
                  </a:lnTo>
                  <a:lnTo>
                    <a:pt x="94" y="320"/>
                  </a:lnTo>
                  <a:lnTo>
                    <a:pt x="97" y="318"/>
                  </a:lnTo>
                  <a:lnTo>
                    <a:pt x="100" y="317"/>
                  </a:lnTo>
                  <a:lnTo>
                    <a:pt x="102" y="317"/>
                  </a:lnTo>
                  <a:lnTo>
                    <a:pt x="103" y="317"/>
                  </a:lnTo>
                  <a:lnTo>
                    <a:pt x="107" y="338"/>
                  </a:lnTo>
                  <a:close/>
                  <a:moveTo>
                    <a:pt x="96" y="342"/>
                  </a:moveTo>
                  <a:lnTo>
                    <a:pt x="94" y="342"/>
                  </a:lnTo>
                  <a:lnTo>
                    <a:pt x="93" y="342"/>
                  </a:lnTo>
                  <a:lnTo>
                    <a:pt x="88" y="342"/>
                  </a:lnTo>
                  <a:lnTo>
                    <a:pt x="83" y="342"/>
                  </a:lnTo>
                  <a:lnTo>
                    <a:pt x="82" y="342"/>
                  </a:lnTo>
                  <a:lnTo>
                    <a:pt x="80" y="342"/>
                  </a:lnTo>
                  <a:lnTo>
                    <a:pt x="80" y="320"/>
                  </a:lnTo>
                  <a:lnTo>
                    <a:pt x="91" y="320"/>
                  </a:lnTo>
                  <a:lnTo>
                    <a:pt x="96" y="342"/>
                  </a:lnTo>
                  <a:close/>
                  <a:moveTo>
                    <a:pt x="80" y="342"/>
                  </a:moveTo>
                  <a:lnTo>
                    <a:pt x="68" y="342"/>
                  </a:lnTo>
                  <a:lnTo>
                    <a:pt x="71" y="320"/>
                  </a:lnTo>
                  <a:lnTo>
                    <a:pt x="73" y="320"/>
                  </a:lnTo>
                  <a:lnTo>
                    <a:pt x="74" y="320"/>
                  </a:lnTo>
                  <a:lnTo>
                    <a:pt x="77" y="320"/>
                  </a:lnTo>
                  <a:lnTo>
                    <a:pt x="80" y="320"/>
                  </a:lnTo>
                  <a:lnTo>
                    <a:pt x="80" y="342"/>
                  </a:lnTo>
                  <a:close/>
                  <a:moveTo>
                    <a:pt x="68" y="342"/>
                  </a:moveTo>
                  <a:lnTo>
                    <a:pt x="68" y="331"/>
                  </a:lnTo>
                  <a:lnTo>
                    <a:pt x="68" y="342"/>
                  </a:lnTo>
                  <a:close/>
                  <a:moveTo>
                    <a:pt x="68" y="342"/>
                  </a:moveTo>
                  <a:lnTo>
                    <a:pt x="56" y="342"/>
                  </a:lnTo>
                  <a:lnTo>
                    <a:pt x="60" y="320"/>
                  </a:lnTo>
                  <a:lnTo>
                    <a:pt x="71" y="320"/>
                  </a:lnTo>
                  <a:lnTo>
                    <a:pt x="68" y="342"/>
                  </a:lnTo>
                  <a:close/>
                  <a:moveTo>
                    <a:pt x="56" y="342"/>
                  </a:moveTo>
                  <a:lnTo>
                    <a:pt x="54" y="342"/>
                  </a:lnTo>
                  <a:lnTo>
                    <a:pt x="53" y="342"/>
                  </a:lnTo>
                  <a:lnTo>
                    <a:pt x="51" y="342"/>
                  </a:lnTo>
                  <a:lnTo>
                    <a:pt x="50" y="342"/>
                  </a:lnTo>
                  <a:lnTo>
                    <a:pt x="48" y="342"/>
                  </a:lnTo>
                  <a:lnTo>
                    <a:pt x="51" y="317"/>
                  </a:lnTo>
                  <a:lnTo>
                    <a:pt x="53" y="317"/>
                  </a:lnTo>
                  <a:lnTo>
                    <a:pt x="54" y="317"/>
                  </a:lnTo>
                  <a:lnTo>
                    <a:pt x="57" y="318"/>
                  </a:lnTo>
                  <a:lnTo>
                    <a:pt x="59" y="320"/>
                  </a:lnTo>
                  <a:lnTo>
                    <a:pt x="60" y="320"/>
                  </a:lnTo>
                  <a:lnTo>
                    <a:pt x="56" y="342"/>
                  </a:lnTo>
                  <a:close/>
                  <a:moveTo>
                    <a:pt x="48" y="342"/>
                  </a:moveTo>
                  <a:lnTo>
                    <a:pt x="48" y="328"/>
                  </a:lnTo>
                  <a:lnTo>
                    <a:pt x="48" y="342"/>
                  </a:lnTo>
                  <a:close/>
                  <a:moveTo>
                    <a:pt x="48" y="342"/>
                  </a:moveTo>
                  <a:lnTo>
                    <a:pt x="51" y="317"/>
                  </a:lnTo>
                  <a:lnTo>
                    <a:pt x="48" y="342"/>
                  </a:lnTo>
                  <a:close/>
                  <a:moveTo>
                    <a:pt x="51" y="317"/>
                  </a:moveTo>
                  <a:lnTo>
                    <a:pt x="48" y="328"/>
                  </a:lnTo>
                  <a:lnTo>
                    <a:pt x="51" y="317"/>
                  </a:lnTo>
                  <a:close/>
                  <a:moveTo>
                    <a:pt x="48" y="342"/>
                  </a:moveTo>
                  <a:lnTo>
                    <a:pt x="48" y="342"/>
                  </a:lnTo>
                  <a:lnTo>
                    <a:pt x="46" y="342"/>
                  </a:lnTo>
                  <a:lnTo>
                    <a:pt x="46" y="340"/>
                  </a:lnTo>
                  <a:lnTo>
                    <a:pt x="45" y="339"/>
                  </a:lnTo>
                  <a:lnTo>
                    <a:pt x="43" y="339"/>
                  </a:lnTo>
                  <a:lnTo>
                    <a:pt x="43" y="338"/>
                  </a:lnTo>
                  <a:lnTo>
                    <a:pt x="48" y="317"/>
                  </a:lnTo>
                  <a:lnTo>
                    <a:pt x="50" y="317"/>
                  </a:lnTo>
                  <a:lnTo>
                    <a:pt x="51" y="317"/>
                  </a:lnTo>
                  <a:lnTo>
                    <a:pt x="48" y="342"/>
                  </a:lnTo>
                  <a:close/>
                  <a:moveTo>
                    <a:pt x="43" y="338"/>
                  </a:moveTo>
                  <a:lnTo>
                    <a:pt x="42" y="338"/>
                  </a:lnTo>
                  <a:lnTo>
                    <a:pt x="40" y="338"/>
                  </a:lnTo>
                  <a:lnTo>
                    <a:pt x="39" y="338"/>
                  </a:lnTo>
                  <a:lnTo>
                    <a:pt x="37" y="338"/>
                  </a:lnTo>
                  <a:lnTo>
                    <a:pt x="43" y="317"/>
                  </a:lnTo>
                  <a:lnTo>
                    <a:pt x="45" y="317"/>
                  </a:lnTo>
                  <a:lnTo>
                    <a:pt x="46" y="317"/>
                  </a:lnTo>
                  <a:lnTo>
                    <a:pt x="48" y="317"/>
                  </a:lnTo>
                  <a:lnTo>
                    <a:pt x="43" y="338"/>
                  </a:lnTo>
                  <a:close/>
                  <a:moveTo>
                    <a:pt x="37" y="338"/>
                  </a:moveTo>
                  <a:lnTo>
                    <a:pt x="33" y="338"/>
                  </a:lnTo>
                  <a:lnTo>
                    <a:pt x="31" y="336"/>
                  </a:lnTo>
                  <a:lnTo>
                    <a:pt x="30" y="335"/>
                  </a:lnTo>
                  <a:lnTo>
                    <a:pt x="26" y="335"/>
                  </a:lnTo>
                  <a:lnTo>
                    <a:pt x="22" y="335"/>
                  </a:lnTo>
                  <a:lnTo>
                    <a:pt x="19" y="335"/>
                  </a:lnTo>
                  <a:lnTo>
                    <a:pt x="17" y="335"/>
                  </a:lnTo>
                  <a:lnTo>
                    <a:pt x="28" y="310"/>
                  </a:lnTo>
                  <a:lnTo>
                    <a:pt x="30" y="311"/>
                  </a:lnTo>
                  <a:lnTo>
                    <a:pt x="31" y="311"/>
                  </a:lnTo>
                  <a:lnTo>
                    <a:pt x="34" y="313"/>
                  </a:lnTo>
                  <a:lnTo>
                    <a:pt x="37" y="314"/>
                  </a:lnTo>
                  <a:lnTo>
                    <a:pt x="39" y="314"/>
                  </a:lnTo>
                  <a:lnTo>
                    <a:pt x="40" y="315"/>
                  </a:lnTo>
                  <a:lnTo>
                    <a:pt x="43" y="317"/>
                  </a:lnTo>
                  <a:lnTo>
                    <a:pt x="37" y="338"/>
                  </a:lnTo>
                  <a:close/>
                  <a:moveTo>
                    <a:pt x="17" y="335"/>
                  </a:moveTo>
                  <a:lnTo>
                    <a:pt x="17" y="331"/>
                  </a:lnTo>
                  <a:lnTo>
                    <a:pt x="25" y="320"/>
                  </a:lnTo>
                  <a:lnTo>
                    <a:pt x="17" y="335"/>
                  </a:lnTo>
                  <a:close/>
                  <a:moveTo>
                    <a:pt x="17" y="331"/>
                  </a:moveTo>
                  <a:lnTo>
                    <a:pt x="16" y="331"/>
                  </a:lnTo>
                  <a:lnTo>
                    <a:pt x="14" y="331"/>
                  </a:lnTo>
                  <a:lnTo>
                    <a:pt x="11" y="329"/>
                  </a:lnTo>
                  <a:lnTo>
                    <a:pt x="9" y="328"/>
                  </a:lnTo>
                  <a:lnTo>
                    <a:pt x="8" y="328"/>
                  </a:lnTo>
                  <a:lnTo>
                    <a:pt x="17" y="310"/>
                  </a:lnTo>
                  <a:lnTo>
                    <a:pt x="19" y="310"/>
                  </a:lnTo>
                  <a:lnTo>
                    <a:pt x="20" y="310"/>
                  </a:lnTo>
                  <a:lnTo>
                    <a:pt x="22" y="310"/>
                  </a:lnTo>
                  <a:lnTo>
                    <a:pt x="23" y="310"/>
                  </a:lnTo>
                  <a:lnTo>
                    <a:pt x="26" y="310"/>
                  </a:lnTo>
                  <a:lnTo>
                    <a:pt x="28" y="310"/>
                  </a:lnTo>
                  <a:lnTo>
                    <a:pt x="17" y="331"/>
                  </a:lnTo>
                  <a:close/>
                  <a:moveTo>
                    <a:pt x="8" y="328"/>
                  </a:moveTo>
                  <a:lnTo>
                    <a:pt x="0" y="328"/>
                  </a:lnTo>
                  <a:lnTo>
                    <a:pt x="0" y="317"/>
                  </a:lnTo>
                  <a:lnTo>
                    <a:pt x="13" y="317"/>
                  </a:lnTo>
                  <a:lnTo>
                    <a:pt x="8" y="328"/>
                  </a:lnTo>
                  <a:close/>
                  <a:moveTo>
                    <a:pt x="0" y="317"/>
                  </a:moveTo>
                  <a:lnTo>
                    <a:pt x="0" y="306"/>
                  </a:lnTo>
                  <a:lnTo>
                    <a:pt x="25" y="306"/>
                  </a:lnTo>
                  <a:lnTo>
                    <a:pt x="25" y="317"/>
                  </a:lnTo>
                  <a:lnTo>
                    <a:pt x="0" y="317"/>
                  </a:lnTo>
                  <a:close/>
                  <a:moveTo>
                    <a:pt x="0" y="306"/>
                  </a:moveTo>
                  <a:lnTo>
                    <a:pt x="0" y="281"/>
                  </a:lnTo>
                  <a:lnTo>
                    <a:pt x="25" y="281"/>
                  </a:lnTo>
                  <a:lnTo>
                    <a:pt x="25" y="306"/>
                  </a:lnTo>
                  <a:lnTo>
                    <a:pt x="0" y="306"/>
                  </a:lnTo>
                  <a:close/>
                  <a:moveTo>
                    <a:pt x="0" y="281"/>
                  </a:moveTo>
                  <a:lnTo>
                    <a:pt x="0" y="249"/>
                  </a:lnTo>
                  <a:lnTo>
                    <a:pt x="25" y="249"/>
                  </a:lnTo>
                  <a:lnTo>
                    <a:pt x="25" y="281"/>
                  </a:lnTo>
                  <a:lnTo>
                    <a:pt x="0" y="281"/>
                  </a:lnTo>
                  <a:close/>
                  <a:moveTo>
                    <a:pt x="0" y="249"/>
                  </a:moveTo>
                  <a:lnTo>
                    <a:pt x="0" y="235"/>
                  </a:lnTo>
                  <a:lnTo>
                    <a:pt x="25" y="235"/>
                  </a:lnTo>
                  <a:lnTo>
                    <a:pt x="25" y="249"/>
                  </a:lnTo>
                  <a:lnTo>
                    <a:pt x="0" y="249"/>
                  </a:lnTo>
                  <a:close/>
                  <a:moveTo>
                    <a:pt x="0" y="235"/>
                  </a:moveTo>
                  <a:lnTo>
                    <a:pt x="0" y="217"/>
                  </a:lnTo>
                  <a:lnTo>
                    <a:pt x="25" y="217"/>
                  </a:lnTo>
                  <a:lnTo>
                    <a:pt x="25" y="235"/>
                  </a:lnTo>
                  <a:lnTo>
                    <a:pt x="0" y="235"/>
                  </a:lnTo>
                  <a:close/>
                  <a:moveTo>
                    <a:pt x="0" y="217"/>
                  </a:moveTo>
                  <a:lnTo>
                    <a:pt x="0" y="192"/>
                  </a:lnTo>
                  <a:lnTo>
                    <a:pt x="25" y="192"/>
                  </a:lnTo>
                  <a:lnTo>
                    <a:pt x="25" y="217"/>
                  </a:lnTo>
                  <a:lnTo>
                    <a:pt x="0" y="217"/>
                  </a:lnTo>
                  <a:close/>
                  <a:moveTo>
                    <a:pt x="0" y="192"/>
                  </a:moveTo>
                  <a:lnTo>
                    <a:pt x="0" y="181"/>
                  </a:lnTo>
                  <a:lnTo>
                    <a:pt x="25" y="181"/>
                  </a:lnTo>
                  <a:lnTo>
                    <a:pt x="25" y="192"/>
                  </a:lnTo>
                  <a:lnTo>
                    <a:pt x="0" y="192"/>
                  </a:lnTo>
                  <a:close/>
                  <a:moveTo>
                    <a:pt x="0" y="181"/>
                  </a:moveTo>
                  <a:lnTo>
                    <a:pt x="0" y="164"/>
                  </a:lnTo>
                  <a:lnTo>
                    <a:pt x="20" y="171"/>
                  </a:lnTo>
                  <a:lnTo>
                    <a:pt x="13" y="181"/>
                  </a:lnTo>
                  <a:lnTo>
                    <a:pt x="0" y="181"/>
                  </a:lnTo>
                  <a:close/>
                  <a:moveTo>
                    <a:pt x="20" y="171"/>
                  </a:moveTo>
                  <a:lnTo>
                    <a:pt x="28" y="175"/>
                  </a:lnTo>
                  <a:lnTo>
                    <a:pt x="17" y="196"/>
                  </a:lnTo>
                  <a:lnTo>
                    <a:pt x="16" y="195"/>
                  </a:lnTo>
                  <a:lnTo>
                    <a:pt x="14" y="193"/>
                  </a:lnTo>
                  <a:lnTo>
                    <a:pt x="13" y="193"/>
                  </a:lnTo>
                  <a:lnTo>
                    <a:pt x="11" y="193"/>
                  </a:lnTo>
                  <a:lnTo>
                    <a:pt x="9" y="192"/>
                  </a:lnTo>
                  <a:lnTo>
                    <a:pt x="8" y="192"/>
                  </a:lnTo>
                  <a:lnTo>
                    <a:pt x="20" y="171"/>
                  </a:lnTo>
                  <a:close/>
                  <a:moveTo>
                    <a:pt x="17" y="196"/>
                  </a:moveTo>
                  <a:lnTo>
                    <a:pt x="20" y="185"/>
                  </a:lnTo>
                  <a:lnTo>
                    <a:pt x="17" y="196"/>
                  </a:lnTo>
                  <a:close/>
                  <a:moveTo>
                    <a:pt x="28" y="175"/>
                  </a:moveTo>
                  <a:lnTo>
                    <a:pt x="17" y="196"/>
                  </a:lnTo>
                  <a:lnTo>
                    <a:pt x="28" y="175"/>
                  </a:lnTo>
                  <a:close/>
                  <a:moveTo>
                    <a:pt x="28" y="175"/>
                  </a:moveTo>
                  <a:lnTo>
                    <a:pt x="20" y="185"/>
                  </a:lnTo>
                  <a:lnTo>
                    <a:pt x="28" y="175"/>
                  </a:lnTo>
                  <a:close/>
                  <a:moveTo>
                    <a:pt x="28" y="175"/>
                  </a:moveTo>
                  <a:lnTo>
                    <a:pt x="20" y="196"/>
                  </a:lnTo>
                  <a:lnTo>
                    <a:pt x="17" y="196"/>
                  </a:lnTo>
                  <a:lnTo>
                    <a:pt x="28" y="175"/>
                  </a:lnTo>
                  <a:close/>
                  <a:moveTo>
                    <a:pt x="20" y="196"/>
                  </a:moveTo>
                  <a:lnTo>
                    <a:pt x="25" y="185"/>
                  </a:lnTo>
                  <a:lnTo>
                    <a:pt x="20" y="196"/>
                  </a:lnTo>
                  <a:close/>
                  <a:moveTo>
                    <a:pt x="28" y="175"/>
                  </a:moveTo>
                  <a:lnTo>
                    <a:pt x="31" y="175"/>
                  </a:lnTo>
                  <a:lnTo>
                    <a:pt x="25" y="196"/>
                  </a:lnTo>
                  <a:lnTo>
                    <a:pt x="20" y="196"/>
                  </a:lnTo>
                  <a:lnTo>
                    <a:pt x="28" y="175"/>
                  </a:lnTo>
                  <a:close/>
                  <a:moveTo>
                    <a:pt x="25" y="196"/>
                  </a:moveTo>
                  <a:lnTo>
                    <a:pt x="28" y="185"/>
                  </a:lnTo>
                  <a:lnTo>
                    <a:pt x="25" y="196"/>
                  </a:lnTo>
                  <a:close/>
                  <a:moveTo>
                    <a:pt x="31" y="175"/>
                  </a:moveTo>
                  <a:lnTo>
                    <a:pt x="34" y="175"/>
                  </a:lnTo>
                  <a:lnTo>
                    <a:pt x="36" y="175"/>
                  </a:lnTo>
                  <a:lnTo>
                    <a:pt x="37" y="177"/>
                  </a:lnTo>
                  <a:lnTo>
                    <a:pt x="40" y="177"/>
                  </a:lnTo>
                  <a:lnTo>
                    <a:pt x="46" y="179"/>
                  </a:lnTo>
                  <a:lnTo>
                    <a:pt x="51" y="181"/>
                  </a:lnTo>
                  <a:lnTo>
                    <a:pt x="43" y="203"/>
                  </a:lnTo>
                  <a:lnTo>
                    <a:pt x="40" y="202"/>
                  </a:lnTo>
                  <a:lnTo>
                    <a:pt x="37" y="200"/>
                  </a:lnTo>
                  <a:lnTo>
                    <a:pt x="33" y="199"/>
                  </a:lnTo>
                  <a:lnTo>
                    <a:pt x="31" y="199"/>
                  </a:lnTo>
                  <a:lnTo>
                    <a:pt x="28" y="197"/>
                  </a:lnTo>
                  <a:lnTo>
                    <a:pt x="26" y="197"/>
                  </a:lnTo>
                  <a:lnTo>
                    <a:pt x="25" y="196"/>
                  </a:lnTo>
                  <a:lnTo>
                    <a:pt x="31" y="175"/>
                  </a:lnTo>
                  <a:close/>
                  <a:moveTo>
                    <a:pt x="43" y="203"/>
                  </a:moveTo>
                  <a:lnTo>
                    <a:pt x="48" y="192"/>
                  </a:lnTo>
                  <a:lnTo>
                    <a:pt x="43" y="203"/>
                  </a:lnTo>
                  <a:close/>
                  <a:moveTo>
                    <a:pt x="51" y="181"/>
                  </a:moveTo>
                  <a:lnTo>
                    <a:pt x="53" y="181"/>
                  </a:lnTo>
                  <a:lnTo>
                    <a:pt x="54" y="181"/>
                  </a:lnTo>
                  <a:lnTo>
                    <a:pt x="57" y="181"/>
                  </a:lnTo>
                  <a:lnTo>
                    <a:pt x="60" y="181"/>
                  </a:lnTo>
                  <a:lnTo>
                    <a:pt x="56" y="203"/>
                  </a:lnTo>
                  <a:lnTo>
                    <a:pt x="43" y="203"/>
                  </a:lnTo>
                  <a:lnTo>
                    <a:pt x="51" y="181"/>
                  </a:lnTo>
                  <a:close/>
                  <a:moveTo>
                    <a:pt x="60" y="181"/>
                  </a:moveTo>
                  <a:lnTo>
                    <a:pt x="60" y="181"/>
                  </a:lnTo>
                  <a:lnTo>
                    <a:pt x="62" y="181"/>
                  </a:lnTo>
                  <a:lnTo>
                    <a:pt x="65" y="181"/>
                  </a:lnTo>
                  <a:lnTo>
                    <a:pt x="68" y="181"/>
                  </a:lnTo>
                  <a:lnTo>
                    <a:pt x="63" y="207"/>
                  </a:lnTo>
                  <a:lnTo>
                    <a:pt x="62" y="207"/>
                  </a:lnTo>
                  <a:lnTo>
                    <a:pt x="60" y="206"/>
                  </a:lnTo>
                  <a:lnTo>
                    <a:pt x="59" y="204"/>
                  </a:lnTo>
                  <a:lnTo>
                    <a:pt x="57" y="204"/>
                  </a:lnTo>
                  <a:lnTo>
                    <a:pt x="56" y="203"/>
                  </a:lnTo>
                  <a:lnTo>
                    <a:pt x="60" y="181"/>
                  </a:lnTo>
                  <a:close/>
                  <a:moveTo>
                    <a:pt x="68" y="181"/>
                  </a:moveTo>
                  <a:lnTo>
                    <a:pt x="68" y="192"/>
                  </a:lnTo>
                  <a:lnTo>
                    <a:pt x="68" y="181"/>
                  </a:lnTo>
                  <a:close/>
                  <a:moveTo>
                    <a:pt x="68" y="181"/>
                  </a:moveTo>
                  <a:lnTo>
                    <a:pt x="71" y="181"/>
                  </a:lnTo>
                  <a:lnTo>
                    <a:pt x="73" y="181"/>
                  </a:lnTo>
                  <a:lnTo>
                    <a:pt x="74" y="181"/>
                  </a:lnTo>
                  <a:lnTo>
                    <a:pt x="76" y="181"/>
                  </a:lnTo>
                  <a:lnTo>
                    <a:pt x="76" y="207"/>
                  </a:lnTo>
                  <a:lnTo>
                    <a:pt x="63" y="207"/>
                  </a:lnTo>
                  <a:lnTo>
                    <a:pt x="68" y="181"/>
                  </a:lnTo>
                  <a:close/>
                  <a:moveTo>
                    <a:pt x="76" y="181"/>
                  </a:moveTo>
                  <a:lnTo>
                    <a:pt x="77" y="182"/>
                  </a:lnTo>
                  <a:lnTo>
                    <a:pt x="79" y="183"/>
                  </a:lnTo>
                  <a:lnTo>
                    <a:pt x="80" y="183"/>
                  </a:lnTo>
                  <a:lnTo>
                    <a:pt x="82" y="185"/>
                  </a:lnTo>
                  <a:lnTo>
                    <a:pt x="85" y="185"/>
                  </a:lnTo>
                  <a:lnTo>
                    <a:pt x="88" y="185"/>
                  </a:lnTo>
                  <a:lnTo>
                    <a:pt x="88" y="207"/>
                  </a:lnTo>
                  <a:lnTo>
                    <a:pt x="76" y="207"/>
                  </a:lnTo>
                  <a:lnTo>
                    <a:pt x="76" y="181"/>
                  </a:lnTo>
                  <a:close/>
                  <a:moveTo>
                    <a:pt x="91" y="207"/>
                  </a:moveTo>
                  <a:lnTo>
                    <a:pt x="88" y="207"/>
                  </a:lnTo>
                  <a:lnTo>
                    <a:pt x="88" y="196"/>
                  </a:lnTo>
                  <a:lnTo>
                    <a:pt x="91" y="207"/>
                  </a:lnTo>
                  <a:close/>
                  <a:moveTo>
                    <a:pt x="83" y="185"/>
                  </a:moveTo>
                  <a:lnTo>
                    <a:pt x="88" y="185"/>
                  </a:lnTo>
                  <a:lnTo>
                    <a:pt x="91" y="207"/>
                  </a:lnTo>
                  <a:lnTo>
                    <a:pt x="83" y="185"/>
                  </a:lnTo>
                  <a:close/>
                  <a:moveTo>
                    <a:pt x="88" y="185"/>
                  </a:moveTo>
                  <a:lnTo>
                    <a:pt x="88" y="196"/>
                  </a:lnTo>
                  <a:lnTo>
                    <a:pt x="88" y="185"/>
                  </a:lnTo>
                  <a:close/>
                  <a:moveTo>
                    <a:pt x="88" y="185"/>
                  </a:moveTo>
                  <a:lnTo>
                    <a:pt x="91" y="181"/>
                  </a:lnTo>
                  <a:lnTo>
                    <a:pt x="96" y="207"/>
                  </a:lnTo>
                  <a:lnTo>
                    <a:pt x="91" y="207"/>
                  </a:lnTo>
                  <a:lnTo>
                    <a:pt x="88" y="185"/>
                  </a:lnTo>
                  <a:close/>
                  <a:moveTo>
                    <a:pt x="91" y="181"/>
                  </a:moveTo>
                  <a:lnTo>
                    <a:pt x="94" y="181"/>
                  </a:lnTo>
                  <a:lnTo>
                    <a:pt x="97" y="181"/>
                  </a:lnTo>
                  <a:lnTo>
                    <a:pt x="100" y="181"/>
                  </a:lnTo>
                  <a:lnTo>
                    <a:pt x="103" y="181"/>
                  </a:lnTo>
                  <a:lnTo>
                    <a:pt x="105" y="179"/>
                  </a:lnTo>
                  <a:lnTo>
                    <a:pt x="108" y="179"/>
                  </a:lnTo>
                  <a:lnTo>
                    <a:pt x="111" y="178"/>
                  </a:lnTo>
                  <a:lnTo>
                    <a:pt x="114" y="203"/>
                  </a:lnTo>
                  <a:lnTo>
                    <a:pt x="111" y="203"/>
                  </a:lnTo>
                  <a:lnTo>
                    <a:pt x="110" y="203"/>
                  </a:lnTo>
                  <a:lnTo>
                    <a:pt x="105" y="203"/>
                  </a:lnTo>
                  <a:lnTo>
                    <a:pt x="102" y="204"/>
                  </a:lnTo>
                  <a:lnTo>
                    <a:pt x="100" y="204"/>
                  </a:lnTo>
                  <a:lnTo>
                    <a:pt x="99" y="206"/>
                  </a:lnTo>
                  <a:lnTo>
                    <a:pt x="96" y="207"/>
                  </a:lnTo>
                  <a:lnTo>
                    <a:pt x="91" y="181"/>
                  </a:lnTo>
                  <a:close/>
                  <a:moveTo>
                    <a:pt x="111" y="178"/>
                  </a:moveTo>
                  <a:lnTo>
                    <a:pt x="111" y="189"/>
                  </a:lnTo>
                  <a:lnTo>
                    <a:pt x="111" y="178"/>
                  </a:lnTo>
                  <a:close/>
                  <a:moveTo>
                    <a:pt x="111" y="178"/>
                  </a:moveTo>
                  <a:lnTo>
                    <a:pt x="114" y="203"/>
                  </a:lnTo>
                  <a:lnTo>
                    <a:pt x="111" y="178"/>
                  </a:lnTo>
                  <a:close/>
                  <a:moveTo>
                    <a:pt x="114" y="203"/>
                  </a:moveTo>
                  <a:lnTo>
                    <a:pt x="111" y="189"/>
                  </a:lnTo>
                  <a:lnTo>
                    <a:pt x="114" y="203"/>
                  </a:lnTo>
                  <a:close/>
                  <a:moveTo>
                    <a:pt x="111" y="178"/>
                  </a:moveTo>
                  <a:lnTo>
                    <a:pt x="120" y="177"/>
                  </a:lnTo>
                  <a:lnTo>
                    <a:pt x="130" y="175"/>
                  </a:lnTo>
                  <a:lnTo>
                    <a:pt x="139" y="174"/>
                  </a:lnTo>
                  <a:lnTo>
                    <a:pt x="150" y="171"/>
                  </a:lnTo>
                  <a:lnTo>
                    <a:pt x="160" y="170"/>
                  </a:lnTo>
                  <a:lnTo>
                    <a:pt x="170" y="167"/>
                  </a:lnTo>
                  <a:lnTo>
                    <a:pt x="180" y="165"/>
                  </a:lnTo>
                  <a:lnTo>
                    <a:pt x="193" y="163"/>
                  </a:lnTo>
                  <a:lnTo>
                    <a:pt x="204" y="161"/>
                  </a:lnTo>
                  <a:lnTo>
                    <a:pt x="216" y="158"/>
                  </a:lnTo>
                  <a:lnTo>
                    <a:pt x="228" y="157"/>
                  </a:lnTo>
                  <a:lnTo>
                    <a:pt x="240" y="154"/>
                  </a:lnTo>
                  <a:lnTo>
                    <a:pt x="251" y="152"/>
                  </a:lnTo>
                  <a:lnTo>
                    <a:pt x="265" y="150"/>
                  </a:lnTo>
                  <a:lnTo>
                    <a:pt x="277" y="147"/>
                  </a:lnTo>
                  <a:lnTo>
                    <a:pt x="291" y="145"/>
                  </a:lnTo>
                  <a:lnTo>
                    <a:pt x="316" y="140"/>
                  </a:lnTo>
                  <a:lnTo>
                    <a:pt x="344" y="135"/>
                  </a:lnTo>
                  <a:lnTo>
                    <a:pt x="373" y="129"/>
                  </a:lnTo>
                  <a:lnTo>
                    <a:pt x="401" y="124"/>
                  </a:lnTo>
                  <a:lnTo>
                    <a:pt x="430" y="120"/>
                  </a:lnTo>
                  <a:lnTo>
                    <a:pt x="458" y="114"/>
                  </a:lnTo>
                  <a:lnTo>
                    <a:pt x="487" y="108"/>
                  </a:lnTo>
                  <a:lnTo>
                    <a:pt x="518" y="104"/>
                  </a:lnTo>
                  <a:lnTo>
                    <a:pt x="521" y="125"/>
                  </a:lnTo>
                  <a:lnTo>
                    <a:pt x="491" y="129"/>
                  </a:lnTo>
                  <a:lnTo>
                    <a:pt x="462" y="135"/>
                  </a:lnTo>
                  <a:lnTo>
                    <a:pt x="433" y="140"/>
                  </a:lnTo>
                  <a:lnTo>
                    <a:pt x="404" y="146"/>
                  </a:lnTo>
                  <a:lnTo>
                    <a:pt x="376" y="152"/>
                  </a:lnTo>
                  <a:lnTo>
                    <a:pt x="348" y="157"/>
                  </a:lnTo>
                  <a:lnTo>
                    <a:pt x="321" y="163"/>
                  </a:lnTo>
                  <a:lnTo>
                    <a:pt x="294" y="168"/>
                  </a:lnTo>
                  <a:lnTo>
                    <a:pt x="282" y="171"/>
                  </a:lnTo>
                  <a:lnTo>
                    <a:pt x="268" y="174"/>
                  </a:lnTo>
                  <a:lnTo>
                    <a:pt x="256" y="175"/>
                  </a:lnTo>
                  <a:lnTo>
                    <a:pt x="244" y="178"/>
                  </a:lnTo>
                  <a:lnTo>
                    <a:pt x="231" y="181"/>
                  </a:lnTo>
                  <a:lnTo>
                    <a:pt x="219" y="182"/>
                  </a:lnTo>
                  <a:lnTo>
                    <a:pt x="208" y="185"/>
                  </a:lnTo>
                  <a:lnTo>
                    <a:pt x="196" y="188"/>
                  </a:lnTo>
                  <a:lnTo>
                    <a:pt x="185" y="189"/>
                  </a:lnTo>
                  <a:lnTo>
                    <a:pt x="174" y="192"/>
                  </a:lnTo>
                  <a:lnTo>
                    <a:pt x="163" y="193"/>
                  </a:lnTo>
                  <a:lnTo>
                    <a:pt x="153" y="196"/>
                  </a:lnTo>
                  <a:lnTo>
                    <a:pt x="143" y="197"/>
                  </a:lnTo>
                  <a:lnTo>
                    <a:pt x="133" y="199"/>
                  </a:lnTo>
                  <a:lnTo>
                    <a:pt x="123" y="202"/>
                  </a:lnTo>
                  <a:lnTo>
                    <a:pt x="114" y="203"/>
                  </a:lnTo>
                  <a:lnTo>
                    <a:pt x="111" y="178"/>
                  </a:lnTo>
                  <a:close/>
                  <a:moveTo>
                    <a:pt x="518" y="104"/>
                  </a:moveTo>
                  <a:lnTo>
                    <a:pt x="556" y="96"/>
                  </a:lnTo>
                  <a:lnTo>
                    <a:pt x="593" y="89"/>
                  </a:lnTo>
                  <a:lnTo>
                    <a:pt x="632" y="82"/>
                  </a:lnTo>
                  <a:lnTo>
                    <a:pt x="670" y="74"/>
                  </a:lnTo>
                  <a:lnTo>
                    <a:pt x="707" y="67"/>
                  </a:lnTo>
                  <a:lnTo>
                    <a:pt x="726" y="64"/>
                  </a:lnTo>
                  <a:lnTo>
                    <a:pt x="744" y="60"/>
                  </a:lnTo>
                  <a:lnTo>
                    <a:pt x="761" y="57"/>
                  </a:lnTo>
                  <a:lnTo>
                    <a:pt x="779" y="53"/>
                  </a:lnTo>
                  <a:lnTo>
                    <a:pt x="796" y="50"/>
                  </a:lnTo>
                  <a:lnTo>
                    <a:pt x="813" y="47"/>
                  </a:lnTo>
                  <a:lnTo>
                    <a:pt x="830" y="45"/>
                  </a:lnTo>
                  <a:lnTo>
                    <a:pt x="847" y="40"/>
                  </a:lnTo>
                  <a:lnTo>
                    <a:pt x="864" y="38"/>
                  </a:lnTo>
                  <a:lnTo>
                    <a:pt x="880" y="35"/>
                  </a:lnTo>
                  <a:lnTo>
                    <a:pt x="895" y="32"/>
                  </a:lnTo>
                  <a:lnTo>
                    <a:pt x="910" y="28"/>
                  </a:lnTo>
                  <a:lnTo>
                    <a:pt x="924" y="25"/>
                  </a:lnTo>
                  <a:lnTo>
                    <a:pt x="938" y="22"/>
                  </a:lnTo>
                  <a:lnTo>
                    <a:pt x="952" y="20"/>
                  </a:lnTo>
                  <a:lnTo>
                    <a:pt x="966" y="18"/>
                  </a:lnTo>
                  <a:lnTo>
                    <a:pt x="978" y="15"/>
                  </a:lnTo>
                  <a:lnTo>
                    <a:pt x="990" y="13"/>
                  </a:lnTo>
                  <a:lnTo>
                    <a:pt x="1003" y="10"/>
                  </a:lnTo>
                  <a:lnTo>
                    <a:pt x="1013" y="8"/>
                  </a:lnTo>
                  <a:lnTo>
                    <a:pt x="1023" y="6"/>
                  </a:lnTo>
                  <a:lnTo>
                    <a:pt x="1033" y="4"/>
                  </a:lnTo>
                  <a:lnTo>
                    <a:pt x="1038" y="29"/>
                  </a:lnTo>
                  <a:lnTo>
                    <a:pt x="1027" y="31"/>
                  </a:lnTo>
                  <a:lnTo>
                    <a:pt x="1017" y="32"/>
                  </a:lnTo>
                  <a:lnTo>
                    <a:pt x="1006" y="35"/>
                  </a:lnTo>
                  <a:lnTo>
                    <a:pt x="995" y="36"/>
                  </a:lnTo>
                  <a:lnTo>
                    <a:pt x="983" y="39"/>
                  </a:lnTo>
                  <a:lnTo>
                    <a:pt x="969" y="40"/>
                  </a:lnTo>
                  <a:lnTo>
                    <a:pt x="957" y="43"/>
                  </a:lnTo>
                  <a:lnTo>
                    <a:pt x="943" y="46"/>
                  </a:lnTo>
                  <a:lnTo>
                    <a:pt x="929" y="47"/>
                  </a:lnTo>
                  <a:lnTo>
                    <a:pt x="913" y="52"/>
                  </a:lnTo>
                  <a:lnTo>
                    <a:pt x="898" y="53"/>
                  </a:lnTo>
                  <a:lnTo>
                    <a:pt x="883" y="56"/>
                  </a:lnTo>
                  <a:lnTo>
                    <a:pt x="867" y="60"/>
                  </a:lnTo>
                  <a:lnTo>
                    <a:pt x="852" y="63"/>
                  </a:lnTo>
                  <a:lnTo>
                    <a:pt x="835" y="65"/>
                  </a:lnTo>
                  <a:lnTo>
                    <a:pt x="818" y="68"/>
                  </a:lnTo>
                  <a:lnTo>
                    <a:pt x="799" y="72"/>
                  </a:lnTo>
                  <a:lnTo>
                    <a:pt x="784" y="75"/>
                  </a:lnTo>
                  <a:lnTo>
                    <a:pt x="766" y="78"/>
                  </a:lnTo>
                  <a:lnTo>
                    <a:pt x="747" y="82"/>
                  </a:lnTo>
                  <a:lnTo>
                    <a:pt x="729" y="85"/>
                  </a:lnTo>
                  <a:lnTo>
                    <a:pt x="712" y="89"/>
                  </a:lnTo>
                  <a:lnTo>
                    <a:pt x="673" y="96"/>
                  </a:lnTo>
                  <a:lnTo>
                    <a:pt x="636" y="103"/>
                  </a:lnTo>
                  <a:lnTo>
                    <a:pt x="598" y="110"/>
                  </a:lnTo>
                  <a:lnTo>
                    <a:pt x="559" y="117"/>
                  </a:lnTo>
                  <a:lnTo>
                    <a:pt x="521" y="125"/>
                  </a:lnTo>
                  <a:lnTo>
                    <a:pt x="518" y="104"/>
                  </a:lnTo>
                  <a:close/>
                  <a:moveTo>
                    <a:pt x="1033" y="4"/>
                  </a:moveTo>
                  <a:lnTo>
                    <a:pt x="1038" y="14"/>
                  </a:lnTo>
                  <a:lnTo>
                    <a:pt x="1033" y="4"/>
                  </a:lnTo>
                  <a:close/>
                  <a:moveTo>
                    <a:pt x="1033" y="4"/>
                  </a:moveTo>
                  <a:lnTo>
                    <a:pt x="1038" y="29"/>
                  </a:lnTo>
                  <a:lnTo>
                    <a:pt x="1033" y="4"/>
                  </a:lnTo>
                  <a:close/>
                  <a:moveTo>
                    <a:pt x="1033" y="4"/>
                  </a:moveTo>
                  <a:lnTo>
                    <a:pt x="1037" y="3"/>
                  </a:lnTo>
                  <a:lnTo>
                    <a:pt x="1040" y="3"/>
                  </a:lnTo>
                  <a:lnTo>
                    <a:pt x="1046" y="2"/>
                  </a:lnTo>
                  <a:lnTo>
                    <a:pt x="1052" y="0"/>
                  </a:lnTo>
                  <a:lnTo>
                    <a:pt x="1055" y="0"/>
                  </a:lnTo>
                  <a:lnTo>
                    <a:pt x="1058" y="0"/>
                  </a:lnTo>
                  <a:lnTo>
                    <a:pt x="1061" y="25"/>
                  </a:lnTo>
                  <a:lnTo>
                    <a:pt x="1055" y="25"/>
                  </a:lnTo>
                  <a:lnTo>
                    <a:pt x="1049" y="25"/>
                  </a:lnTo>
                  <a:lnTo>
                    <a:pt x="1046" y="27"/>
                  </a:lnTo>
                  <a:lnTo>
                    <a:pt x="1043" y="27"/>
                  </a:lnTo>
                  <a:lnTo>
                    <a:pt x="1040" y="28"/>
                  </a:lnTo>
                  <a:lnTo>
                    <a:pt x="1038" y="29"/>
                  </a:lnTo>
                  <a:lnTo>
                    <a:pt x="1033" y="4"/>
                  </a:lnTo>
                  <a:close/>
                  <a:moveTo>
                    <a:pt x="1058" y="0"/>
                  </a:moveTo>
                  <a:lnTo>
                    <a:pt x="1061" y="0"/>
                  </a:lnTo>
                  <a:lnTo>
                    <a:pt x="1058" y="11"/>
                  </a:lnTo>
                  <a:lnTo>
                    <a:pt x="1058" y="0"/>
                  </a:lnTo>
                  <a:close/>
                  <a:moveTo>
                    <a:pt x="1061" y="0"/>
                  </a:moveTo>
                  <a:lnTo>
                    <a:pt x="1058" y="25"/>
                  </a:lnTo>
                  <a:lnTo>
                    <a:pt x="1061" y="0"/>
                  </a:lnTo>
                  <a:close/>
                  <a:moveTo>
                    <a:pt x="1061" y="0"/>
                  </a:moveTo>
                  <a:lnTo>
                    <a:pt x="1063" y="0"/>
                  </a:lnTo>
                  <a:lnTo>
                    <a:pt x="1064" y="0"/>
                  </a:lnTo>
                  <a:lnTo>
                    <a:pt x="1066" y="0"/>
                  </a:lnTo>
                  <a:lnTo>
                    <a:pt x="1061" y="25"/>
                  </a:lnTo>
                  <a:lnTo>
                    <a:pt x="1060" y="25"/>
                  </a:lnTo>
                  <a:lnTo>
                    <a:pt x="1058" y="25"/>
                  </a:lnTo>
                  <a:lnTo>
                    <a:pt x="1061" y="0"/>
                  </a:lnTo>
                  <a:close/>
                  <a:moveTo>
                    <a:pt x="1066" y="0"/>
                  </a:moveTo>
                  <a:lnTo>
                    <a:pt x="1067" y="2"/>
                  </a:lnTo>
                  <a:lnTo>
                    <a:pt x="1069" y="3"/>
                  </a:lnTo>
                  <a:lnTo>
                    <a:pt x="1070" y="3"/>
                  </a:lnTo>
                  <a:lnTo>
                    <a:pt x="1072" y="4"/>
                  </a:lnTo>
                  <a:lnTo>
                    <a:pt x="1066" y="25"/>
                  </a:lnTo>
                  <a:lnTo>
                    <a:pt x="1064" y="25"/>
                  </a:lnTo>
                  <a:lnTo>
                    <a:pt x="1063" y="25"/>
                  </a:lnTo>
                  <a:lnTo>
                    <a:pt x="1061" y="25"/>
                  </a:lnTo>
                  <a:lnTo>
                    <a:pt x="1066" y="0"/>
                  </a:lnTo>
                  <a:close/>
                  <a:moveTo>
                    <a:pt x="1072" y="4"/>
                  </a:moveTo>
                  <a:lnTo>
                    <a:pt x="1077" y="4"/>
                  </a:lnTo>
                  <a:lnTo>
                    <a:pt x="1078" y="4"/>
                  </a:lnTo>
                  <a:lnTo>
                    <a:pt x="1081" y="4"/>
                  </a:lnTo>
                  <a:lnTo>
                    <a:pt x="1084" y="6"/>
                  </a:lnTo>
                  <a:lnTo>
                    <a:pt x="1090" y="8"/>
                  </a:lnTo>
                  <a:lnTo>
                    <a:pt x="1097" y="11"/>
                  </a:lnTo>
                  <a:lnTo>
                    <a:pt x="1084" y="32"/>
                  </a:lnTo>
                  <a:lnTo>
                    <a:pt x="1083" y="31"/>
                  </a:lnTo>
                  <a:lnTo>
                    <a:pt x="1081" y="29"/>
                  </a:lnTo>
                  <a:lnTo>
                    <a:pt x="1078" y="28"/>
                  </a:lnTo>
                  <a:lnTo>
                    <a:pt x="1077" y="28"/>
                  </a:lnTo>
                  <a:lnTo>
                    <a:pt x="1074" y="27"/>
                  </a:lnTo>
                  <a:lnTo>
                    <a:pt x="1072" y="25"/>
                  </a:lnTo>
                  <a:lnTo>
                    <a:pt x="1069" y="25"/>
                  </a:lnTo>
                  <a:lnTo>
                    <a:pt x="1066" y="25"/>
                  </a:lnTo>
                  <a:lnTo>
                    <a:pt x="1072" y="4"/>
                  </a:lnTo>
                  <a:close/>
                  <a:moveTo>
                    <a:pt x="1097" y="11"/>
                  </a:moveTo>
                  <a:lnTo>
                    <a:pt x="1089" y="21"/>
                  </a:lnTo>
                  <a:lnTo>
                    <a:pt x="1097" y="11"/>
                  </a:lnTo>
                  <a:close/>
                  <a:moveTo>
                    <a:pt x="1097" y="11"/>
                  </a:moveTo>
                  <a:lnTo>
                    <a:pt x="1098" y="13"/>
                  </a:lnTo>
                  <a:lnTo>
                    <a:pt x="1100" y="14"/>
                  </a:lnTo>
                  <a:lnTo>
                    <a:pt x="1104" y="15"/>
                  </a:lnTo>
                  <a:lnTo>
                    <a:pt x="1106" y="17"/>
                  </a:lnTo>
                  <a:lnTo>
                    <a:pt x="1107" y="17"/>
                  </a:lnTo>
                  <a:lnTo>
                    <a:pt x="1107" y="18"/>
                  </a:lnTo>
                  <a:lnTo>
                    <a:pt x="1109" y="18"/>
                  </a:lnTo>
                  <a:lnTo>
                    <a:pt x="1092" y="36"/>
                  </a:lnTo>
                  <a:lnTo>
                    <a:pt x="1090" y="35"/>
                  </a:lnTo>
                  <a:lnTo>
                    <a:pt x="1089" y="35"/>
                  </a:lnTo>
                  <a:lnTo>
                    <a:pt x="1089" y="33"/>
                  </a:lnTo>
                  <a:lnTo>
                    <a:pt x="1087" y="33"/>
                  </a:lnTo>
                  <a:lnTo>
                    <a:pt x="1086" y="32"/>
                  </a:lnTo>
                  <a:lnTo>
                    <a:pt x="1084" y="31"/>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29"/>
                  </a:lnTo>
                  <a:lnTo>
                    <a:pt x="1112" y="31"/>
                  </a:lnTo>
                  <a:lnTo>
                    <a:pt x="1112" y="32"/>
                  </a:lnTo>
                  <a:lnTo>
                    <a:pt x="1112" y="33"/>
                  </a:lnTo>
                  <a:lnTo>
                    <a:pt x="1112" y="35"/>
                  </a:lnTo>
                  <a:lnTo>
                    <a:pt x="1112" y="36"/>
                  </a:lnTo>
                  <a:lnTo>
                    <a:pt x="1112" y="39"/>
                  </a:lnTo>
                  <a:lnTo>
                    <a:pt x="1112" y="42"/>
                  </a:lnTo>
                  <a:lnTo>
                    <a:pt x="1112" y="45"/>
                  </a:lnTo>
                  <a:lnTo>
                    <a:pt x="1112" y="47"/>
                  </a:lnTo>
                  <a:lnTo>
                    <a:pt x="1112" y="50"/>
                  </a:lnTo>
                  <a:lnTo>
                    <a:pt x="1112" y="53"/>
                  </a:lnTo>
                  <a:lnTo>
                    <a:pt x="1112" y="57"/>
                  </a:lnTo>
                  <a:lnTo>
                    <a:pt x="1089" y="57"/>
                  </a:lnTo>
                  <a:lnTo>
                    <a:pt x="1089" y="53"/>
                  </a:lnTo>
                  <a:lnTo>
                    <a:pt x="1089" y="47"/>
                  </a:lnTo>
                  <a:lnTo>
                    <a:pt x="1089" y="42"/>
                  </a:lnTo>
                  <a:lnTo>
                    <a:pt x="1089" y="38"/>
                  </a:lnTo>
                  <a:lnTo>
                    <a:pt x="1089" y="36"/>
                  </a:lnTo>
                  <a:lnTo>
                    <a:pt x="1089" y="33"/>
                  </a:lnTo>
                  <a:lnTo>
                    <a:pt x="1089" y="32"/>
                  </a:lnTo>
                  <a:lnTo>
                    <a:pt x="1089" y="31"/>
                  </a:lnTo>
                  <a:lnTo>
                    <a:pt x="1089" y="29"/>
                  </a:lnTo>
                  <a:lnTo>
                    <a:pt x="1112" y="29"/>
                  </a:lnTo>
                  <a:close/>
                  <a:moveTo>
                    <a:pt x="1112" y="57"/>
                  </a:moveTo>
                  <a:lnTo>
                    <a:pt x="1100" y="57"/>
                  </a:lnTo>
                  <a:lnTo>
                    <a:pt x="1112" y="57"/>
                  </a:lnTo>
                  <a:close/>
                  <a:moveTo>
                    <a:pt x="1112" y="57"/>
                  </a:moveTo>
                  <a:lnTo>
                    <a:pt x="1112" y="57"/>
                  </a:lnTo>
                  <a:lnTo>
                    <a:pt x="1112" y="58"/>
                  </a:lnTo>
                  <a:lnTo>
                    <a:pt x="1112" y="61"/>
                  </a:lnTo>
                  <a:lnTo>
                    <a:pt x="1112" y="64"/>
                  </a:lnTo>
                  <a:lnTo>
                    <a:pt x="1089" y="64"/>
                  </a:lnTo>
                  <a:lnTo>
                    <a:pt x="1089" y="61"/>
                  </a:lnTo>
                  <a:lnTo>
                    <a:pt x="1089" y="58"/>
                  </a:lnTo>
                  <a:lnTo>
                    <a:pt x="1089" y="57"/>
                  </a:lnTo>
                  <a:lnTo>
                    <a:pt x="1112" y="57"/>
                  </a:lnTo>
                  <a:close/>
                  <a:moveTo>
                    <a:pt x="1112" y="64"/>
                  </a:moveTo>
                  <a:lnTo>
                    <a:pt x="1112" y="71"/>
                  </a:lnTo>
                  <a:lnTo>
                    <a:pt x="1089" y="71"/>
                  </a:lnTo>
                  <a:lnTo>
                    <a:pt x="1089" y="64"/>
                  </a:lnTo>
                  <a:lnTo>
                    <a:pt x="1112" y="64"/>
                  </a:lnTo>
                  <a:close/>
                  <a:moveTo>
                    <a:pt x="1089" y="71"/>
                  </a:moveTo>
                  <a:lnTo>
                    <a:pt x="1100" y="71"/>
                  </a:lnTo>
                  <a:lnTo>
                    <a:pt x="1089" y="71"/>
                  </a:lnTo>
                  <a:close/>
                  <a:moveTo>
                    <a:pt x="1112" y="71"/>
                  </a:moveTo>
                  <a:lnTo>
                    <a:pt x="1112" y="75"/>
                  </a:lnTo>
                  <a:lnTo>
                    <a:pt x="1089" y="75"/>
                  </a:lnTo>
                  <a:lnTo>
                    <a:pt x="1089" y="71"/>
                  </a:lnTo>
                  <a:lnTo>
                    <a:pt x="1112" y="71"/>
                  </a:lnTo>
                  <a:close/>
                  <a:moveTo>
                    <a:pt x="1112" y="75"/>
                  </a:moveTo>
                  <a:lnTo>
                    <a:pt x="1112" y="75"/>
                  </a:lnTo>
                  <a:lnTo>
                    <a:pt x="1112" y="77"/>
                  </a:lnTo>
                  <a:lnTo>
                    <a:pt x="1112" y="79"/>
                  </a:lnTo>
                  <a:lnTo>
                    <a:pt x="1112" y="82"/>
                  </a:lnTo>
                  <a:lnTo>
                    <a:pt x="1089" y="82"/>
                  </a:lnTo>
                  <a:lnTo>
                    <a:pt x="1089" y="79"/>
                  </a:lnTo>
                  <a:lnTo>
                    <a:pt x="1089" y="77"/>
                  </a:lnTo>
                  <a:lnTo>
                    <a:pt x="1089" y="75"/>
                  </a:lnTo>
                  <a:lnTo>
                    <a:pt x="1112" y="75"/>
                  </a:lnTo>
                  <a:close/>
                  <a:moveTo>
                    <a:pt x="1089" y="82"/>
                  </a:moveTo>
                  <a:lnTo>
                    <a:pt x="1100" y="82"/>
                  </a:lnTo>
                  <a:lnTo>
                    <a:pt x="1089" y="82"/>
                  </a:lnTo>
                  <a:close/>
                  <a:moveTo>
                    <a:pt x="1112" y="82"/>
                  </a:moveTo>
                  <a:lnTo>
                    <a:pt x="1112" y="89"/>
                  </a:lnTo>
                  <a:lnTo>
                    <a:pt x="1089" y="89"/>
                  </a:lnTo>
                  <a:lnTo>
                    <a:pt x="1089" y="82"/>
                  </a:lnTo>
                  <a:lnTo>
                    <a:pt x="1112" y="82"/>
                  </a:lnTo>
                  <a:close/>
                  <a:moveTo>
                    <a:pt x="1112" y="89"/>
                  </a:moveTo>
                  <a:lnTo>
                    <a:pt x="1112" y="111"/>
                  </a:lnTo>
                  <a:lnTo>
                    <a:pt x="1089" y="111"/>
                  </a:lnTo>
                  <a:lnTo>
                    <a:pt x="1089" y="89"/>
                  </a:lnTo>
                  <a:lnTo>
                    <a:pt x="1112" y="89"/>
                  </a:lnTo>
                  <a:close/>
                  <a:moveTo>
                    <a:pt x="1112" y="111"/>
                  </a:moveTo>
                  <a:lnTo>
                    <a:pt x="1112" y="128"/>
                  </a:lnTo>
                  <a:lnTo>
                    <a:pt x="1089" y="128"/>
                  </a:lnTo>
                  <a:lnTo>
                    <a:pt x="1089" y="111"/>
                  </a:lnTo>
                  <a:lnTo>
                    <a:pt x="1112" y="111"/>
                  </a:lnTo>
                  <a:close/>
                  <a:moveTo>
                    <a:pt x="1112" y="128"/>
                  </a:moveTo>
                  <a:lnTo>
                    <a:pt x="1112" y="132"/>
                  </a:lnTo>
                  <a:lnTo>
                    <a:pt x="1089" y="132"/>
                  </a:lnTo>
                  <a:lnTo>
                    <a:pt x="1089" y="128"/>
                  </a:lnTo>
                  <a:lnTo>
                    <a:pt x="1112" y="128"/>
                  </a:lnTo>
                  <a:close/>
                  <a:moveTo>
                    <a:pt x="1112" y="132"/>
                  </a:moveTo>
                  <a:lnTo>
                    <a:pt x="1112" y="143"/>
                  </a:lnTo>
                  <a:lnTo>
                    <a:pt x="1089" y="143"/>
                  </a:lnTo>
                  <a:lnTo>
                    <a:pt x="1089" y="132"/>
                  </a:lnTo>
                  <a:lnTo>
                    <a:pt x="1112" y="132"/>
                  </a:lnTo>
                  <a:close/>
                  <a:moveTo>
                    <a:pt x="1112" y="143"/>
                  </a:moveTo>
                  <a:lnTo>
                    <a:pt x="1112" y="146"/>
                  </a:lnTo>
                  <a:lnTo>
                    <a:pt x="1089" y="146"/>
                  </a:lnTo>
                  <a:lnTo>
                    <a:pt x="1089" y="143"/>
                  </a:lnTo>
                  <a:lnTo>
                    <a:pt x="1112" y="143"/>
                  </a:lnTo>
                  <a:close/>
                  <a:moveTo>
                    <a:pt x="1112" y="146"/>
                  </a:moveTo>
                  <a:lnTo>
                    <a:pt x="1112" y="157"/>
                  </a:lnTo>
                  <a:lnTo>
                    <a:pt x="1089" y="157"/>
                  </a:lnTo>
                  <a:lnTo>
                    <a:pt x="1089" y="146"/>
                  </a:lnTo>
                  <a:lnTo>
                    <a:pt x="1112" y="146"/>
                  </a:lnTo>
                  <a:close/>
                  <a:moveTo>
                    <a:pt x="1112" y="157"/>
                  </a:moveTo>
                  <a:lnTo>
                    <a:pt x="1112" y="160"/>
                  </a:lnTo>
                  <a:lnTo>
                    <a:pt x="1112" y="161"/>
                  </a:lnTo>
                  <a:lnTo>
                    <a:pt x="1112" y="163"/>
                  </a:lnTo>
                  <a:lnTo>
                    <a:pt x="1112" y="164"/>
                  </a:lnTo>
                  <a:lnTo>
                    <a:pt x="1112" y="165"/>
                  </a:lnTo>
                  <a:lnTo>
                    <a:pt x="1112" y="167"/>
                  </a:lnTo>
                  <a:lnTo>
                    <a:pt x="1112" y="168"/>
                  </a:lnTo>
                  <a:lnTo>
                    <a:pt x="1089" y="168"/>
                  </a:lnTo>
                  <a:lnTo>
                    <a:pt x="1089" y="167"/>
                  </a:lnTo>
                  <a:lnTo>
                    <a:pt x="1089" y="165"/>
                  </a:lnTo>
                  <a:lnTo>
                    <a:pt x="1089" y="164"/>
                  </a:lnTo>
                  <a:lnTo>
                    <a:pt x="1089" y="163"/>
                  </a:lnTo>
                  <a:lnTo>
                    <a:pt x="1089" y="160"/>
                  </a:lnTo>
                  <a:lnTo>
                    <a:pt x="1089" y="158"/>
                  </a:lnTo>
                  <a:lnTo>
                    <a:pt x="1089" y="157"/>
                  </a:lnTo>
                  <a:lnTo>
                    <a:pt x="1112" y="157"/>
                  </a:lnTo>
                  <a:close/>
                  <a:moveTo>
                    <a:pt x="1112" y="168"/>
                  </a:moveTo>
                  <a:lnTo>
                    <a:pt x="1112" y="189"/>
                  </a:lnTo>
                  <a:lnTo>
                    <a:pt x="1092" y="175"/>
                  </a:lnTo>
                  <a:lnTo>
                    <a:pt x="1100" y="168"/>
                  </a:lnTo>
                  <a:lnTo>
                    <a:pt x="1112" y="16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8" name="Freeform 19"/>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3 w 1087"/>
                <a:gd name="T9" fmla="*/ 1 h 320"/>
                <a:gd name="T10" fmla="*/ 2 w 1087"/>
                <a:gd name="T11" fmla="*/ 1 h 320"/>
                <a:gd name="T12" fmla="*/ 2 w 1087"/>
                <a:gd name="T13" fmla="*/ 1 h 320"/>
                <a:gd name="T14" fmla="*/ 2 w 1087"/>
                <a:gd name="T15" fmla="*/ 1 h 320"/>
                <a:gd name="T16" fmla="*/ 2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1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0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1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1 h 320"/>
                <a:gd name="T84" fmla="*/ 3 w 1087"/>
                <a:gd name="T85" fmla="*/ 0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3 w 1087"/>
                <a:gd name="T111" fmla="*/ 1 h 320"/>
                <a:gd name="T112" fmla="*/ 3 w 1087"/>
                <a:gd name="T113" fmla="*/ 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7"/>
                <a:gd name="T172" fmla="*/ 0 h 320"/>
                <a:gd name="T173" fmla="*/ 1087 w 1087"/>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7" h="320">
                  <a:moveTo>
                    <a:pt x="1087" y="167"/>
                  </a:moveTo>
                  <a:lnTo>
                    <a:pt x="1087" y="165"/>
                  </a:lnTo>
                  <a:lnTo>
                    <a:pt x="1087" y="164"/>
                  </a:lnTo>
                  <a:lnTo>
                    <a:pt x="1087" y="163"/>
                  </a:lnTo>
                  <a:lnTo>
                    <a:pt x="1085" y="161"/>
                  </a:lnTo>
                  <a:lnTo>
                    <a:pt x="1085" y="158"/>
                  </a:lnTo>
                  <a:lnTo>
                    <a:pt x="1082" y="156"/>
                  </a:lnTo>
                  <a:lnTo>
                    <a:pt x="1081" y="154"/>
                  </a:lnTo>
                  <a:lnTo>
                    <a:pt x="1079" y="153"/>
                  </a:lnTo>
                  <a:lnTo>
                    <a:pt x="1079" y="152"/>
                  </a:lnTo>
                  <a:lnTo>
                    <a:pt x="1077"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2"/>
                  </a:lnTo>
                  <a:lnTo>
                    <a:pt x="1087" y="156"/>
                  </a:lnTo>
                  <a:lnTo>
                    <a:pt x="1087" y="158"/>
                  </a:lnTo>
                  <a:lnTo>
                    <a:pt x="1087" y="161"/>
                  </a:lnTo>
                  <a:lnTo>
                    <a:pt x="1087" y="163"/>
                  </a:lnTo>
                  <a:lnTo>
                    <a:pt x="1087" y="164"/>
                  </a:lnTo>
                  <a:lnTo>
                    <a:pt x="1087" y="165"/>
                  </a:lnTo>
                  <a:lnTo>
                    <a:pt x="1087" y="16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19" name="Freeform 20"/>
            <p:cNvSpPr>
              <a:spLocks noEditPoints="1"/>
            </p:cNvSpPr>
            <p:nvPr/>
          </p:nvSpPr>
          <p:spPr bwMode="auto">
            <a:xfrm>
              <a:off x="2525" y="685"/>
              <a:ext cx="556" cy="170"/>
            </a:xfrm>
            <a:custGeom>
              <a:avLst/>
              <a:gdLst>
                <a:gd name="T0" fmla="*/ 3 w 1112"/>
                <a:gd name="T1" fmla="*/ 0 h 342"/>
                <a:gd name="T2" fmla="*/ 3 w 1112"/>
                <a:gd name="T3" fmla="*/ 0 h 342"/>
                <a:gd name="T4" fmla="*/ 3 w 1112"/>
                <a:gd name="T5" fmla="*/ 0 h 342"/>
                <a:gd name="T6" fmla="*/ 3 w 1112"/>
                <a:gd name="T7" fmla="*/ 0 h 342"/>
                <a:gd name="T8" fmla="*/ 3 w 1112"/>
                <a:gd name="T9" fmla="*/ 0 h 342"/>
                <a:gd name="T10" fmla="*/ 3 w 1112"/>
                <a:gd name="T11" fmla="*/ 0 h 342"/>
                <a:gd name="T12" fmla="*/ 3 w 1112"/>
                <a:gd name="T13" fmla="*/ 0 h 342"/>
                <a:gd name="T14" fmla="*/ 2 w 1112"/>
                <a:gd name="T15" fmla="*/ 0 h 342"/>
                <a:gd name="T16" fmla="*/ 2 w 1112"/>
                <a:gd name="T17" fmla="*/ 0 h 342"/>
                <a:gd name="T18" fmla="*/ 2 w 1112"/>
                <a:gd name="T19" fmla="*/ 0 h 342"/>
                <a:gd name="T20" fmla="*/ 1 w 1112"/>
                <a:gd name="T21" fmla="*/ 0 h 342"/>
                <a:gd name="T22" fmla="*/ 2 w 1112"/>
                <a:gd name="T23" fmla="*/ 0 h 342"/>
                <a:gd name="T24" fmla="*/ 1 w 1112"/>
                <a:gd name="T25" fmla="*/ 0 h 342"/>
                <a:gd name="T26" fmla="*/ 1 w 1112"/>
                <a:gd name="T27" fmla="*/ 0 h 342"/>
                <a:gd name="T28" fmla="*/ 1 w 1112"/>
                <a:gd name="T29" fmla="*/ 0 h 342"/>
                <a:gd name="T30" fmla="*/ 1 w 1112"/>
                <a:gd name="T31" fmla="*/ 0 h 342"/>
                <a:gd name="T32" fmla="*/ 1 w 1112"/>
                <a:gd name="T33" fmla="*/ 0 h 342"/>
                <a:gd name="T34" fmla="*/ 1 w 1112"/>
                <a:gd name="T35" fmla="*/ 0 h 342"/>
                <a:gd name="T36" fmla="*/ 1 w 1112"/>
                <a:gd name="T37" fmla="*/ 0 h 342"/>
                <a:gd name="T38" fmla="*/ 1 w 1112"/>
                <a:gd name="T39" fmla="*/ 0 h 342"/>
                <a:gd name="T40" fmla="*/ 1 w 1112"/>
                <a:gd name="T41" fmla="*/ 0 h 342"/>
                <a:gd name="T42" fmla="*/ 1 w 1112"/>
                <a:gd name="T43" fmla="*/ 0 h 342"/>
                <a:gd name="T44" fmla="*/ 1 w 1112"/>
                <a:gd name="T45" fmla="*/ 0 h 342"/>
                <a:gd name="T46" fmla="*/ 1 w 1112"/>
                <a:gd name="T47" fmla="*/ 0 h 342"/>
                <a:gd name="T48" fmla="*/ 1 w 1112"/>
                <a:gd name="T49" fmla="*/ 0 h 342"/>
                <a:gd name="T50" fmla="*/ 0 w 1112"/>
                <a:gd name="T51" fmla="*/ 0 h 342"/>
                <a:gd name="T52" fmla="*/ 0 w 1112"/>
                <a:gd name="T53" fmla="*/ 0 h 342"/>
                <a:gd name="T54" fmla="*/ 0 w 1112"/>
                <a:gd name="T55" fmla="*/ 0 h 342"/>
                <a:gd name="T56" fmla="*/ 1 w 1112"/>
                <a:gd name="T57" fmla="*/ 0 h 342"/>
                <a:gd name="T58" fmla="*/ 1 w 1112"/>
                <a:gd name="T59" fmla="*/ 0 h 342"/>
                <a:gd name="T60" fmla="*/ 1 w 1112"/>
                <a:gd name="T61" fmla="*/ 0 h 342"/>
                <a:gd name="T62" fmla="*/ 1 w 1112"/>
                <a:gd name="T63" fmla="*/ 0 h 342"/>
                <a:gd name="T64" fmla="*/ 1 w 1112"/>
                <a:gd name="T65" fmla="*/ 0 h 342"/>
                <a:gd name="T66" fmla="*/ 1 w 1112"/>
                <a:gd name="T67" fmla="*/ 0 h 342"/>
                <a:gd name="T68" fmla="*/ 1 w 1112"/>
                <a:gd name="T69" fmla="*/ 0 h 342"/>
                <a:gd name="T70" fmla="*/ 1 w 1112"/>
                <a:gd name="T71" fmla="*/ 0 h 342"/>
                <a:gd name="T72" fmla="*/ 1 w 1112"/>
                <a:gd name="T73" fmla="*/ 0 h 342"/>
                <a:gd name="T74" fmla="*/ 1 w 1112"/>
                <a:gd name="T75" fmla="*/ 0 h 342"/>
                <a:gd name="T76" fmla="*/ 1 w 1112"/>
                <a:gd name="T77" fmla="*/ 0 h 342"/>
                <a:gd name="T78" fmla="*/ 1 w 1112"/>
                <a:gd name="T79" fmla="*/ 0 h 342"/>
                <a:gd name="T80" fmla="*/ 2 w 1112"/>
                <a:gd name="T81" fmla="*/ 0 h 342"/>
                <a:gd name="T82" fmla="*/ 2 w 1112"/>
                <a:gd name="T83" fmla="*/ 0 h 342"/>
                <a:gd name="T84" fmla="*/ 1 w 1112"/>
                <a:gd name="T85" fmla="*/ 0 h 342"/>
                <a:gd name="T86" fmla="*/ 2 w 1112"/>
                <a:gd name="T87" fmla="*/ 0 h 342"/>
                <a:gd name="T88" fmla="*/ 3 w 1112"/>
                <a:gd name="T89" fmla="*/ 0 h 342"/>
                <a:gd name="T90" fmla="*/ 3 w 1112"/>
                <a:gd name="T91" fmla="*/ 0 h 342"/>
                <a:gd name="T92" fmla="*/ 3 w 1112"/>
                <a:gd name="T93" fmla="*/ 0 h 342"/>
                <a:gd name="T94" fmla="*/ 3 w 1112"/>
                <a:gd name="T95" fmla="*/ 0 h 342"/>
                <a:gd name="T96" fmla="*/ 3 w 1112"/>
                <a:gd name="T97" fmla="*/ 0 h 342"/>
                <a:gd name="T98" fmla="*/ 3 w 1112"/>
                <a:gd name="T99" fmla="*/ 0 h 342"/>
                <a:gd name="T100" fmla="*/ 3 w 1112"/>
                <a:gd name="T101" fmla="*/ 0 h 342"/>
                <a:gd name="T102" fmla="*/ 3 w 1112"/>
                <a:gd name="T103" fmla="*/ 0 h 342"/>
                <a:gd name="T104" fmla="*/ 3 w 1112"/>
                <a:gd name="T105" fmla="*/ 0 h 342"/>
                <a:gd name="T106" fmla="*/ 3 w 1112"/>
                <a:gd name="T107" fmla="*/ 0 h 342"/>
                <a:gd name="T108" fmla="*/ 3 w 1112"/>
                <a:gd name="T109" fmla="*/ 0 h 342"/>
                <a:gd name="T110" fmla="*/ 3 w 1112"/>
                <a:gd name="T111" fmla="*/ 0 h 342"/>
                <a:gd name="T112" fmla="*/ 3 w 1112"/>
                <a:gd name="T113" fmla="*/ 0 h 342"/>
                <a:gd name="T114" fmla="*/ 3 w 1112"/>
                <a:gd name="T115" fmla="*/ 0 h 342"/>
                <a:gd name="T116" fmla="*/ 3 w 1112"/>
                <a:gd name="T117" fmla="*/ 0 h 342"/>
                <a:gd name="T118" fmla="*/ 3 w 1112"/>
                <a:gd name="T119" fmla="*/ 0 h 342"/>
                <a:gd name="T120" fmla="*/ 3 w 1112"/>
                <a:gd name="T121" fmla="*/ 0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2"/>
                <a:gd name="T184" fmla="*/ 0 h 342"/>
                <a:gd name="T185" fmla="*/ 1112 w 11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2" h="342">
                  <a:moveTo>
                    <a:pt x="1089" y="181"/>
                  </a:moveTo>
                  <a:lnTo>
                    <a:pt x="1087" y="181"/>
                  </a:lnTo>
                  <a:lnTo>
                    <a:pt x="1087" y="179"/>
                  </a:lnTo>
                  <a:lnTo>
                    <a:pt x="1087" y="178"/>
                  </a:lnTo>
                  <a:lnTo>
                    <a:pt x="1086" y="175"/>
                  </a:lnTo>
                  <a:lnTo>
                    <a:pt x="1084" y="174"/>
                  </a:lnTo>
                  <a:lnTo>
                    <a:pt x="1083" y="171"/>
                  </a:lnTo>
                  <a:lnTo>
                    <a:pt x="1081" y="168"/>
                  </a:lnTo>
                  <a:lnTo>
                    <a:pt x="1081" y="167"/>
                  </a:lnTo>
                  <a:lnTo>
                    <a:pt x="1097" y="150"/>
                  </a:lnTo>
                  <a:lnTo>
                    <a:pt x="1098" y="151"/>
                  </a:lnTo>
                  <a:lnTo>
                    <a:pt x="1101" y="153"/>
                  </a:lnTo>
                  <a:lnTo>
                    <a:pt x="1104" y="157"/>
                  </a:lnTo>
                  <a:lnTo>
                    <a:pt x="1107" y="161"/>
                  </a:lnTo>
                  <a:lnTo>
                    <a:pt x="1109" y="165"/>
                  </a:lnTo>
                  <a:lnTo>
                    <a:pt x="1110" y="168"/>
                  </a:lnTo>
                  <a:lnTo>
                    <a:pt x="1110" y="169"/>
                  </a:lnTo>
                  <a:lnTo>
                    <a:pt x="1112" y="171"/>
                  </a:lnTo>
                  <a:lnTo>
                    <a:pt x="1112" y="172"/>
                  </a:lnTo>
                  <a:lnTo>
                    <a:pt x="1112" y="174"/>
                  </a:lnTo>
                  <a:lnTo>
                    <a:pt x="1089" y="181"/>
                  </a:lnTo>
                  <a:close/>
                  <a:moveTo>
                    <a:pt x="1097" y="150"/>
                  </a:moveTo>
                  <a:lnTo>
                    <a:pt x="1089" y="160"/>
                  </a:lnTo>
                  <a:lnTo>
                    <a:pt x="1097" y="150"/>
                  </a:lnTo>
                  <a:close/>
                  <a:moveTo>
                    <a:pt x="1081" y="171"/>
                  </a:moveTo>
                  <a:lnTo>
                    <a:pt x="1097" y="150"/>
                  </a:lnTo>
                  <a:lnTo>
                    <a:pt x="1081" y="171"/>
                  </a:lnTo>
                  <a:close/>
                  <a:moveTo>
                    <a:pt x="1081" y="171"/>
                  </a:moveTo>
                  <a:lnTo>
                    <a:pt x="1089" y="160"/>
                  </a:lnTo>
                  <a:lnTo>
                    <a:pt x="1081" y="171"/>
                  </a:lnTo>
                  <a:close/>
                  <a:moveTo>
                    <a:pt x="1081" y="171"/>
                  </a:moveTo>
                  <a:lnTo>
                    <a:pt x="1081" y="169"/>
                  </a:lnTo>
                  <a:lnTo>
                    <a:pt x="1081" y="168"/>
                  </a:lnTo>
                  <a:lnTo>
                    <a:pt x="1081" y="167"/>
                  </a:lnTo>
                  <a:lnTo>
                    <a:pt x="1092" y="150"/>
                  </a:lnTo>
                  <a:lnTo>
                    <a:pt x="1094" y="150"/>
                  </a:lnTo>
                  <a:lnTo>
                    <a:pt x="1095" y="150"/>
                  </a:lnTo>
                  <a:lnTo>
                    <a:pt x="1097" y="150"/>
                  </a:lnTo>
                  <a:lnTo>
                    <a:pt x="1081" y="171"/>
                  </a:lnTo>
                  <a:close/>
                  <a:moveTo>
                    <a:pt x="1081" y="167"/>
                  </a:moveTo>
                  <a:lnTo>
                    <a:pt x="1080" y="167"/>
                  </a:lnTo>
                  <a:lnTo>
                    <a:pt x="1078" y="167"/>
                  </a:lnTo>
                  <a:lnTo>
                    <a:pt x="1077" y="167"/>
                  </a:lnTo>
                  <a:lnTo>
                    <a:pt x="1089" y="146"/>
                  </a:lnTo>
                  <a:lnTo>
                    <a:pt x="1090" y="146"/>
                  </a:lnTo>
                  <a:lnTo>
                    <a:pt x="1090" y="147"/>
                  </a:lnTo>
                  <a:lnTo>
                    <a:pt x="1092" y="147"/>
                  </a:lnTo>
                  <a:lnTo>
                    <a:pt x="1092" y="149"/>
                  </a:lnTo>
                  <a:lnTo>
                    <a:pt x="1092" y="150"/>
                  </a:lnTo>
                  <a:lnTo>
                    <a:pt x="1081" y="167"/>
                  </a:lnTo>
                  <a:close/>
                  <a:moveTo>
                    <a:pt x="1077" y="167"/>
                  </a:moveTo>
                  <a:lnTo>
                    <a:pt x="1075" y="165"/>
                  </a:lnTo>
                  <a:lnTo>
                    <a:pt x="1074" y="165"/>
                  </a:lnTo>
                  <a:lnTo>
                    <a:pt x="1072" y="164"/>
                  </a:lnTo>
                  <a:lnTo>
                    <a:pt x="1069" y="163"/>
                  </a:lnTo>
                  <a:lnTo>
                    <a:pt x="1066" y="161"/>
                  </a:lnTo>
                  <a:lnTo>
                    <a:pt x="1063" y="161"/>
                  </a:lnTo>
                  <a:lnTo>
                    <a:pt x="1060" y="161"/>
                  </a:lnTo>
                  <a:lnTo>
                    <a:pt x="1058" y="160"/>
                  </a:lnTo>
                  <a:lnTo>
                    <a:pt x="1061" y="135"/>
                  </a:lnTo>
                  <a:lnTo>
                    <a:pt x="1066" y="136"/>
                  </a:lnTo>
                  <a:lnTo>
                    <a:pt x="1069" y="138"/>
                  </a:lnTo>
                  <a:lnTo>
                    <a:pt x="1072" y="139"/>
                  </a:lnTo>
                  <a:lnTo>
                    <a:pt x="1077" y="140"/>
                  </a:lnTo>
                  <a:lnTo>
                    <a:pt x="1083" y="143"/>
                  </a:lnTo>
                  <a:lnTo>
                    <a:pt x="1089" y="146"/>
                  </a:lnTo>
                  <a:lnTo>
                    <a:pt x="1077" y="167"/>
                  </a:lnTo>
                  <a:close/>
                  <a:moveTo>
                    <a:pt x="1058" y="135"/>
                  </a:moveTo>
                  <a:lnTo>
                    <a:pt x="1061" y="135"/>
                  </a:lnTo>
                  <a:lnTo>
                    <a:pt x="1058" y="150"/>
                  </a:lnTo>
                  <a:lnTo>
                    <a:pt x="1058" y="135"/>
                  </a:lnTo>
                  <a:close/>
                  <a:moveTo>
                    <a:pt x="1058" y="160"/>
                  </a:moveTo>
                  <a:lnTo>
                    <a:pt x="1057" y="160"/>
                  </a:lnTo>
                  <a:lnTo>
                    <a:pt x="1055" y="160"/>
                  </a:lnTo>
                  <a:lnTo>
                    <a:pt x="1052" y="160"/>
                  </a:lnTo>
                  <a:lnTo>
                    <a:pt x="1049" y="160"/>
                  </a:lnTo>
                  <a:lnTo>
                    <a:pt x="1046" y="135"/>
                  </a:lnTo>
                  <a:lnTo>
                    <a:pt x="1058" y="135"/>
                  </a:lnTo>
                  <a:lnTo>
                    <a:pt x="1058" y="160"/>
                  </a:lnTo>
                  <a:close/>
                  <a:moveTo>
                    <a:pt x="1049" y="160"/>
                  </a:moveTo>
                  <a:lnTo>
                    <a:pt x="1038" y="160"/>
                  </a:lnTo>
                  <a:lnTo>
                    <a:pt x="1033" y="139"/>
                  </a:lnTo>
                  <a:lnTo>
                    <a:pt x="1037" y="139"/>
                  </a:lnTo>
                  <a:lnTo>
                    <a:pt x="1040" y="139"/>
                  </a:lnTo>
                  <a:lnTo>
                    <a:pt x="1041" y="138"/>
                  </a:lnTo>
                  <a:lnTo>
                    <a:pt x="1043" y="138"/>
                  </a:lnTo>
                  <a:lnTo>
                    <a:pt x="1044" y="136"/>
                  </a:lnTo>
                  <a:lnTo>
                    <a:pt x="1046" y="135"/>
                  </a:lnTo>
                  <a:lnTo>
                    <a:pt x="1049" y="160"/>
                  </a:lnTo>
                  <a:close/>
                  <a:moveTo>
                    <a:pt x="1033" y="139"/>
                  </a:moveTo>
                  <a:lnTo>
                    <a:pt x="1038" y="150"/>
                  </a:lnTo>
                  <a:lnTo>
                    <a:pt x="1033" y="139"/>
                  </a:lnTo>
                  <a:close/>
                  <a:moveTo>
                    <a:pt x="1038" y="160"/>
                  </a:moveTo>
                  <a:lnTo>
                    <a:pt x="1033" y="139"/>
                  </a:lnTo>
                  <a:lnTo>
                    <a:pt x="1038" y="160"/>
                  </a:lnTo>
                  <a:close/>
                  <a:moveTo>
                    <a:pt x="1038" y="160"/>
                  </a:moveTo>
                  <a:lnTo>
                    <a:pt x="1029" y="164"/>
                  </a:lnTo>
                  <a:lnTo>
                    <a:pt x="1026" y="139"/>
                  </a:lnTo>
                  <a:lnTo>
                    <a:pt x="1027" y="139"/>
                  </a:lnTo>
                  <a:lnTo>
                    <a:pt x="1030" y="139"/>
                  </a:lnTo>
                  <a:lnTo>
                    <a:pt x="1033" y="139"/>
                  </a:lnTo>
                  <a:lnTo>
                    <a:pt x="1038" y="160"/>
                  </a:lnTo>
                  <a:close/>
                  <a:moveTo>
                    <a:pt x="1029" y="164"/>
                  </a:moveTo>
                  <a:lnTo>
                    <a:pt x="1026" y="164"/>
                  </a:lnTo>
                  <a:lnTo>
                    <a:pt x="1023" y="164"/>
                  </a:lnTo>
                  <a:lnTo>
                    <a:pt x="1021" y="165"/>
                  </a:lnTo>
                  <a:lnTo>
                    <a:pt x="1018" y="165"/>
                  </a:lnTo>
                  <a:lnTo>
                    <a:pt x="1017" y="165"/>
                  </a:lnTo>
                  <a:lnTo>
                    <a:pt x="1013" y="167"/>
                  </a:lnTo>
                  <a:lnTo>
                    <a:pt x="1009" y="142"/>
                  </a:lnTo>
                  <a:lnTo>
                    <a:pt x="1010" y="142"/>
                  </a:lnTo>
                  <a:lnTo>
                    <a:pt x="1012" y="142"/>
                  </a:lnTo>
                  <a:lnTo>
                    <a:pt x="1015" y="142"/>
                  </a:lnTo>
                  <a:lnTo>
                    <a:pt x="1017" y="142"/>
                  </a:lnTo>
                  <a:lnTo>
                    <a:pt x="1020" y="140"/>
                  </a:lnTo>
                  <a:lnTo>
                    <a:pt x="1023" y="140"/>
                  </a:lnTo>
                  <a:lnTo>
                    <a:pt x="1026" y="139"/>
                  </a:lnTo>
                  <a:lnTo>
                    <a:pt x="1029" y="164"/>
                  </a:lnTo>
                  <a:close/>
                  <a:moveTo>
                    <a:pt x="1013" y="167"/>
                  </a:moveTo>
                  <a:lnTo>
                    <a:pt x="1009" y="153"/>
                  </a:lnTo>
                  <a:lnTo>
                    <a:pt x="1013" y="167"/>
                  </a:lnTo>
                  <a:close/>
                  <a:moveTo>
                    <a:pt x="1013" y="167"/>
                  </a:moveTo>
                  <a:lnTo>
                    <a:pt x="1009" y="142"/>
                  </a:lnTo>
                  <a:lnTo>
                    <a:pt x="1013" y="167"/>
                  </a:lnTo>
                  <a:close/>
                  <a:moveTo>
                    <a:pt x="1009" y="142"/>
                  </a:moveTo>
                  <a:lnTo>
                    <a:pt x="1009" y="153"/>
                  </a:lnTo>
                  <a:lnTo>
                    <a:pt x="1009" y="142"/>
                  </a:lnTo>
                  <a:close/>
                  <a:moveTo>
                    <a:pt x="1013" y="167"/>
                  </a:moveTo>
                  <a:lnTo>
                    <a:pt x="1003" y="169"/>
                  </a:lnTo>
                  <a:lnTo>
                    <a:pt x="992" y="171"/>
                  </a:lnTo>
                  <a:lnTo>
                    <a:pt x="980" y="174"/>
                  </a:lnTo>
                  <a:lnTo>
                    <a:pt x="967" y="175"/>
                  </a:lnTo>
                  <a:lnTo>
                    <a:pt x="953" y="178"/>
                  </a:lnTo>
                  <a:lnTo>
                    <a:pt x="941" y="181"/>
                  </a:lnTo>
                  <a:lnTo>
                    <a:pt x="927" y="183"/>
                  </a:lnTo>
                  <a:lnTo>
                    <a:pt x="913" y="186"/>
                  </a:lnTo>
                  <a:lnTo>
                    <a:pt x="900" y="189"/>
                  </a:lnTo>
                  <a:lnTo>
                    <a:pt x="884" y="190"/>
                  </a:lnTo>
                  <a:lnTo>
                    <a:pt x="869" y="193"/>
                  </a:lnTo>
                  <a:lnTo>
                    <a:pt x="853" y="197"/>
                  </a:lnTo>
                  <a:lnTo>
                    <a:pt x="838" y="200"/>
                  </a:lnTo>
                  <a:lnTo>
                    <a:pt x="821" y="203"/>
                  </a:lnTo>
                  <a:lnTo>
                    <a:pt x="806" y="206"/>
                  </a:lnTo>
                  <a:lnTo>
                    <a:pt x="789" y="208"/>
                  </a:lnTo>
                  <a:lnTo>
                    <a:pt x="772" y="211"/>
                  </a:lnTo>
                  <a:lnTo>
                    <a:pt x="755" y="215"/>
                  </a:lnTo>
                  <a:lnTo>
                    <a:pt x="738" y="218"/>
                  </a:lnTo>
                  <a:lnTo>
                    <a:pt x="721" y="221"/>
                  </a:lnTo>
                  <a:lnTo>
                    <a:pt x="685" y="228"/>
                  </a:lnTo>
                  <a:lnTo>
                    <a:pt x="650" y="235"/>
                  </a:lnTo>
                  <a:lnTo>
                    <a:pt x="615" y="242"/>
                  </a:lnTo>
                  <a:lnTo>
                    <a:pt x="578" y="249"/>
                  </a:lnTo>
                  <a:lnTo>
                    <a:pt x="505" y="264"/>
                  </a:lnTo>
                  <a:lnTo>
                    <a:pt x="502" y="238"/>
                  </a:lnTo>
                  <a:lnTo>
                    <a:pt x="575" y="225"/>
                  </a:lnTo>
                  <a:lnTo>
                    <a:pt x="610" y="218"/>
                  </a:lnTo>
                  <a:lnTo>
                    <a:pt x="647" y="211"/>
                  </a:lnTo>
                  <a:lnTo>
                    <a:pt x="682" y="204"/>
                  </a:lnTo>
                  <a:lnTo>
                    <a:pt x="718" y="199"/>
                  </a:lnTo>
                  <a:lnTo>
                    <a:pt x="733" y="194"/>
                  </a:lnTo>
                  <a:lnTo>
                    <a:pt x="752" y="192"/>
                  </a:lnTo>
                  <a:lnTo>
                    <a:pt x="769" y="188"/>
                  </a:lnTo>
                  <a:lnTo>
                    <a:pt x="786" y="185"/>
                  </a:lnTo>
                  <a:lnTo>
                    <a:pt x="801" y="182"/>
                  </a:lnTo>
                  <a:lnTo>
                    <a:pt x="818" y="179"/>
                  </a:lnTo>
                  <a:lnTo>
                    <a:pt x="833" y="175"/>
                  </a:lnTo>
                  <a:lnTo>
                    <a:pt x="850" y="172"/>
                  </a:lnTo>
                  <a:lnTo>
                    <a:pt x="866" y="169"/>
                  </a:lnTo>
                  <a:lnTo>
                    <a:pt x="880" y="167"/>
                  </a:lnTo>
                  <a:lnTo>
                    <a:pt x="895" y="164"/>
                  </a:lnTo>
                  <a:lnTo>
                    <a:pt x="909" y="161"/>
                  </a:lnTo>
                  <a:lnTo>
                    <a:pt x="924" y="158"/>
                  </a:lnTo>
                  <a:lnTo>
                    <a:pt x="936" y="156"/>
                  </a:lnTo>
                  <a:lnTo>
                    <a:pt x="950" y="154"/>
                  </a:lnTo>
                  <a:lnTo>
                    <a:pt x="963" y="151"/>
                  </a:lnTo>
                  <a:lnTo>
                    <a:pt x="975" y="149"/>
                  </a:lnTo>
                  <a:lnTo>
                    <a:pt x="987" y="147"/>
                  </a:lnTo>
                  <a:lnTo>
                    <a:pt x="1000" y="144"/>
                  </a:lnTo>
                  <a:lnTo>
                    <a:pt x="1009" y="142"/>
                  </a:lnTo>
                  <a:lnTo>
                    <a:pt x="1013" y="167"/>
                  </a:lnTo>
                  <a:close/>
                  <a:moveTo>
                    <a:pt x="505" y="264"/>
                  </a:moveTo>
                  <a:lnTo>
                    <a:pt x="478" y="268"/>
                  </a:lnTo>
                  <a:lnTo>
                    <a:pt x="450" y="274"/>
                  </a:lnTo>
                  <a:lnTo>
                    <a:pt x="422" y="279"/>
                  </a:lnTo>
                  <a:lnTo>
                    <a:pt x="394" y="285"/>
                  </a:lnTo>
                  <a:lnTo>
                    <a:pt x="368" y="289"/>
                  </a:lnTo>
                  <a:lnTo>
                    <a:pt x="342" y="295"/>
                  </a:lnTo>
                  <a:lnTo>
                    <a:pt x="316" y="299"/>
                  </a:lnTo>
                  <a:lnTo>
                    <a:pt x="291" y="303"/>
                  </a:lnTo>
                  <a:lnTo>
                    <a:pt x="268" y="307"/>
                  </a:lnTo>
                  <a:lnTo>
                    <a:pt x="256" y="310"/>
                  </a:lnTo>
                  <a:lnTo>
                    <a:pt x="244" y="311"/>
                  </a:lnTo>
                  <a:lnTo>
                    <a:pt x="233" y="314"/>
                  </a:lnTo>
                  <a:lnTo>
                    <a:pt x="222" y="315"/>
                  </a:lnTo>
                  <a:lnTo>
                    <a:pt x="211" y="318"/>
                  </a:lnTo>
                  <a:lnTo>
                    <a:pt x="200" y="320"/>
                  </a:lnTo>
                  <a:lnTo>
                    <a:pt x="190" y="322"/>
                  </a:lnTo>
                  <a:lnTo>
                    <a:pt x="179" y="324"/>
                  </a:lnTo>
                  <a:lnTo>
                    <a:pt x="168" y="325"/>
                  </a:lnTo>
                  <a:lnTo>
                    <a:pt x="159" y="328"/>
                  </a:lnTo>
                  <a:lnTo>
                    <a:pt x="150" y="329"/>
                  </a:lnTo>
                  <a:lnTo>
                    <a:pt x="140" y="331"/>
                  </a:lnTo>
                  <a:lnTo>
                    <a:pt x="131" y="333"/>
                  </a:lnTo>
                  <a:lnTo>
                    <a:pt x="122" y="335"/>
                  </a:lnTo>
                  <a:lnTo>
                    <a:pt x="114" y="313"/>
                  </a:lnTo>
                  <a:lnTo>
                    <a:pt x="123" y="311"/>
                  </a:lnTo>
                  <a:lnTo>
                    <a:pt x="133" y="310"/>
                  </a:lnTo>
                  <a:lnTo>
                    <a:pt x="143" y="307"/>
                  </a:lnTo>
                  <a:lnTo>
                    <a:pt x="153" y="306"/>
                  </a:lnTo>
                  <a:lnTo>
                    <a:pt x="163" y="304"/>
                  </a:lnTo>
                  <a:lnTo>
                    <a:pt x="173" y="301"/>
                  </a:lnTo>
                  <a:lnTo>
                    <a:pt x="183" y="300"/>
                  </a:lnTo>
                  <a:lnTo>
                    <a:pt x="194" y="297"/>
                  </a:lnTo>
                  <a:lnTo>
                    <a:pt x="205" y="296"/>
                  </a:lnTo>
                  <a:lnTo>
                    <a:pt x="216" y="295"/>
                  </a:lnTo>
                  <a:lnTo>
                    <a:pt x="228" y="290"/>
                  </a:lnTo>
                  <a:lnTo>
                    <a:pt x="239" y="289"/>
                  </a:lnTo>
                  <a:lnTo>
                    <a:pt x="251" y="288"/>
                  </a:lnTo>
                  <a:lnTo>
                    <a:pt x="264" y="285"/>
                  </a:lnTo>
                  <a:lnTo>
                    <a:pt x="288" y="279"/>
                  </a:lnTo>
                  <a:lnTo>
                    <a:pt x="313" y="275"/>
                  </a:lnTo>
                  <a:lnTo>
                    <a:pt x="337" y="270"/>
                  </a:lnTo>
                  <a:lnTo>
                    <a:pt x="365" y="265"/>
                  </a:lnTo>
                  <a:lnTo>
                    <a:pt x="391" y="260"/>
                  </a:lnTo>
                  <a:lnTo>
                    <a:pt x="418" y="254"/>
                  </a:lnTo>
                  <a:lnTo>
                    <a:pt x="445" y="249"/>
                  </a:lnTo>
                  <a:lnTo>
                    <a:pt x="473" y="243"/>
                  </a:lnTo>
                  <a:lnTo>
                    <a:pt x="502" y="238"/>
                  </a:lnTo>
                  <a:lnTo>
                    <a:pt x="505" y="264"/>
                  </a:lnTo>
                  <a:close/>
                  <a:moveTo>
                    <a:pt x="114" y="313"/>
                  </a:moveTo>
                  <a:lnTo>
                    <a:pt x="119" y="324"/>
                  </a:lnTo>
                  <a:lnTo>
                    <a:pt x="114" y="313"/>
                  </a:lnTo>
                  <a:close/>
                  <a:moveTo>
                    <a:pt x="122" y="335"/>
                  </a:moveTo>
                  <a:lnTo>
                    <a:pt x="114" y="313"/>
                  </a:lnTo>
                  <a:lnTo>
                    <a:pt x="122" y="335"/>
                  </a:lnTo>
                  <a:close/>
                  <a:moveTo>
                    <a:pt x="122" y="335"/>
                  </a:moveTo>
                  <a:lnTo>
                    <a:pt x="119" y="335"/>
                  </a:lnTo>
                  <a:lnTo>
                    <a:pt x="119" y="324"/>
                  </a:lnTo>
                  <a:lnTo>
                    <a:pt x="122" y="335"/>
                  </a:lnTo>
                  <a:close/>
                  <a:moveTo>
                    <a:pt x="119" y="335"/>
                  </a:moveTo>
                  <a:lnTo>
                    <a:pt x="114" y="335"/>
                  </a:lnTo>
                  <a:lnTo>
                    <a:pt x="107" y="313"/>
                  </a:lnTo>
                  <a:lnTo>
                    <a:pt x="114" y="313"/>
                  </a:lnTo>
                  <a:lnTo>
                    <a:pt x="119" y="335"/>
                  </a:lnTo>
                  <a:close/>
                  <a:moveTo>
                    <a:pt x="114" y="335"/>
                  </a:moveTo>
                  <a:lnTo>
                    <a:pt x="111" y="336"/>
                  </a:lnTo>
                  <a:lnTo>
                    <a:pt x="108" y="336"/>
                  </a:lnTo>
                  <a:lnTo>
                    <a:pt x="107" y="338"/>
                  </a:lnTo>
                  <a:lnTo>
                    <a:pt x="103" y="338"/>
                  </a:lnTo>
                  <a:lnTo>
                    <a:pt x="100" y="338"/>
                  </a:lnTo>
                  <a:lnTo>
                    <a:pt x="99" y="338"/>
                  </a:lnTo>
                  <a:lnTo>
                    <a:pt x="97" y="338"/>
                  </a:lnTo>
                  <a:lnTo>
                    <a:pt x="96" y="338"/>
                  </a:lnTo>
                  <a:lnTo>
                    <a:pt x="91" y="317"/>
                  </a:lnTo>
                  <a:lnTo>
                    <a:pt x="93" y="317"/>
                  </a:lnTo>
                  <a:lnTo>
                    <a:pt x="96" y="315"/>
                  </a:lnTo>
                  <a:lnTo>
                    <a:pt x="99" y="315"/>
                  </a:lnTo>
                  <a:lnTo>
                    <a:pt x="103" y="314"/>
                  </a:lnTo>
                  <a:lnTo>
                    <a:pt x="105" y="313"/>
                  </a:lnTo>
                  <a:lnTo>
                    <a:pt x="107" y="313"/>
                  </a:lnTo>
                  <a:lnTo>
                    <a:pt x="114" y="335"/>
                  </a:lnTo>
                  <a:close/>
                  <a:moveTo>
                    <a:pt x="96" y="338"/>
                  </a:moveTo>
                  <a:lnTo>
                    <a:pt x="91" y="328"/>
                  </a:lnTo>
                  <a:lnTo>
                    <a:pt x="96" y="338"/>
                  </a:lnTo>
                  <a:close/>
                  <a:moveTo>
                    <a:pt x="96" y="338"/>
                  </a:moveTo>
                  <a:lnTo>
                    <a:pt x="93" y="339"/>
                  </a:lnTo>
                  <a:lnTo>
                    <a:pt x="90" y="340"/>
                  </a:lnTo>
                  <a:lnTo>
                    <a:pt x="88" y="340"/>
                  </a:lnTo>
                  <a:lnTo>
                    <a:pt x="86" y="342"/>
                  </a:lnTo>
                  <a:lnTo>
                    <a:pt x="83" y="342"/>
                  </a:lnTo>
                  <a:lnTo>
                    <a:pt x="80" y="342"/>
                  </a:lnTo>
                  <a:lnTo>
                    <a:pt x="80" y="317"/>
                  </a:lnTo>
                  <a:lnTo>
                    <a:pt x="91" y="317"/>
                  </a:lnTo>
                  <a:lnTo>
                    <a:pt x="96" y="338"/>
                  </a:lnTo>
                  <a:close/>
                  <a:moveTo>
                    <a:pt x="80" y="342"/>
                  </a:moveTo>
                  <a:lnTo>
                    <a:pt x="68" y="342"/>
                  </a:lnTo>
                  <a:lnTo>
                    <a:pt x="68" y="317"/>
                  </a:lnTo>
                  <a:lnTo>
                    <a:pt x="80" y="317"/>
                  </a:lnTo>
                  <a:lnTo>
                    <a:pt x="80" y="342"/>
                  </a:lnTo>
                  <a:close/>
                  <a:moveTo>
                    <a:pt x="68" y="342"/>
                  </a:moveTo>
                  <a:lnTo>
                    <a:pt x="68" y="331"/>
                  </a:lnTo>
                  <a:lnTo>
                    <a:pt x="68" y="342"/>
                  </a:lnTo>
                  <a:close/>
                  <a:moveTo>
                    <a:pt x="68" y="342"/>
                  </a:moveTo>
                  <a:lnTo>
                    <a:pt x="56" y="342"/>
                  </a:lnTo>
                  <a:lnTo>
                    <a:pt x="60" y="317"/>
                  </a:lnTo>
                  <a:lnTo>
                    <a:pt x="71" y="317"/>
                  </a:lnTo>
                  <a:lnTo>
                    <a:pt x="68" y="342"/>
                  </a:lnTo>
                  <a:close/>
                  <a:moveTo>
                    <a:pt x="56" y="342"/>
                  </a:moveTo>
                  <a:lnTo>
                    <a:pt x="56" y="340"/>
                  </a:lnTo>
                  <a:lnTo>
                    <a:pt x="56" y="339"/>
                  </a:lnTo>
                  <a:lnTo>
                    <a:pt x="54" y="339"/>
                  </a:lnTo>
                  <a:lnTo>
                    <a:pt x="53" y="339"/>
                  </a:lnTo>
                  <a:lnTo>
                    <a:pt x="51" y="338"/>
                  </a:lnTo>
                  <a:lnTo>
                    <a:pt x="48" y="338"/>
                  </a:lnTo>
                  <a:lnTo>
                    <a:pt x="51" y="317"/>
                  </a:lnTo>
                  <a:lnTo>
                    <a:pt x="53" y="317"/>
                  </a:lnTo>
                  <a:lnTo>
                    <a:pt x="54" y="317"/>
                  </a:lnTo>
                  <a:lnTo>
                    <a:pt x="56" y="317"/>
                  </a:lnTo>
                  <a:lnTo>
                    <a:pt x="57" y="317"/>
                  </a:lnTo>
                  <a:lnTo>
                    <a:pt x="59" y="317"/>
                  </a:lnTo>
                  <a:lnTo>
                    <a:pt x="60" y="317"/>
                  </a:lnTo>
                  <a:lnTo>
                    <a:pt x="56" y="342"/>
                  </a:lnTo>
                  <a:close/>
                  <a:moveTo>
                    <a:pt x="48" y="338"/>
                  </a:moveTo>
                  <a:lnTo>
                    <a:pt x="48" y="328"/>
                  </a:lnTo>
                  <a:lnTo>
                    <a:pt x="48" y="338"/>
                  </a:lnTo>
                  <a:close/>
                  <a:moveTo>
                    <a:pt x="48" y="338"/>
                  </a:moveTo>
                  <a:lnTo>
                    <a:pt x="51" y="317"/>
                  </a:lnTo>
                  <a:lnTo>
                    <a:pt x="48" y="338"/>
                  </a:lnTo>
                  <a:close/>
                  <a:moveTo>
                    <a:pt x="51" y="317"/>
                  </a:moveTo>
                  <a:lnTo>
                    <a:pt x="48" y="328"/>
                  </a:lnTo>
                  <a:lnTo>
                    <a:pt x="51" y="317"/>
                  </a:lnTo>
                  <a:close/>
                  <a:moveTo>
                    <a:pt x="48" y="338"/>
                  </a:moveTo>
                  <a:lnTo>
                    <a:pt x="46" y="338"/>
                  </a:lnTo>
                  <a:lnTo>
                    <a:pt x="45" y="338"/>
                  </a:lnTo>
                  <a:lnTo>
                    <a:pt x="43" y="338"/>
                  </a:lnTo>
                  <a:lnTo>
                    <a:pt x="42" y="338"/>
                  </a:lnTo>
                  <a:lnTo>
                    <a:pt x="40" y="338"/>
                  </a:lnTo>
                  <a:lnTo>
                    <a:pt x="48" y="317"/>
                  </a:lnTo>
                  <a:lnTo>
                    <a:pt x="50" y="317"/>
                  </a:lnTo>
                  <a:lnTo>
                    <a:pt x="51" y="317"/>
                  </a:lnTo>
                  <a:lnTo>
                    <a:pt x="48" y="338"/>
                  </a:lnTo>
                  <a:close/>
                  <a:moveTo>
                    <a:pt x="40" y="338"/>
                  </a:moveTo>
                  <a:lnTo>
                    <a:pt x="37" y="335"/>
                  </a:lnTo>
                  <a:lnTo>
                    <a:pt x="43" y="313"/>
                  </a:lnTo>
                  <a:lnTo>
                    <a:pt x="48" y="317"/>
                  </a:lnTo>
                  <a:lnTo>
                    <a:pt x="40" y="338"/>
                  </a:lnTo>
                  <a:close/>
                  <a:moveTo>
                    <a:pt x="37" y="335"/>
                  </a:moveTo>
                  <a:lnTo>
                    <a:pt x="33" y="335"/>
                  </a:lnTo>
                  <a:lnTo>
                    <a:pt x="31" y="333"/>
                  </a:lnTo>
                  <a:lnTo>
                    <a:pt x="25" y="333"/>
                  </a:lnTo>
                  <a:lnTo>
                    <a:pt x="22" y="332"/>
                  </a:lnTo>
                  <a:lnTo>
                    <a:pt x="20" y="332"/>
                  </a:lnTo>
                  <a:lnTo>
                    <a:pt x="19" y="331"/>
                  </a:lnTo>
                  <a:lnTo>
                    <a:pt x="17" y="331"/>
                  </a:lnTo>
                  <a:lnTo>
                    <a:pt x="28" y="310"/>
                  </a:lnTo>
                  <a:lnTo>
                    <a:pt x="30" y="310"/>
                  </a:lnTo>
                  <a:lnTo>
                    <a:pt x="31" y="310"/>
                  </a:lnTo>
                  <a:lnTo>
                    <a:pt x="34" y="311"/>
                  </a:lnTo>
                  <a:lnTo>
                    <a:pt x="37" y="311"/>
                  </a:lnTo>
                  <a:lnTo>
                    <a:pt x="39" y="313"/>
                  </a:lnTo>
                  <a:lnTo>
                    <a:pt x="40" y="313"/>
                  </a:lnTo>
                  <a:lnTo>
                    <a:pt x="43" y="313"/>
                  </a:lnTo>
                  <a:lnTo>
                    <a:pt x="37" y="335"/>
                  </a:lnTo>
                  <a:close/>
                  <a:moveTo>
                    <a:pt x="28" y="310"/>
                  </a:moveTo>
                  <a:lnTo>
                    <a:pt x="25" y="320"/>
                  </a:lnTo>
                  <a:lnTo>
                    <a:pt x="28" y="310"/>
                  </a:lnTo>
                  <a:close/>
                  <a:moveTo>
                    <a:pt x="17" y="331"/>
                  </a:moveTo>
                  <a:lnTo>
                    <a:pt x="16" y="329"/>
                  </a:lnTo>
                  <a:lnTo>
                    <a:pt x="14" y="329"/>
                  </a:lnTo>
                  <a:lnTo>
                    <a:pt x="13" y="328"/>
                  </a:lnTo>
                  <a:lnTo>
                    <a:pt x="11" y="328"/>
                  </a:lnTo>
                  <a:lnTo>
                    <a:pt x="9" y="328"/>
                  </a:lnTo>
                  <a:lnTo>
                    <a:pt x="8" y="328"/>
                  </a:lnTo>
                  <a:lnTo>
                    <a:pt x="17" y="306"/>
                  </a:lnTo>
                  <a:lnTo>
                    <a:pt x="19" y="306"/>
                  </a:lnTo>
                  <a:lnTo>
                    <a:pt x="20" y="306"/>
                  </a:lnTo>
                  <a:lnTo>
                    <a:pt x="22" y="307"/>
                  </a:lnTo>
                  <a:lnTo>
                    <a:pt x="23" y="307"/>
                  </a:lnTo>
                  <a:lnTo>
                    <a:pt x="26" y="308"/>
                  </a:lnTo>
                  <a:lnTo>
                    <a:pt x="28" y="310"/>
                  </a:lnTo>
                  <a:lnTo>
                    <a:pt x="17" y="331"/>
                  </a:lnTo>
                  <a:close/>
                  <a:moveTo>
                    <a:pt x="8" y="328"/>
                  </a:moveTo>
                  <a:lnTo>
                    <a:pt x="0" y="324"/>
                  </a:lnTo>
                  <a:lnTo>
                    <a:pt x="0" y="317"/>
                  </a:lnTo>
                  <a:lnTo>
                    <a:pt x="13" y="317"/>
                  </a:lnTo>
                  <a:lnTo>
                    <a:pt x="8" y="328"/>
                  </a:lnTo>
                  <a:close/>
                  <a:moveTo>
                    <a:pt x="0" y="317"/>
                  </a:moveTo>
                  <a:lnTo>
                    <a:pt x="0" y="306"/>
                  </a:lnTo>
                  <a:lnTo>
                    <a:pt x="25" y="306"/>
                  </a:lnTo>
                  <a:lnTo>
                    <a:pt x="25" y="317"/>
                  </a:lnTo>
                  <a:lnTo>
                    <a:pt x="0" y="317"/>
                  </a:lnTo>
                  <a:close/>
                  <a:moveTo>
                    <a:pt x="0" y="306"/>
                  </a:moveTo>
                  <a:lnTo>
                    <a:pt x="0" y="278"/>
                  </a:lnTo>
                  <a:lnTo>
                    <a:pt x="25" y="278"/>
                  </a:lnTo>
                  <a:lnTo>
                    <a:pt x="25" y="306"/>
                  </a:lnTo>
                  <a:lnTo>
                    <a:pt x="0" y="306"/>
                  </a:lnTo>
                  <a:close/>
                  <a:moveTo>
                    <a:pt x="0" y="278"/>
                  </a:moveTo>
                  <a:lnTo>
                    <a:pt x="0" y="264"/>
                  </a:lnTo>
                  <a:lnTo>
                    <a:pt x="25" y="264"/>
                  </a:lnTo>
                  <a:lnTo>
                    <a:pt x="25" y="278"/>
                  </a:lnTo>
                  <a:lnTo>
                    <a:pt x="0" y="278"/>
                  </a:lnTo>
                  <a:close/>
                  <a:moveTo>
                    <a:pt x="0" y="264"/>
                  </a:moveTo>
                  <a:lnTo>
                    <a:pt x="0" y="246"/>
                  </a:lnTo>
                  <a:lnTo>
                    <a:pt x="25" y="246"/>
                  </a:lnTo>
                  <a:lnTo>
                    <a:pt x="25" y="264"/>
                  </a:lnTo>
                  <a:lnTo>
                    <a:pt x="0" y="264"/>
                  </a:lnTo>
                  <a:close/>
                  <a:moveTo>
                    <a:pt x="0" y="246"/>
                  </a:moveTo>
                  <a:lnTo>
                    <a:pt x="0" y="228"/>
                  </a:lnTo>
                  <a:lnTo>
                    <a:pt x="25" y="228"/>
                  </a:lnTo>
                  <a:lnTo>
                    <a:pt x="25" y="246"/>
                  </a:lnTo>
                  <a:lnTo>
                    <a:pt x="0" y="246"/>
                  </a:lnTo>
                  <a:close/>
                  <a:moveTo>
                    <a:pt x="0" y="228"/>
                  </a:moveTo>
                  <a:lnTo>
                    <a:pt x="0" y="214"/>
                  </a:lnTo>
                  <a:lnTo>
                    <a:pt x="25" y="214"/>
                  </a:lnTo>
                  <a:lnTo>
                    <a:pt x="25" y="228"/>
                  </a:lnTo>
                  <a:lnTo>
                    <a:pt x="0" y="228"/>
                  </a:lnTo>
                  <a:close/>
                  <a:moveTo>
                    <a:pt x="0" y="214"/>
                  </a:moveTo>
                  <a:lnTo>
                    <a:pt x="0" y="192"/>
                  </a:lnTo>
                  <a:lnTo>
                    <a:pt x="25" y="192"/>
                  </a:lnTo>
                  <a:lnTo>
                    <a:pt x="25" y="214"/>
                  </a:lnTo>
                  <a:lnTo>
                    <a:pt x="0" y="214"/>
                  </a:lnTo>
                  <a:close/>
                  <a:moveTo>
                    <a:pt x="0" y="192"/>
                  </a:moveTo>
                  <a:lnTo>
                    <a:pt x="0" y="178"/>
                  </a:lnTo>
                  <a:lnTo>
                    <a:pt x="25" y="178"/>
                  </a:lnTo>
                  <a:lnTo>
                    <a:pt x="25" y="192"/>
                  </a:lnTo>
                  <a:lnTo>
                    <a:pt x="0" y="192"/>
                  </a:lnTo>
                  <a:close/>
                  <a:moveTo>
                    <a:pt x="0" y="178"/>
                  </a:moveTo>
                  <a:lnTo>
                    <a:pt x="0" y="164"/>
                  </a:lnTo>
                  <a:lnTo>
                    <a:pt x="17" y="171"/>
                  </a:lnTo>
                  <a:lnTo>
                    <a:pt x="13" y="178"/>
                  </a:lnTo>
                  <a:lnTo>
                    <a:pt x="0" y="178"/>
                  </a:lnTo>
                  <a:close/>
                  <a:moveTo>
                    <a:pt x="17" y="171"/>
                  </a:moveTo>
                  <a:lnTo>
                    <a:pt x="17" y="171"/>
                  </a:lnTo>
                  <a:lnTo>
                    <a:pt x="19" y="171"/>
                  </a:lnTo>
                  <a:lnTo>
                    <a:pt x="20" y="171"/>
                  </a:lnTo>
                  <a:lnTo>
                    <a:pt x="22" y="171"/>
                  </a:lnTo>
                  <a:lnTo>
                    <a:pt x="23" y="172"/>
                  </a:lnTo>
                  <a:lnTo>
                    <a:pt x="26" y="172"/>
                  </a:lnTo>
                  <a:lnTo>
                    <a:pt x="28" y="174"/>
                  </a:lnTo>
                  <a:lnTo>
                    <a:pt x="17" y="192"/>
                  </a:lnTo>
                  <a:lnTo>
                    <a:pt x="16" y="192"/>
                  </a:lnTo>
                  <a:lnTo>
                    <a:pt x="14" y="192"/>
                  </a:lnTo>
                  <a:lnTo>
                    <a:pt x="11" y="190"/>
                  </a:lnTo>
                  <a:lnTo>
                    <a:pt x="9" y="189"/>
                  </a:lnTo>
                  <a:lnTo>
                    <a:pt x="8" y="189"/>
                  </a:lnTo>
                  <a:lnTo>
                    <a:pt x="17" y="171"/>
                  </a:lnTo>
                  <a:close/>
                  <a:moveTo>
                    <a:pt x="20" y="196"/>
                  </a:moveTo>
                  <a:lnTo>
                    <a:pt x="17" y="192"/>
                  </a:lnTo>
                  <a:lnTo>
                    <a:pt x="25" y="181"/>
                  </a:lnTo>
                  <a:lnTo>
                    <a:pt x="20" y="196"/>
                  </a:lnTo>
                  <a:close/>
                  <a:moveTo>
                    <a:pt x="28" y="171"/>
                  </a:moveTo>
                  <a:lnTo>
                    <a:pt x="20" y="196"/>
                  </a:lnTo>
                  <a:lnTo>
                    <a:pt x="28" y="171"/>
                  </a:lnTo>
                  <a:close/>
                  <a:moveTo>
                    <a:pt x="28" y="171"/>
                  </a:moveTo>
                  <a:lnTo>
                    <a:pt x="25" y="185"/>
                  </a:lnTo>
                  <a:lnTo>
                    <a:pt x="28" y="171"/>
                  </a:lnTo>
                  <a:close/>
                  <a:moveTo>
                    <a:pt x="28" y="171"/>
                  </a:moveTo>
                  <a:lnTo>
                    <a:pt x="28" y="172"/>
                  </a:lnTo>
                  <a:lnTo>
                    <a:pt x="28" y="174"/>
                  </a:lnTo>
                  <a:lnTo>
                    <a:pt x="20" y="196"/>
                  </a:lnTo>
                  <a:lnTo>
                    <a:pt x="19" y="196"/>
                  </a:lnTo>
                  <a:lnTo>
                    <a:pt x="17" y="196"/>
                  </a:lnTo>
                  <a:lnTo>
                    <a:pt x="28" y="171"/>
                  </a:lnTo>
                  <a:close/>
                  <a:moveTo>
                    <a:pt x="28" y="174"/>
                  </a:moveTo>
                  <a:lnTo>
                    <a:pt x="30" y="174"/>
                  </a:lnTo>
                  <a:lnTo>
                    <a:pt x="31" y="174"/>
                  </a:lnTo>
                  <a:lnTo>
                    <a:pt x="25" y="196"/>
                  </a:lnTo>
                  <a:lnTo>
                    <a:pt x="23" y="196"/>
                  </a:lnTo>
                  <a:lnTo>
                    <a:pt x="22" y="196"/>
                  </a:lnTo>
                  <a:lnTo>
                    <a:pt x="20" y="196"/>
                  </a:lnTo>
                  <a:lnTo>
                    <a:pt x="28" y="174"/>
                  </a:lnTo>
                  <a:close/>
                  <a:moveTo>
                    <a:pt x="31" y="174"/>
                  </a:moveTo>
                  <a:lnTo>
                    <a:pt x="34" y="174"/>
                  </a:lnTo>
                  <a:lnTo>
                    <a:pt x="36" y="175"/>
                  </a:lnTo>
                  <a:lnTo>
                    <a:pt x="37" y="175"/>
                  </a:lnTo>
                  <a:lnTo>
                    <a:pt x="40" y="176"/>
                  </a:lnTo>
                  <a:lnTo>
                    <a:pt x="46" y="176"/>
                  </a:lnTo>
                  <a:lnTo>
                    <a:pt x="48" y="178"/>
                  </a:lnTo>
                  <a:lnTo>
                    <a:pt x="51" y="178"/>
                  </a:lnTo>
                  <a:lnTo>
                    <a:pt x="48" y="203"/>
                  </a:lnTo>
                  <a:lnTo>
                    <a:pt x="43" y="201"/>
                  </a:lnTo>
                  <a:lnTo>
                    <a:pt x="40" y="200"/>
                  </a:lnTo>
                  <a:lnTo>
                    <a:pt x="37" y="200"/>
                  </a:lnTo>
                  <a:lnTo>
                    <a:pt x="34" y="199"/>
                  </a:lnTo>
                  <a:lnTo>
                    <a:pt x="30" y="197"/>
                  </a:lnTo>
                  <a:lnTo>
                    <a:pt x="28" y="197"/>
                  </a:lnTo>
                  <a:lnTo>
                    <a:pt x="25" y="196"/>
                  </a:lnTo>
                  <a:lnTo>
                    <a:pt x="31" y="174"/>
                  </a:lnTo>
                  <a:close/>
                  <a:moveTo>
                    <a:pt x="48" y="203"/>
                  </a:moveTo>
                  <a:lnTo>
                    <a:pt x="48" y="189"/>
                  </a:lnTo>
                  <a:lnTo>
                    <a:pt x="48" y="203"/>
                  </a:lnTo>
                  <a:close/>
                  <a:moveTo>
                    <a:pt x="51" y="178"/>
                  </a:moveTo>
                  <a:lnTo>
                    <a:pt x="48" y="203"/>
                  </a:lnTo>
                  <a:lnTo>
                    <a:pt x="51" y="178"/>
                  </a:lnTo>
                  <a:close/>
                  <a:moveTo>
                    <a:pt x="48" y="203"/>
                  </a:moveTo>
                  <a:lnTo>
                    <a:pt x="48" y="189"/>
                  </a:lnTo>
                  <a:lnTo>
                    <a:pt x="48" y="203"/>
                  </a:lnTo>
                  <a:close/>
                  <a:moveTo>
                    <a:pt x="51" y="178"/>
                  </a:moveTo>
                  <a:lnTo>
                    <a:pt x="56" y="178"/>
                  </a:lnTo>
                  <a:lnTo>
                    <a:pt x="51" y="203"/>
                  </a:lnTo>
                  <a:lnTo>
                    <a:pt x="50" y="203"/>
                  </a:lnTo>
                  <a:lnTo>
                    <a:pt x="48" y="203"/>
                  </a:lnTo>
                  <a:lnTo>
                    <a:pt x="51" y="178"/>
                  </a:lnTo>
                  <a:close/>
                  <a:moveTo>
                    <a:pt x="56" y="178"/>
                  </a:moveTo>
                  <a:lnTo>
                    <a:pt x="56" y="178"/>
                  </a:lnTo>
                  <a:lnTo>
                    <a:pt x="56" y="179"/>
                  </a:lnTo>
                  <a:lnTo>
                    <a:pt x="56" y="181"/>
                  </a:lnTo>
                  <a:lnTo>
                    <a:pt x="51" y="203"/>
                  </a:lnTo>
                  <a:lnTo>
                    <a:pt x="56" y="178"/>
                  </a:lnTo>
                  <a:close/>
                  <a:moveTo>
                    <a:pt x="51" y="203"/>
                  </a:moveTo>
                  <a:lnTo>
                    <a:pt x="56" y="192"/>
                  </a:lnTo>
                  <a:lnTo>
                    <a:pt x="51" y="203"/>
                  </a:lnTo>
                  <a:close/>
                  <a:moveTo>
                    <a:pt x="56" y="181"/>
                  </a:moveTo>
                  <a:lnTo>
                    <a:pt x="59" y="181"/>
                  </a:lnTo>
                  <a:lnTo>
                    <a:pt x="62" y="181"/>
                  </a:lnTo>
                  <a:lnTo>
                    <a:pt x="63" y="181"/>
                  </a:lnTo>
                  <a:lnTo>
                    <a:pt x="66" y="181"/>
                  </a:lnTo>
                  <a:lnTo>
                    <a:pt x="70" y="181"/>
                  </a:lnTo>
                  <a:lnTo>
                    <a:pt x="71" y="181"/>
                  </a:lnTo>
                  <a:lnTo>
                    <a:pt x="68" y="203"/>
                  </a:lnTo>
                  <a:lnTo>
                    <a:pt x="66" y="203"/>
                  </a:lnTo>
                  <a:lnTo>
                    <a:pt x="63" y="203"/>
                  </a:lnTo>
                  <a:lnTo>
                    <a:pt x="60" y="203"/>
                  </a:lnTo>
                  <a:lnTo>
                    <a:pt x="56" y="203"/>
                  </a:lnTo>
                  <a:lnTo>
                    <a:pt x="53" y="203"/>
                  </a:lnTo>
                  <a:lnTo>
                    <a:pt x="51" y="203"/>
                  </a:lnTo>
                  <a:lnTo>
                    <a:pt x="56" y="181"/>
                  </a:lnTo>
                  <a:close/>
                  <a:moveTo>
                    <a:pt x="68" y="203"/>
                  </a:moveTo>
                  <a:lnTo>
                    <a:pt x="68" y="192"/>
                  </a:lnTo>
                  <a:lnTo>
                    <a:pt x="68" y="203"/>
                  </a:lnTo>
                  <a:close/>
                  <a:moveTo>
                    <a:pt x="71" y="181"/>
                  </a:moveTo>
                  <a:lnTo>
                    <a:pt x="73" y="181"/>
                  </a:lnTo>
                  <a:lnTo>
                    <a:pt x="74" y="181"/>
                  </a:lnTo>
                  <a:lnTo>
                    <a:pt x="77" y="181"/>
                  </a:lnTo>
                  <a:lnTo>
                    <a:pt x="80" y="181"/>
                  </a:lnTo>
                  <a:lnTo>
                    <a:pt x="80" y="203"/>
                  </a:lnTo>
                  <a:lnTo>
                    <a:pt x="68" y="203"/>
                  </a:lnTo>
                  <a:lnTo>
                    <a:pt x="71" y="181"/>
                  </a:lnTo>
                  <a:close/>
                  <a:moveTo>
                    <a:pt x="80" y="181"/>
                  </a:moveTo>
                  <a:lnTo>
                    <a:pt x="91" y="181"/>
                  </a:lnTo>
                  <a:lnTo>
                    <a:pt x="96" y="203"/>
                  </a:lnTo>
                  <a:lnTo>
                    <a:pt x="94" y="203"/>
                  </a:lnTo>
                  <a:lnTo>
                    <a:pt x="93" y="203"/>
                  </a:lnTo>
                  <a:lnTo>
                    <a:pt x="88" y="203"/>
                  </a:lnTo>
                  <a:lnTo>
                    <a:pt x="83" y="203"/>
                  </a:lnTo>
                  <a:lnTo>
                    <a:pt x="82" y="203"/>
                  </a:lnTo>
                  <a:lnTo>
                    <a:pt x="80" y="203"/>
                  </a:lnTo>
                  <a:lnTo>
                    <a:pt x="80" y="181"/>
                  </a:lnTo>
                  <a:close/>
                  <a:moveTo>
                    <a:pt x="91" y="181"/>
                  </a:moveTo>
                  <a:lnTo>
                    <a:pt x="93" y="181"/>
                  </a:lnTo>
                  <a:lnTo>
                    <a:pt x="94" y="181"/>
                  </a:lnTo>
                  <a:lnTo>
                    <a:pt x="97" y="179"/>
                  </a:lnTo>
                  <a:lnTo>
                    <a:pt x="100" y="178"/>
                  </a:lnTo>
                  <a:lnTo>
                    <a:pt x="102" y="178"/>
                  </a:lnTo>
                  <a:lnTo>
                    <a:pt x="103" y="178"/>
                  </a:lnTo>
                  <a:lnTo>
                    <a:pt x="107" y="199"/>
                  </a:lnTo>
                  <a:lnTo>
                    <a:pt x="105" y="200"/>
                  </a:lnTo>
                  <a:lnTo>
                    <a:pt x="105" y="201"/>
                  </a:lnTo>
                  <a:lnTo>
                    <a:pt x="102" y="201"/>
                  </a:lnTo>
                  <a:lnTo>
                    <a:pt x="100" y="203"/>
                  </a:lnTo>
                  <a:lnTo>
                    <a:pt x="99" y="203"/>
                  </a:lnTo>
                  <a:lnTo>
                    <a:pt x="96" y="203"/>
                  </a:lnTo>
                  <a:lnTo>
                    <a:pt x="91" y="181"/>
                  </a:lnTo>
                  <a:close/>
                  <a:moveTo>
                    <a:pt x="103" y="178"/>
                  </a:moveTo>
                  <a:lnTo>
                    <a:pt x="105" y="178"/>
                  </a:lnTo>
                  <a:lnTo>
                    <a:pt x="108" y="178"/>
                  </a:lnTo>
                  <a:lnTo>
                    <a:pt x="110" y="176"/>
                  </a:lnTo>
                  <a:lnTo>
                    <a:pt x="111" y="176"/>
                  </a:lnTo>
                  <a:lnTo>
                    <a:pt x="113" y="175"/>
                  </a:lnTo>
                  <a:lnTo>
                    <a:pt x="114" y="174"/>
                  </a:lnTo>
                  <a:lnTo>
                    <a:pt x="122" y="199"/>
                  </a:lnTo>
                  <a:lnTo>
                    <a:pt x="120" y="199"/>
                  </a:lnTo>
                  <a:lnTo>
                    <a:pt x="117" y="199"/>
                  </a:lnTo>
                  <a:lnTo>
                    <a:pt x="116" y="199"/>
                  </a:lnTo>
                  <a:lnTo>
                    <a:pt x="113" y="199"/>
                  </a:lnTo>
                  <a:lnTo>
                    <a:pt x="110" y="199"/>
                  </a:lnTo>
                  <a:lnTo>
                    <a:pt x="107" y="199"/>
                  </a:lnTo>
                  <a:lnTo>
                    <a:pt x="103" y="178"/>
                  </a:lnTo>
                  <a:close/>
                  <a:moveTo>
                    <a:pt x="114" y="174"/>
                  </a:moveTo>
                  <a:lnTo>
                    <a:pt x="119" y="189"/>
                  </a:lnTo>
                  <a:lnTo>
                    <a:pt x="114" y="174"/>
                  </a:lnTo>
                  <a:close/>
                  <a:moveTo>
                    <a:pt x="114" y="174"/>
                  </a:moveTo>
                  <a:lnTo>
                    <a:pt x="119" y="199"/>
                  </a:lnTo>
                  <a:lnTo>
                    <a:pt x="114" y="174"/>
                  </a:lnTo>
                  <a:close/>
                  <a:moveTo>
                    <a:pt x="122" y="199"/>
                  </a:moveTo>
                  <a:lnTo>
                    <a:pt x="119" y="199"/>
                  </a:lnTo>
                  <a:lnTo>
                    <a:pt x="119" y="189"/>
                  </a:lnTo>
                  <a:lnTo>
                    <a:pt x="122" y="199"/>
                  </a:lnTo>
                  <a:close/>
                  <a:moveTo>
                    <a:pt x="114" y="174"/>
                  </a:moveTo>
                  <a:lnTo>
                    <a:pt x="222" y="157"/>
                  </a:lnTo>
                  <a:lnTo>
                    <a:pt x="225" y="178"/>
                  </a:lnTo>
                  <a:lnTo>
                    <a:pt x="122" y="199"/>
                  </a:lnTo>
                  <a:lnTo>
                    <a:pt x="114" y="174"/>
                  </a:lnTo>
                  <a:close/>
                  <a:moveTo>
                    <a:pt x="222" y="157"/>
                  </a:moveTo>
                  <a:lnTo>
                    <a:pt x="344" y="132"/>
                  </a:lnTo>
                  <a:lnTo>
                    <a:pt x="351" y="153"/>
                  </a:lnTo>
                  <a:lnTo>
                    <a:pt x="225" y="178"/>
                  </a:lnTo>
                  <a:lnTo>
                    <a:pt x="222" y="157"/>
                  </a:lnTo>
                  <a:close/>
                  <a:moveTo>
                    <a:pt x="344" y="132"/>
                  </a:moveTo>
                  <a:lnTo>
                    <a:pt x="387" y="124"/>
                  </a:lnTo>
                  <a:lnTo>
                    <a:pt x="433" y="115"/>
                  </a:lnTo>
                  <a:lnTo>
                    <a:pt x="479" y="107"/>
                  </a:lnTo>
                  <a:lnTo>
                    <a:pt x="525" y="99"/>
                  </a:lnTo>
                  <a:lnTo>
                    <a:pt x="618" y="81"/>
                  </a:lnTo>
                  <a:lnTo>
                    <a:pt x="664" y="72"/>
                  </a:lnTo>
                  <a:lnTo>
                    <a:pt x="710" y="64"/>
                  </a:lnTo>
                  <a:lnTo>
                    <a:pt x="753" y="56"/>
                  </a:lnTo>
                  <a:lnTo>
                    <a:pt x="796" y="47"/>
                  </a:lnTo>
                  <a:lnTo>
                    <a:pt x="838" y="40"/>
                  </a:lnTo>
                  <a:lnTo>
                    <a:pt x="858" y="36"/>
                  </a:lnTo>
                  <a:lnTo>
                    <a:pt x="876" y="33"/>
                  </a:lnTo>
                  <a:lnTo>
                    <a:pt x="896" y="29"/>
                  </a:lnTo>
                  <a:lnTo>
                    <a:pt x="915" y="25"/>
                  </a:lnTo>
                  <a:lnTo>
                    <a:pt x="932" y="22"/>
                  </a:lnTo>
                  <a:lnTo>
                    <a:pt x="949" y="19"/>
                  </a:lnTo>
                  <a:lnTo>
                    <a:pt x="966" y="15"/>
                  </a:lnTo>
                  <a:lnTo>
                    <a:pt x="981" y="13"/>
                  </a:lnTo>
                  <a:lnTo>
                    <a:pt x="997" y="10"/>
                  </a:lnTo>
                  <a:lnTo>
                    <a:pt x="1009" y="7"/>
                  </a:lnTo>
                  <a:lnTo>
                    <a:pt x="1013" y="29"/>
                  </a:lnTo>
                  <a:lnTo>
                    <a:pt x="1000" y="32"/>
                  </a:lnTo>
                  <a:lnTo>
                    <a:pt x="986" y="35"/>
                  </a:lnTo>
                  <a:lnTo>
                    <a:pt x="969" y="38"/>
                  </a:lnTo>
                  <a:lnTo>
                    <a:pt x="952" y="40"/>
                  </a:lnTo>
                  <a:lnTo>
                    <a:pt x="935" y="43"/>
                  </a:lnTo>
                  <a:lnTo>
                    <a:pt x="918" y="47"/>
                  </a:lnTo>
                  <a:lnTo>
                    <a:pt x="900" y="50"/>
                  </a:lnTo>
                  <a:lnTo>
                    <a:pt x="881" y="54"/>
                  </a:lnTo>
                  <a:lnTo>
                    <a:pt x="863" y="57"/>
                  </a:lnTo>
                  <a:lnTo>
                    <a:pt x="841" y="61"/>
                  </a:lnTo>
                  <a:lnTo>
                    <a:pt x="799" y="69"/>
                  </a:lnTo>
                  <a:lnTo>
                    <a:pt x="758" y="78"/>
                  </a:lnTo>
                  <a:lnTo>
                    <a:pt x="713" y="86"/>
                  </a:lnTo>
                  <a:lnTo>
                    <a:pt x="669" y="94"/>
                  </a:lnTo>
                  <a:lnTo>
                    <a:pt x="622" y="103"/>
                  </a:lnTo>
                  <a:lnTo>
                    <a:pt x="530" y="119"/>
                  </a:lnTo>
                  <a:lnTo>
                    <a:pt x="485" y="128"/>
                  </a:lnTo>
                  <a:lnTo>
                    <a:pt x="441" y="136"/>
                  </a:lnTo>
                  <a:lnTo>
                    <a:pt x="394" y="144"/>
                  </a:lnTo>
                  <a:lnTo>
                    <a:pt x="351" y="153"/>
                  </a:lnTo>
                  <a:lnTo>
                    <a:pt x="344" y="132"/>
                  </a:lnTo>
                  <a:close/>
                  <a:moveTo>
                    <a:pt x="1013" y="29"/>
                  </a:moveTo>
                  <a:lnTo>
                    <a:pt x="1009" y="18"/>
                  </a:lnTo>
                  <a:lnTo>
                    <a:pt x="1013" y="29"/>
                  </a:lnTo>
                  <a:close/>
                  <a:moveTo>
                    <a:pt x="1009" y="7"/>
                  </a:moveTo>
                  <a:lnTo>
                    <a:pt x="1010" y="7"/>
                  </a:lnTo>
                  <a:lnTo>
                    <a:pt x="1012" y="7"/>
                  </a:lnTo>
                  <a:lnTo>
                    <a:pt x="1013" y="7"/>
                  </a:lnTo>
                  <a:lnTo>
                    <a:pt x="1017" y="6"/>
                  </a:lnTo>
                  <a:lnTo>
                    <a:pt x="1018" y="6"/>
                  </a:lnTo>
                  <a:lnTo>
                    <a:pt x="1020" y="4"/>
                  </a:lnTo>
                  <a:lnTo>
                    <a:pt x="1021" y="4"/>
                  </a:lnTo>
                  <a:lnTo>
                    <a:pt x="1026" y="29"/>
                  </a:lnTo>
                  <a:lnTo>
                    <a:pt x="1024" y="29"/>
                  </a:lnTo>
                  <a:lnTo>
                    <a:pt x="1023" y="29"/>
                  </a:lnTo>
                  <a:lnTo>
                    <a:pt x="1021" y="29"/>
                  </a:lnTo>
                  <a:lnTo>
                    <a:pt x="1017" y="29"/>
                  </a:lnTo>
                  <a:lnTo>
                    <a:pt x="1015" y="29"/>
                  </a:lnTo>
                  <a:lnTo>
                    <a:pt x="1013" y="29"/>
                  </a:lnTo>
                  <a:lnTo>
                    <a:pt x="1009" y="7"/>
                  </a:lnTo>
                  <a:close/>
                  <a:moveTo>
                    <a:pt x="1021" y="4"/>
                  </a:moveTo>
                  <a:lnTo>
                    <a:pt x="1023" y="4"/>
                  </a:lnTo>
                  <a:lnTo>
                    <a:pt x="1024" y="4"/>
                  </a:lnTo>
                  <a:lnTo>
                    <a:pt x="1026" y="4"/>
                  </a:lnTo>
                  <a:lnTo>
                    <a:pt x="1029" y="4"/>
                  </a:lnTo>
                  <a:lnTo>
                    <a:pt x="1030" y="4"/>
                  </a:lnTo>
                  <a:lnTo>
                    <a:pt x="1033" y="4"/>
                  </a:lnTo>
                  <a:lnTo>
                    <a:pt x="1038" y="25"/>
                  </a:lnTo>
                  <a:lnTo>
                    <a:pt x="1037" y="25"/>
                  </a:lnTo>
                  <a:lnTo>
                    <a:pt x="1035" y="25"/>
                  </a:lnTo>
                  <a:lnTo>
                    <a:pt x="1033" y="26"/>
                  </a:lnTo>
                  <a:lnTo>
                    <a:pt x="1030" y="26"/>
                  </a:lnTo>
                  <a:lnTo>
                    <a:pt x="1029" y="28"/>
                  </a:lnTo>
                  <a:lnTo>
                    <a:pt x="1026" y="29"/>
                  </a:lnTo>
                  <a:lnTo>
                    <a:pt x="1021" y="4"/>
                  </a:lnTo>
                  <a:close/>
                  <a:moveTo>
                    <a:pt x="1033" y="4"/>
                  </a:moveTo>
                  <a:lnTo>
                    <a:pt x="1038" y="14"/>
                  </a:lnTo>
                  <a:lnTo>
                    <a:pt x="1033" y="4"/>
                  </a:lnTo>
                  <a:close/>
                  <a:moveTo>
                    <a:pt x="1033" y="4"/>
                  </a:moveTo>
                  <a:lnTo>
                    <a:pt x="1038" y="25"/>
                  </a:lnTo>
                  <a:lnTo>
                    <a:pt x="1033" y="4"/>
                  </a:lnTo>
                  <a:close/>
                  <a:moveTo>
                    <a:pt x="1033" y="4"/>
                  </a:moveTo>
                  <a:lnTo>
                    <a:pt x="1033" y="3"/>
                  </a:lnTo>
                  <a:lnTo>
                    <a:pt x="1033" y="1"/>
                  </a:lnTo>
                  <a:lnTo>
                    <a:pt x="1033" y="0"/>
                  </a:lnTo>
                  <a:lnTo>
                    <a:pt x="1035" y="0"/>
                  </a:lnTo>
                  <a:lnTo>
                    <a:pt x="1037" y="0"/>
                  </a:lnTo>
                  <a:lnTo>
                    <a:pt x="1038" y="0"/>
                  </a:lnTo>
                  <a:lnTo>
                    <a:pt x="1041" y="25"/>
                  </a:lnTo>
                  <a:lnTo>
                    <a:pt x="1040" y="25"/>
                  </a:lnTo>
                  <a:lnTo>
                    <a:pt x="1038" y="25"/>
                  </a:lnTo>
                  <a:lnTo>
                    <a:pt x="1033" y="4"/>
                  </a:lnTo>
                  <a:close/>
                  <a:moveTo>
                    <a:pt x="1038" y="0"/>
                  </a:moveTo>
                  <a:lnTo>
                    <a:pt x="1038" y="0"/>
                  </a:lnTo>
                  <a:lnTo>
                    <a:pt x="1040" y="0"/>
                  </a:lnTo>
                  <a:lnTo>
                    <a:pt x="1041" y="0"/>
                  </a:lnTo>
                  <a:lnTo>
                    <a:pt x="1046" y="25"/>
                  </a:lnTo>
                  <a:lnTo>
                    <a:pt x="1041" y="25"/>
                  </a:lnTo>
                  <a:lnTo>
                    <a:pt x="1038" y="0"/>
                  </a:lnTo>
                  <a:close/>
                  <a:moveTo>
                    <a:pt x="1041" y="0"/>
                  </a:moveTo>
                  <a:lnTo>
                    <a:pt x="1043" y="0"/>
                  </a:lnTo>
                  <a:lnTo>
                    <a:pt x="1044" y="0"/>
                  </a:lnTo>
                  <a:lnTo>
                    <a:pt x="1049" y="0"/>
                  </a:lnTo>
                  <a:lnTo>
                    <a:pt x="1054" y="0"/>
                  </a:lnTo>
                  <a:lnTo>
                    <a:pt x="1055" y="0"/>
                  </a:lnTo>
                  <a:lnTo>
                    <a:pt x="1058" y="0"/>
                  </a:lnTo>
                  <a:lnTo>
                    <a:pt x="1061" y="21"/>
                  </a:lnTo>
                  <a:lnTo>
                    <a:pt x="1058" y="21"/>
                  </a:lnTo>
                  <a:lnTo>
                    <a:pt x="1057" y="21"/>
                  </a:lnTo>
                  <a:lnTo>
                    <a:pt x="1054" y="22"/>
                  </a:lnTo>
                  <a:lnTo>
                    <a:pt x="1052" y="22"/>
                  </a:lnTo>
                  <a:lnTo>
                    <a:pt x="1050" y="22"/>
                  </a:lnTo>
                  <a:lnTo>
                    <a:pt x="1049" y="24"/>
                  </a:lnTo>
                  <a:lnTo>
                    <a:pt x="1047" y="24"/>
                  </a:lnTo>
                  <a:lnTo>
                    <a:pt x="1046" y="25"/>
                  </a:lnTo>
                  <a:lnTo>
                    <a:pt x="1041" y="0"/>
                  </a:lnTo>
                  <a:close/>
                  <a:moveTo>
                    <a:pt x="1058" y="0"/>
                  </a:moveTo>
                  <a:lnTo>
                    <a:pt x="1061" y="0"/>
                  </a:lnTo>
                  <a:lnTo>
                    <a:pt x="1058" y="11"/>
                  </a:lnTo>
                  <a:lnTo>
                    <a:pt x="1058" y="0"/>
                  </a:lnTo>
                  <a:close/>
                  <a:moveTo>
                    <a:pt x="1061" y="0"/>
                  </a:moveTo>
                  <a:lnTo>
                    <a:pt x="1058" y="21"/>
                  </a:lnTo>
                  <a:lnTo>
                    <a:pt x="1061" y="0"/>
                  </a:lnTo>
                  <a:close/>
                  <a:moveTo>
                    <a:pt x="1061" y="0"/>
                  </a:moveTo>
                  <a:lnTo>
                    <a:pt x="1063" y="0"/>
                  </a:lnTo>
                  <a:lnTo>
                    <a:pt x="1064" y="0"/>
                  </a:lnTo>
                  <a:lnTo>
                    <a:pt x="1066" y="0"/>
                  </a:lnTo>
                  <a:lnTo>
                    <a:pt x="1061" y="21"/>
                  </a:lnTo>
                  <a:lnTo>
                    <a:pt x="1060" y="21"/>
                  </a:lnTo>
                  <a:lnTo>
                    <a:pt x="1058" y="21"/>
                  </a:lnTo>
                  <a:lnTo>
                    <a:pt x="1061" y="0"/>
                  </a:lnTo>
                  <a:close/>
                  <a:moveTo>
                    <a:pt x="1066" y="0"/>
                  </a:moveTo>
                  <a:lnTo>
                    <a:pt x="1067" y="0"/>
                  </a:lnTo>
                  <a:lnTo>
                    <a:pt x="1069" y="0"/>
                  </a:lnTo>
                  <a:lnTo>
                    <a:pt x="1070" y="0"/>
                  </a:lnTo>
                  <a:lnTo>
                    <a:pt x="1072" y="0"/>
                  </a:lnTo>
                  <a:lnTo>
                    <a:pt x="1066" y="25"/>
                  </a:lnTo>
                  <a:lnTo>
                    <a:pt x="1064" y="25"/>
                  </a:lnTo>
                  <a:lnTo>
                    <a:pt x="1063" y="24"/>
                  </a:lnTo>
                  <a:lnTo>
                    <a:pt x="1061" y="22"/>
                  </a:lnTo>
                  <a:lnTo>
                    <a:pt x="1061" y="21"/>
                  </a:lnTo>
                  <a:lnTo>
                    <a:pt x="1066" y="0"/>
                  </a:lnTo>
                  <a:close/>
                  <a:moveTo>
                    <a:pt x="1072" y="0"/>
                  </a:moveTo>
                  <a:lnTo>
                    <a:pt x="1097" y="11"/>
                  </a:lnTo>
                  <a:lnTo>
                    <a:pt x="1081" y="29"/>
                  </a:lnTo>
                  <a:lnTo>
                    <a:pt x="1080" y="29"/>
                  </a:lnTo>
                  <a:lnTo>
                    <a:pt x="1078" y="28"/>
                  </a:lnTo>
                  <a:lnTo>
                    <a:pt x="1074" y="26"/>
                  </a:lnTo>
                  <a:lnTo>
                    <a:pt x="1072" y="26"/>
                  </a:lnTo>
                  <a:lnTo>
                    <a:pt x="1070" y="25"/>
                  </a:lnTo>
                  <a:lnTo>
                    <a:pt x="1069" y="25"/>
                  </a:lnTo>
                  <a:lnTo>
                    <a:pt x="1066" y="25"/>
                  </a:lnTo>
                  <a:lnTo>
                    <a:pt x="1072" y="0"/>
                  </a:lnTo>
                  <a:close/>
                  <a:moveTo>
                    <a:pt x="1097" y="11"/>
                  </a:moveTo>
                  <a:lnTo>
                    <a:pt x="1089" y="21"/>
                  </a:lnTo>
                  <a:lnTo>
                    <a:pt x="1097" y="11"/>
                  </a:lnTo>
                  <a:close/>
                  <a:moveTo>
                    <a:pt x="1097" y="11"/>
                  </a:moveTo>
                  <a:lnTo>
                    <a:pt x="1100" y="13"/>
                  </a:lnTo>
                  <a:lnTo>
                    <a:pt x="1101" y="15"/>
                  </a:lnTo>
                  <a:lnTo>
                    <a:pt x="1104" y="17"/>
                  </a:lnTo>
                  <a:lnTo>
                    <a:pt x="1106" y="17"/>
                  </a:lnTo>
                  <a:lnTo>
                    <a:pt x="1107" y="18"/>
                  </a:lnTo>
                  <a:lnTo>
                    <a:pt x="1109" y="18"/>
                  </a:lnTo>
                  <a:lnTo>
                    <a:pt x="1092" y="36"/>
                  </a:lnTo>
                  <a:lnTo>
                    <a:pt x="1090" y="35"/>
                  </a:lnTo>
                  <a:lnTo>
                    <a:pt x="1087" y="33"/>
                  </a:lnTo>
                  <a:lnTo>
                    <a:pt x="1084" y="32"/>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39"/>
                  </a:lnTo>
                  <a:lnTo>
                    <a:pt x="1089" y="39"/>
                  </a:lnTo>
                  <a:lnTo>
                    <a:pt x="1089" y="38"/>
                  </a:lnTo>
                  <a:lnTo>
                    <a:pt x="1089" y="36"/>
                  </a:lnTo>
                  <a:lnTo>
                    <a:pt x="1089" y="35"/>
                  </a:lnTo>
                  <a:lnTo>
                    <a:pt x="1089" y="33"/>
                  </a:lnTo>
                  <a:lnTo>
                    <a:pt x="1089" y="32"/>
                  </a:lnTo>
                  <a:lnTo>
                    <a:pt x="1089" y="31"/>
                  </a:lnTo>
                  <a:lnTo>
                    <a:pt x="1089" y="29"/>
                  </a:lnTo>
                  <a:lnTo>
                    <a:pt x="1112" y="29"/>
                  </a:lnTo>
                  <a:close/>
                  <a:moveTo>
                    <a:pt x="1112" y="39"/>
                  </a:moveTo>
                  <a:lnTo>
                    <a:pt x="1100" y="39"/>
                  </a:lnTo>
                  <a:lnTo>
                    <a:pt x="1112" y="39"/>
                  </a:lnTo>
                  <a:close/>
                  <a:moveTo>
                    <a:pt x="1112" y="39"/>
                  </a:moveTo>
                  <a:lnTo>
                    <a:pt x="1089" y="39"/>
                  </a:lnTo>
                  <a:lnTo>
                    <a:pt x="1112" y="39"/>
                  </a:lnTo>
                  <a:close/>
                  <a:moveTo>
                    <a:pt x="1089" y="39"/>
                  </a:moveTo>
                  <a:lnTo>
                    <a:pt x="1100" y="39"/>
                  </a:lnTo>
                  <a:lnTo>
                    <a:pt x="1089" y="39"/>
                  </a:lnTo>
                  <a:close/>
                  <a:moveTo>
                    <a:pt x="1112" y="39"/>
                  </a:moveTo>
                  <a:lnTo>
                    <a:pt x="1112" y="42"/>
                  </a:lnTo>
                  <a:lnTo>
                    <a:pt x="1089" y="42"/>
                  </a:lnTo>
                  <a:lnTo>
                    <a:pt x="1089" y="39"/>
                  </a:lnTo>
                  <a:lnTo>
                    <a:pt x="1112" y="39"/>
                  </a:lnTo>
                  <a:close/>
                  <a:moveTo>
                    <a:pt x="1112" y="42"/>
                  </a:moveTo>
                  <a:lnTo>
                    <a:pt x="1112" y="46"/>
                  </a:lnTo>
                  <a:lnTo>
                    <a:pt x="1089" y="46"/>
                  </a:lnTo>
                  <a:lnTo>
                    <a:pt x="1089" y="42"/>
                  </a:lnTo>
                  <a:lnTo>
                    <a:pt x="1112" y="42"/>
                  </a:lnTo>
                  <a:close/>
                  <a:moveTo>
                    <a:pt x="1112" y="46"/>
                  </a:moveTo>
                  <a:lnTo>
                    <a:pt x="1112" y="47"/>
                  </a:lnTo>
                  <a:lnTo>
                    <a:pt x="1112" y="49"/>
                  </a:lnTo>
                  <a:lnTo>
                    <a:pt x="1112" y="51"/>
                  </a:lnTo>
                  <a:lnTo>
                    <a:pt x="1112" y="54"/>
                  </a:lnTo>
                  <a:lnTo>
                    <a:pt x="1112" y="58"/>
                  </a:lnTo>
                  <a:lnTo>
                    <a:pt x="1112" y="64"/>
                  </a:lnTo>
                  <a:lnTo>
                    <a:pt x="1089" y="64"/>
                  </a:lnTo>
                  <a:lnTo>
                    <a:pt x="1089" y="58"/>
                  </a:lnTo>
                  <a:lnTo>
                    <a:pt x="1089" y="54"/>
                  </a:lnTo>
                  <a:lnTo>
                    <a:pt x="1089" y="51"/>
                  </a:lnTo>
                  <a:lnTo>
                    <a:pt x="1089" y="49"/>
                  </a:lnTo>
                  <a:lnTo>
                    <a:pt x="1089" y="47"/>
                  </a:lnTo>
                  <a:lnTo>
                    <a:pt x="1089" y="46"/>
                  </a:lnTo>
                  <a:lnTo>
                    <a:pt x="1112" y="46"/>
                  </a:lnTo>
                  <a:close/>
                  <a:moveTo>
                    <a:pt x="1112" y="64"/>
                  </a:moveTo>
                  <a:lnTo>
                    <a:pt x="1100" y="64"/>
                  </a:lnTo>
                  <a:lnTo>
                    <a:pt x="1112" y="64"/>
                  </a:lnTo>
                  <a:close/>
                  <a:moveTo>
                    <a:pt x="1112" y="64"/>
                  </a:moveTo>
                  <a:lnTo>
                    <a:pt x="1112" y="69"/>
                  </a:lnTo>
                  <a:lnTo>
                    <a:pt x="1112" y="74"/>
                  </a:lnTo>
                  <a:lnTo>
                    <a:pt x="1112" y="76"/>
                  </a:lnTo>
                  <a:lnTo>
                    <a:pt x="1112" y="79"/>
                  </a:lnTo>
                  <a:lnTo>
                    <a:pt x="1112" y="81"/>
                  </a:lnTo>
                  <a:lnTo>
                    <a:pt x="1112" y="82"/>
                  </a:lnTo>
                  <a:lnTo>
                    <a:pt x="1089" y="82"/>
                  </a:lnTo>
                  <a:lnTo>
                    <a:pt x="1089" y="79"/>
                  </a:lnTo>
                  <a:lnTo>
                    <a:pt x="1089" y="76"/>
                  </a:lnTo>
                  <a:lnTo>
                    <a:pt x="1089" y="75"/>
                  </a:lnTo>
                  <a:lnTo>
                    <a:pt x="1089" y="74"/>
                  </a:lnTo>
                  <a:lnTo>
                    <a:pt x="1089" y="71"/>
                  </a:lnTo>
                  <a:lnTo>
                    <a:pt x="1089" y="69"/>
                  </a:lnTo>
                  <a:lnTo>
                    <a:pt x="1089" y="68"/>
                  </a:lnTo>
                  <a:lnTo>
                    <a:pt x="1089" y="65"/>
                  </a:lnTo>
                  <a:lnTo>
                    <a:pt x="1089" y="64"/>
                  </a:lnTo>
                  <a:lnTo>
                    <a:pt x="1112" y="64"/>
                  </a:lnTo>
                  <a:close/>
                  <a:moveTo>
                    <a:pt x="1112" y="82"/>
                  </a:moveTo>
                  <a:lnTo>
                    <a:pt x="1100" y="82"/>
                  </a:lnTo>
                  <a:lnTo>
                    <a:pt x="1112" y="82"/>
                  </a:lnTo>
                  <a:close/>
                  <a:moveTo>
                    <a:pt x="1112" y="82"/>
                  </a:moveTo>
                  <a:lnTo>
                    <a:pt x="1112" y="99"/>
                  </a:lnTo>
                  <a:lnTo>
                    <a:pt x="1089" y="99"/>
                  </a:lnTo>
                  <a:lnTo>
                    <a:pt x="1089" y="82"/>
                  </a:lnTo>
                  <a:lnTo>
                    <a:pt x="1112" y="82"/>
                  </a:lnTo>
                  <a:close/>
                  <a:moveTo>
                    <a:pt x="1112" y="99"/>
                  </a:moveTo>
                  <a:lnTo>
                    <a:pt x="1112" y="117"/>
                  </a:lnTo>
                  <a:lnTo>
                    <a:pt x="1089" y="117"/>
                  </a:lnTo>
                  <a:lnTo>
                    <a:pt x="1089" y="99"/>
                  </a:lnTo>
                  <a:lnTo>
                    <a:pt x="1112" y="99"/>
                  </a:lnTo>
                  <a:close/>
                  <a:moveTo>
                    <a:pt x="1112" y="117"/>
                  </a:moveTo>
                  <a:lnTo>
                    <a:pt x="1112" y="132"/>
                  </a:lnTo>
                  <a:lnTo>
                    <a:pt x="1089" y="132"/>
                  </a:lnTo>
                  <a:lnTo>
                    <a:pt x="1089" y="117"/>
                  </a:lnTo>
                  <a:lnTo>
                    <a:pt x="1112" y="117"/>
                  </a:lnTo>
                  <a:close/>
                  <a:moveTo>
                    <a:pt x="1112" y="132"/>
                  </a:moveTo>
                  <a:lnTo>
                    <a:pt x="1112" y="157"/>
                  </a:lnTo>
                  <a:lnTo>
                    <a:pt x="1089" y="157"/>
                  </a:lnTo>
                  <a:lnTo>
                    <a:pt x="1089" y="132"/>
                  </a:lnTo>
                  <a:lnTo>
                    <a:pt x="1112" y="132"/>
                  </a:lnTo>
                  <a:close/>
                  <a:moveTo>
                    <a:pt x="1112" y="157"/>
                  </a:moveTo>
                  <a:lnTo>
                    <a:pt x="1112" y="157"/>
                  </a:lnTo>
                  <a:lnTo>
                    <a:pt x="1112" y="158"/>
                  </a:lnTo>
                  <a:lnTo>
                    <a:pt x="1112" y="160"/>
                  </a:lnTo>
                  <a:lnTo>
                    <a:pt x="1112" y="161"/>
                  </a:lnTo>
                  <a:lnTo>
                    <a:pt x="1112" y="165"/>
                  </a:lnTo>
                  <a:lnTo>
                    <a:pt x="1112" y="168"/>
                  </a:lnTo>
                  <a:lnTo>
                    <a:pt x="1112" y="172"/>
                  </a:lnTo>
                  <a:lnTo>
                    <a:pt x="1112" y="174"/>
                  </a:lnTo>
                  <a:lnTo>
                    <a:pt x="1112" y="175"/>
                  </a:lnTo>
                  <a:lnTo>
                    <a:pt x="1112" y="176"/>
                  </a:lnTo>
                  <a:lnTo>
                    <a:pt x="1112" y="178"/>
                  </a:lnTo>
                  <a:lnTo>
                    <a:pt x="1089" y="178"/>
                  </a:lnTo>
                  <a:lnTo>
                    <a:pt x="1089" y="176"/>
                  </a:lnTo>
                  <a:lnTo>
                    <a:pt x="1089" y="175"/>
                  </a:lnTo>
                  <a:lnTo>
                    <a:pt x="1089" y="174"/>
                  </a:lnTo>
                  <a:lnTo>
                    <a:pt x="1089" y="171"/>
                  </a:lnTo>
                  <a:lnTo>
                    <a:pt x="1089" y="168"/>
                  </a:lnTo>
                  <a:lnTo>
                    <a:pt x="1089" y="165"/>
                  </a:lnTo>
                  <a:lnTo>
                    <a:pt x="1089" y="161"/>
                  </a:lnTo>
                  <a:lnTo>
                    <a:pt x="1089" y="157"/>
                  </a:lnTo>
                  <a:lnTo>
                    <a:pt x="1112" y="157"/>
                  </a:lnTo>
                  <a:close/>
                  <a:moveTo>
                    <a:pt x="1112" y="178"/>
                  </a:moveTo>
                  <a:lnTo>
                    <a:pt x="1109" y="281"/>
                  </a:lnTo>
                  <a:lnTo>
                    <a:pt x="1089" y="181"/>
                  </a:lnTo>
                  <a:lnTo>
                    <a:pt x="1100" y="178"/>
                  </a:lnTo>
                  <a:lnTo>
                    <a:pt x="1112" y="17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0" name="Freeform 21"/>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1" name="Freeform 22"/>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2" name="Freeform 23"/>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2 w 1087"/>
                <a:gd name="T9" fmla="*/ 1 h 320"/>
                <a:gd name="T10" fmla="*/ 2 w 1087"/>
                <a:gd name="T11" fmla="*/ 1 h 320"/>
                <a:gd name="T12" fmla="*/ 2 w 1087"/>
                <a:gd name="T13" fmla="*/ 1 h 320"/>
                <a:gd name="T14" fmla="*/ 2 w 1087"/>
                <a:gd name="T15" fmla="*/ 1 h 320"/>
                <a:gd name="T16" fmla="*/ 1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0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1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2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0 h 320"/>
                <a:gd name="T84" fmla="*/ 3 w 1087"/>
                <a:gd name="T85" fmla="*/ 1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320"/>
                <a:gd name="T167" fmla="*/ 1087 w 1087"/>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320">
                  <a:moveTo>
                    <a:pt x="1087" y="156"/>
                  </a:moveTo>
                  <a:lnTo>
                    <a:pt x="1087" y="156"/>
                  </a:lnTo>
                  <a:lnTo>
                    <a:pt x="1085" y="154"/>
                  </a:lnTo>
                  <a:lnTo>
                    <a:pt x="1082" y="153"/>
                  </a:lnTo>
                  <a:lnTo>
                    <a:pt x="1081" y="152"/>
                  </a:lnTo>
                  <a:lnTo>
                    <a:pt x="1079"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0"/>
                  </a:lnTo>
                  <a:lnTo>
                    <a:pt x="1087" y="153"/>
                  </a:lnTo>
                  <a:lnTo>
                    <a:pt x="1087" y="154"/>
                  </a:lnTo>
                  <a:lnTo>
                    <a:pt x="1087" y="15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3" name="Freeform 24"/>
            <p:cNvSpPr>
              <a:spLocks/>
            </p:cNvSpPr>
            <p:nvPr/>
          </p:nvSpPr>
          <p:spPr bwMode="auto">
            <a:xfrm>
              <a:off x="2840" y="728"/>
              <a:ext cx="3" cy="5"/>
            </a:xfrm>
            <a:custGeom>
              <a:avLst/>
              <a:gdLst>
                <a:gd name="T0" fmla="*/ 0 w 1"/>
                <a:gd name="T1" fmla="*/ 0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1 h 10"/>
                <a:gd name="T16" fmla="*/ 0 w 1"/>
                <a:gd name="T17" fmla="*/ 1 h 10"/>
                <a:gd name="T18" fmla="*/ 0 w 1"/>
                <a:gd name="T19" fmla="*/ 1 h 10"/>
                <a:gd name="T20" fmla="*/ 0 w 1"/>
                <a:gd name="T21" fmla="*/ 1 h 10"/>
                <a:gd name="T22" fmla="*/ 0 w 1"/>
                <a:gd name="T23" fmla="*/ 1 h 10"/>
                <a:gd name="T24" fmla="*/ 0 w 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0"/>
                <a:gd name="T41" fmla="*/ 1 w 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0">
                  <a:moveTo>
                    <a:pt x="0" y="0"/>
                  </a:moveTo>
                  <a:lnTo>
                    <a:pt x="0" y="1"/>
                  </a:lnTo>
                  <a:lnTo>
                    <a:pt x="0" y="3"/>
                  </a:lnTo>
                  <a:lnTo>
                    <a:pt x="0" y="7"/>
                  </a:lnTo>
                  <a:lnTo>
                    <a:pt x="0" y="8"/>
                  </a:lnTo>
                  <a:lnTo>
                    <a:pt x="0" y="10"/>
                  </a:lnTo>
                  <a:lnTo>
                    <a:pt x="0" y="8"/>
                  </a:lnTo>
                  <a:lnTo>
                    <a:pt x="0" y="4"/>
                  </a:lnTo>
                  <a:lnTo>
                    <a:pt x="0" y="3"/>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4" name="Freeform 25"/>
            <p:cNvSpPr>
              <a:spLocks/>
            </p:cNvSpPr>
            <p:nvPr/>
          </p:nvSpPr>
          <p:spPr bwMode="auto">
            <a:xfrm>
              <a:off x="2840" y="742"/>
              <a:ext cx="3" cy="9"/>
            </a:xfrm>
            <a:custGeom>
              <a:avLst/>
              <a:gdLst>
                <a:gd name="T0" fmla="*/ 0 w 1"/>
                <a:gd name="T1" fmla="*/ 0 h 14"/>
                <a:gd name="T2" fmla="*/ 0 w 1"/>
                <a:gd name="T3" fmla="*/ 1 h 14"/>
                <a:gd name="T4" fmla="*/ 0 w 1"/>
                <a:gd name="T5" fmla="*/ 1 h 14"/>
                <a:gd name="T6" fmla="*/ 0 w 1"/>
                <a:gd name="T7" fmla="*/ 1 h 14"/>
                <a:gd name="T8" fmla="*/ 0 w 1"/>
                <a:gd name="T9" fmla="*/ 1 h 14"/>
                <a:gd name="T10" fmla="*/ 0 w 1"/>
                <a:gd name="T11" fmla="*/ 1 h 14"/>
                <a:gd name="T12" fmla="*/ 0 w 1"/>
                <a:gd name="T13" fmla="*/ 1 h 14"/>
                <a:gd name="T14" fmla="*/ 0 w 1"/>
                <a:gd name="T15" fmla="*/ 1 h 14"/>
                <a:gd name="T16" fmla="*/ 0 w 1"/>
                <a:gd name="T17" fmla="*/ 1 h 14"/>
                <a:gd name="T18" fmla="*/ 0 w 1"/>
                <a:gd name="T19" fmla="*/ 1 h 14"/>
                <a:gd name="T20" fmla="*/ 0 w 1"/>
                <a:gd name="T21" fmla="*/ 1 h 14"/>
                <a:gd name="T22" fmla="*/ 0 w 1"/>
                <a:gd name="T23" fmla="*/ 1 h 14"/>
                <a:gd name="T24" fmla="*/ 0 w 1"/>
                <a:gd name="T25" fmla="*/ 1 h 14"/>
                <a:gd name="T26" fmla="*/ 0 w 1"/>
                <a:gd name="T27" fmla="*/ 1 h 14"/>
                <a:gd name="T28" fmla="*/ 0 w 1"/>
                <a:gd name="T29" fmla="*/ 1 h 14"/>
                <a:gd name="T30" fmla="*/ 0 w 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4"/>
                <a:gd name="T50" fmla="*/ 1 w 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4">
                  <a:moveTo>
                    <a:pt x="0" y="0"/>
                  </a:moveTo>
                  <a:lnTo>
                    <a:pt x="0" y="5"/>
                  </a:lnTo>
                  <a:lnTo>
                    <a:pt x="0" y="7"/>
                  </a:lnTo>
                  <a:lnTo>
                    <a:pt x="0" y="10"/>
                  </a:lnTo>
                  <a:lnTo>
                    <a:pt x="0" y="11"/>
                  </a:lnTo>
                  <a:lnTo>
                    <a:pt x="0" y="12"/>
                  </a:lnTo>
                  <a:lnTo>
                    <a:pt x="0" y="14"/>
                  </a:lnTo>
                  <a:lnTo>
                    <a:pt x="0" y="11"/>
                  </a:lnTo>
                  <a:lnTo>
                    <a:pt x="0" y="10"/>
                  </a:lnTo>
                  <a:lnTo>
                    <a:pt x="0" y="8"/>
                  </a:lnTo>
                  <a:lnTo>
                    <a:pt x="0" y="7"/>
                  </a:lnTo>
                  <a:lnTo>
                    <a:pt x="0" y="5"/>
                  </a:lnTo>
                  <a:lnTo>
                    <a:pt x="0" y="4"/>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5" name="Freeform 26"/>
            <p:cNvSpPr>
              <a:spLocks/>
            </p:cNvSpPr>
            <p:nvPr/>
          </p:nvSpPr>
          <p:spPr bwMode="auto">
            <a:xfrm>
              <a:off x="3010" y="690"/>
              <a:ext cx="3" cy="76"/>
            </a:xfrm>
            <a:custGeom>
              <a:avLst/>
              <a:gdLst>
                <a:gd name="T0" fmla="*/ 0 w 1"/>
                <a:gd name="T1" fmla="*/ 0 h 153"/>
                <a:gd name="T2" fmla="*/ 0 w 1"/>
                <a:gd name="T3" fmla="*/ 0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153"/>
                  </a:moveTo>
                  <a:lnTo>
                    <a:pt x="0" y="0"/>
                  </a:lnTo>
                  <a:lnTo>
                    <a:pt x="0" y="15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6" name="Freeform 27"/>
            <p:cNvSpPr>
              <a:spLocks/>
            </p:cNvSpPr>
            <p:nvPr/>
          </p:nvSpPr>
          <p:spPr bwMode="auto">
            <a:xfrm>
              <a:off x="2984" y="761"/>
              <a:ext cx="97" cy="93"/>
            </a:xfrm>
            <a:custGeom>
              <a:avLst/>
              <a:gdLst>
                <a:gd name="T0" fmla="*/ 1 w 192"/>
                <a:gd name="T1" fmla="*/ 0 h 189"/>
                <a:gd name="T2" fmla="*/ 1 w 192"/>
                <a:gd name="T3" fmla="*/ 0 h 189"/>
                <a:gd name="T4" fmla="*/ 1 w 192"/>
                <a:gd name="T5" fmla="*/ 0 h 189"/>
                <a:gd name="T6" fmla="*/ 1 w 192"/>
                <a:gd name="T7" fmla="*/ 0 h 189"/>
                <a:gd name="T8" fmla="*/ 1 w 192"/>
                <a:gd name="T9" fmla="*/ 0 h 189"/>
                <a:gd name="T10" fmla="*/ 1 w 192"/>
                <a:gd name="T11" fmla="*/ 0 h 189"/>
                <a:gd name="T12" fmla="*/ 1 w 192"/>
                <a:gd name="T13" fmla="*/ 0 h 189"/>
                <a:gd name="T14" fmla="*/ 1 w 192"/>
                <a:gd name="T15" fmla="*/ 0 h 189"/>
                <a:gd name="T16" fmla="*/ 1 w 192"/>
                <a:gd name="T17" fmla="*/ 0 h 189"/>
                <a:gd name="T18" fmla="*/ 1 w 192"/>
                <a:gd name="T19" fmla="*/ 0 h 189"/>
                <a:gd name="T20" fmla="*/ 1 w 192"/>
                <a:gd name="T21" fmla="*/ 0 h 189"/>
                <a:gd name="T22" fmla="*/ 1 w 192"/>
                <a:gd name="T23" fmla="*/ 0 h 189"/>
                <a:gd name="T24" fmla="*/ 1 w 192"/>
                <a:gd name="T25" fmla="*/ 0 h 189"/>
                <a:gd name="T26" fmla="*/ 1 w 192"/>
                <a:gd name="T27" fmla="*/ 0 h 189"/>
                <a:gd name="T28" fmla="*/ 1 w 192"/>
                <a:gd name="T29" fmla="*/ 0 h 189"/>
                <a:gd name="T30" fmla="*/ 1 w 192"/>
                <a:gd name="T31" fmla="*/ 0 h 189"/>
                <a:gd name="T32" fmla="*/ 1 w 192"/>
                <a:gd name="T33" fmla="*/ 0 h 189"/>
                <a:gd name="T34" fmla="*/ 1 w 192"/>
                <a:gd name="T35" fmla="*/ 0 h 189"/>
                <a:gd name="T36" fmla="*/ 1 w 192"/>
                <a:gd name="T37" fmla="*/ 0 h 189"/>
                <a:gd name="T38" fmla="*/ 1 w 192"/>
                <a:gd name="T39" fmla="*/ 0 h 189"/>
                <a:gd name="T40" fmla="*/ 1 w 192"/>
                <a:gd name="T41" fmla="*/ 0 h 189"/>
                <a:gd name="T42" fmla="*/ 1 w 192"/>
                <a:gd name="T43" fmla="*/ 0 h 189"/>
                <a:gd name="T44" fmla="*/ 1 w 192"/>
                <a:gd name="T45" fmla="*/ 0 h 189"/>
                <a:gd name="T46" fmla="*/ 1 w 192"/>
                <a:gd name="T47" fmla="*/ 0 h 189"/>
                <a:gd name="T48" fmla="*/ 1 w 192"/>
                <a:gd name="T49" fmla="*/ 0 h 189"/>
                <a:gd name="T50" fmla="*/ 1 w 192"/>
                <a:gd name="T51" fmla="*/ 0 h 189"/>
                <a:gd name="T52" fmla="*/ 1 w 192"/>
                <a:gd name="T53" fmla="*/ 0 h 189"/>
                <a:gd name="T54" fmla="*/ 1 w 192"/>
                <a:gd name="T55" fmla="*/ 0 h 189"/>
                <a:gd name="T56" fmla="*/ 1 w 192"/>
                <a:gd name="T57" fmla="*/ 0 h 189"/>
                <a:gd name="T58" fmla="*/ 1 w 192"/>
                <a:gd name="T59" fmla="*/ 0 h 189"/>
                <a:gd name="T60" fmla="*/ 1 w 192"/>
                <a:gd name="T61" fmla="*/ 0 h 189"/>
                <a:gd name="T62" fmla="*/ 1 w 192"/>
                <a:gd name="T63" fmla="*/ 0 h 189"/>
                <a:gd name="T64" fmla="*/ 1 w 192"/>
                <a:gd name="T65" fmla="*/ 0 h 189"/>
                <a:gd name="T66" fmla="*/ 1 w 192"/>
                <a:gd name="T67" fmla="*/ 0 h 189"/>
                <a:gd name="T68" fmla="*/ 1 w 192"/>
                <a:gd name="T69" fmla="*/ 0 h 189"/>
                <a:gd name="T70" fmla="*/ 1 w 192"/>
                <a:gd name="T71" fmla="*/ 0 h 189"/>
                <a:gd name="T72" fmla="*/ 1 w 192"/>
                <a:gd name="T73" fmla="*/ 0 h 189"/>
                <a:gd name="T74" fmla="*/ 1 w 192"/>
                <a:gd name="T75" fmla="*/ 0 h 189"/>
                <a:gd name="T76" fmla="*/ 1 w 192"/>
                <a:gd name="T77" fmla="*/ 0 h 189"/>
                <a:gd name="T78" fmla="*/ 1 w 192"/>
                <a:gd name="T79" fmla="*/ 0 h 189"/>
                <a:gd name="T80" fmla="*/ 1 w 192"/>
                <a:gd name="T81" fmla="*/ 0 h 189"/>
                <a:gd name="T82" fmla="*/ 1 w 192"/>
                <a:gd name="T83" fmla="*/ 0 h 189"/>
                <a:gd name="T84" fmla="*/ 1 w 192"/>
                <a:gd name="T85" fmla="*/ 0 h 189"/>
                <a:gd name="T86" fmla="*/ 1 w 192"/>
                <a:gd name="T87" fmla="*/ 0 h 189"/>
                <a:gd name="T88" fmla="*/ 1 w 192"/>
                <a:gd name="T89" fmla="*/ 0 h 189"/>
                <a:gd name="T90" fmla="*/ 1 w 192"/>
                <a:gd name="T91" fmla="*/ 0 h 189"/>
                <a:gd name="T92" fmla="*/ 1 w 192"/>
                <a:gd name="T93" fmla="*/ 0 h 189"/>
                <a:gd name="T94" fmla="*/ 1 w 192"/>
                <a:gd name="T95" fmla="*/ 0 h 189"/>
                <a:gd name="T96" fmla="*/ 1 w 192"/>
                <a:gd name="T97" fmla="*/ 0 h 189"/>
                <a:gd name="T98" fmla="*/ 1 w 192"/>
                <a:gd name="T99" fmla="*/ 0 h 189"/>
                <a:gd name="T100" fmla="*/ 1 w 192"/>
                <a:gd name="T101" fmla="*/ 0 h 189"/>
                <a:gd name="T102" fmla="*/ 1 w 192"/>
                <a:gd name="T103" fmla="*/ 0 h 189"/>
                <a:gd name="T104" fmla="*/ 1 w 192"/>
                <a:gd name="T105" fmla="*/ 0 h 189"/>
                <a:gd name="T106" fmla="*/ 1 w 192"/>
                <a:gd name="T107" fmla="*/ 0 h 189"/>
                <a:gd name="T108" fmla="*/ 1 w 192"/>
                <a:gd name="T109" fmla="*/ 0 h 189"/>
                <a:gd name="T110" fmla="*/ 1 w 192"/>
                <a:gd name="T111" fmla="*/ 0 h 189"/>
                <a:gd name="T112" fmla="*/ 1 w 192"/>
                <a:gd name="T113" fmla="*/ 0 h 189"/>
                <a:gd name="T114" fmla="*/ 1 w 192"/>
                <a:gd name="T115" fmla="*/ 0 h 189"/>
                <a:gd name="T116" fmla="*/ 1 w 192"/>
                <a:gd name="T117" fmla="*/ 0 h 189"/>
                <a:gd name="T118" fmla="*/ 1 w 192"/>
                <a:gd name="T119" fmla="*/ 0 h 189"/>
                <a:gd name="T120" fmla="*/ 1 w 192"/>
                <a:gd name="T121" fmla="*/ 0 h 189"/>
                <a:gd name="T122" fmla="*/ 0 w 192"/>
                <a:gd name="T123" fmla="*/ 0 h 189"/>
                <a:gd name="T124" fmla="*/ 1 w 192"/>
                <a:gd name="T125" fmla="*/ 0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89"/>
                <a:gd name="T191" fmla="*/ 192 w 192"/>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89">
                  <a:moveTo>
                    <a:pt x="63" y="14"/>
                  </a:moveTo>
                  <a:lnTo>
                    <a:pt x="138" y="0"/>
                  </a:lnTo>
                  <a:lnTo>
                    <a:pt x="192" y="21"/>
                  </a:lnTo>
                  <a:lnTo>
                    <a:pt x="192" y="43"/>
                  </a:lnTo>
                  <a:lnTo>
                    <a:pt x="192" y="44"/>
                  </a:lnTo>
                  <a:lnTo>
                    <a:pt x="192" y="46"/>
                  </a:lnTo>
                  <a:lnTo>
                    <a:pt x="190" y="47"/>
                  </a:lnTo>
                  <a:lnTo>
                    <a:pt x="190" y="50"/>
                  </a:lnTo>
                  <a:lnTo>
                    <a:pt x="189" y="51"/>
                  </a:lnTo>
                  <a:lnTo>
                    <a:pt x="187" y="54"/>
                  </a:lnTo>
                  <a:lnTo>
                    <a:pt x="186" y="57"/>
                  </a:lnTo>
                  <a:lnTo>
                    <a:pt x="183" y="60"/>
                  </a:lnTo>
                  <a:lnTo>
                    <a:pt x="180" y="64"/>
                  </a:lnTo>
                  <a:lnTo>
                    <a:pt x="175" y="66"/>
                  </a:lnTo>
                  <a:lnTo>
                    <a:pt x="170" y="71"/>
                  </a:lnTo>
                  <a:lnTo>
                    <a:pt x="169" y="72"/>
                  </a:lnTo>
                  <a:lnTo>
                    <a:pt x="166" y="75"/>
                  </a:lnTo>
                  <a:lnTo>
                    <a:pt x="163" y="76"/>
                  </a:lnTo>
                  <a:lnTo>
                    <a:pt x="160" y="78"/>
                  </a:lnTo>
                  <a:lnTo>
                    <a:pt x="157" y="79"/>
                  </a:lnTo>
                  <a:lnTo>
                    <a:pt x="152" y="82"/>
                  </a:lnTo>
                  <a:lnTo>
                    <a:pt x="150" y="83"/>
                  </a:lnTo>
                  <a:lnTo>
                    <a:pt x="147" y="85"/>
                  </a:lnTo>
                  <a:lnTo>
                    <a:pt x="144" y="86"/>
                  </a:lnTo>
                  <a:lnTo>
                    <a:pt x="141" y="87"/>
                  </a:lnTo>
                  <a:lnTo>
                    <a:pt x="138" y="89"/>
                  </a:lnTo>
                  <a:lnTo>
                    <a:pt x="134" y="90"/>
                  </a:lnTo>
                  <a:lnTo>
                    <a:pt x="129" y="93"/>
                  </a:lnTo>
                  <a:lnTo>
                    <a:pt x="124" y="94"/>
                  </a:lnTo>
                  <a:lnTo>
                    <a:pt x="115" y="100"/>
                  </a:lnTo>
                  <a:lnTo>
                    <a:pt x="106" y="104"/>
                  </a:lnTo>
                  <a:lnTo>
                    <a:pt x="95" y="110"/>
                  </a:lnTo>
                  <a:lnTo>
                    <a:pt x="84" y="114"/>
                  </a:lnTo>
                  <a:lnTo>
                    <a:pt x="75" y="119"/>
                  </a:lnTo>
                  <a:lnTo>
                    <a:pt x="64" y="125"/>
                  </a:lnTo>
                  <a:lnTo>
                    <a:pt x="55" y="130"/>
                  </a:lnTo>
                  <a:lnTo>
                    <a:pt x="50" y="132"/>
                  </a:lnTo>
                  <a:lnTo>
                    <a:pt x="46" y="135"/>
                  </a:lnTo>
                  <a:lnTo>
                    <a:pt x="43" y="136"/>
                  </a:lnTo>
                  <a:lnTo>
                    <a:pt x="38" y="139"/>
                  </a:lnTo>
                  <a:lnTo>
                    <a:pt x="35" y="142"/>
                  </a:lnTo>
                  <a:lnTo>
                    <a:pt x="32" y="143"/>
                  </a:lnTo>
                  <a:lnTo>
                    <a:pt x="29" y="144"/>
                  </a:lnTo>
                  <a:lnTo>
                    <a:pt x="26" y="146"/>
                  </a:lnTo>
                  <a:lnTo>
                    <a:pt x="24" y="147"/>
                  </a:lnTo>
                  <a:lnTo>
                    <a:pt x="23" y="150"/>
                  </a:lnTo>
                  <a:lnTo>
                    <a:pt x="21" y="153"/>
                  </a:lnTo>
                  <a:lnTo>
                    <a:pt x="18" y="155"/>
                  </a:lnTo>
                  <a:lnTo>
                    <a:pt x="15" y="161"/>
                  </a:lnTo>
                  <a:lnTo>
                    <a:pt x="12" y="168"/>
                  </a:lnTo>
                  <a:lnTo>
                    <a:pt x="9" y="175"/>
                  </a:lnTo>
                  <a:lnTo>
                    <a:pt x="7" y="178"/>
                  </a:lnTo>
                  <a:lnTo>
                    <a:pt x="7" y="180"/>
                  </a:lnTo>
                  <a:lnTo>
                    <a:pt x="6" y="182"/>
                  </a:lnTo>
                  <a:lnTo>
                    <a:pt x="4" y="185"/>
                  </a:lnTo>
                  <a:lnTo>
                    <a:pt x="4" y="186"/>
                  </a:lnTo>
                  <a:lnTo>
                    <a:pt x="4" y="187"/>
                  </a:lnTo>
                  <a:lnTo>
                    <a:pt x="4" y="189"/>
                  </a:lnTo>
                  <a:lnTo>
                    <a:pt x="3" y="189"/>
                  </a:lnTo>
                  <a:lnTo>
                    <a:pt x="7" y="118"/>
                  </a:lnTo>
                  <a:lnTo>
                    <a:pt x="0" y="25"/>
                  </a:lnTo>
                  <a:lnTo>
                    <a:pt x="63" y="14"/>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7" name="Freeform 28"/>
            <p:cNvSpPr>
              <a:spLocks/>
            </p:cNvSpPr>
            <p:nvPr/>
          </p:nvSpPr>
          <p:spPr bwMode="auto">
            <a:xfrm>
              <a:off x="3025" y="489"/>
              <a:ext cx="3" cy="5"/>
            </a:xfrm>
            <a:custGeom>
              <a:avLst/>
              <a:gdLst>
                <a:gd name="T0" fmla="*/ 0 w 1"/>
                <a:gd name="T1" fmla="*/ 0 h 7"/>
                <a:gd name="T2" fmla="*/ 0 w 1"/>
                <a:gd name="T3" fmla="*/ 0 h 7"/>
                <a:gd name="T4" fmla="*/ 0 w 1"/>
                <a:gd name="T5" fmla="*/ 0 h 7"/>
                <a:gd name="T6" fmla="*/ 0 w 1"/>
                <a:gd name="T7" fmla="*/ 0 h 7"/>
                <a:gd name="T8" fmla="*/ 0 w 1"/>
                <a:gd name="T9" fmla="*/ 0 h 7"/>
                <a:gd name="T10" fmla="*/ 0 w 1"/>
                <a:gd name="T11" fmla="*/ 0 h 7"/>
                <a:gd name="T12" fmla="*/ 0 w 1"/>
                <a:gd name="T13" fmla="*/ 0 h 7"/>
                <a:gd name="T14" fmla="*/ 0 w 1"/>
                <a:gd name="T15" fmla="*/ 0 h 7"/>
                <a:gd name="T16" fmla="*/ 0 w 1"/>
                <a:gd name="T17" fmla="*/ 0 h 7"/>
                <a:gd name="T18" fmla="*/ 0 w 1"/>
                <a:gd name="T19" fmla="*/ 0 h 7"/>
                <a:gd name="T20" fmla="*/ 0 w 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7"/>
                <a:gd name="T35" fmla="*/ 1 w 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7">
                  <a:moveTo>
                    <a:pt x="0" y="0"/>
                  </a:moveTo>
                  <a:lnTo>
                    <a:pt x="0" y="3"/>
                  </a:lnTo>
                  <a:lnTo>
                    <a:pt x="0" y="5"/>
                  </a:lnTo>
                  <a:lnTo>
                    <a:pt x="0" y="6"/>
                  </a:lnTo>
                  <a:lnTo>
                    <a:pt x="0" y="7"/>
                  </a:lnTo>
                  <a:lnTo>
                    <a:pt x="0" y="5"/>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8" name="Freeform 29"/>
            <p:cNvSpPr>
              <a:spLocks/>
            </p:cNvSpPr>
            <p:nvPr/>
          </p:nvSpPr>
          <p:spPr bwMode="auto">
            <a:xfrm>
              <a:off x="3025" y="496"/>
              <a:ext cx="3" cy="3"/>
            </a:xfrm>
            <a:custGeom>
              <a:avLst/>
              <a:gdLst>
                <a:gd name="T0" fmla="*/ 0 w 1"/>
                <a:gd name="T1" fmla="*/ 0 h 9"/>
                <a:gd name="T2" fmla="*/ 0 w 1"/>
                <a:gd name="T3" fmla="*/ 0 h 9"/>
                <a:gd name="T4" fmla="*/ 0 w 1"/>
                <a:gd name="T5" fmla="*/ 0 h 9"/>
                <a:gd name="T6" fmla="*/ 0 w 1"/>
                <a:gd name="T7" fmla="*/ 0 h 9"/>
                <a:gd name="T8" fmla="*/ 0 w 1"/>
                <a:gd name="T9" fmla="*/ 0 h 9"/>
                <a:gd name="T10" fmla="*/ 0 w 1"/>
                <a:gd name="T11" fmla="*/ 0 h 9"/>
                <a:gd name="T12" fmla="*/ 0 w 1"/>
                <a:gd name="T13" fmla="*/ 0 h 9"/>
                <a:gd name="T14" fmla="*/ 0 w 1"/>
                <a:gd name="T15" fmla="*/ 0 h 9"/>
                <a:gd name="T16" fmla="*/ 0 w 1"/>
                <a:gd name="T17" fmla="*/ 0 h 9"/>
                <a:gd name="T18" fmla="*/ 0 w 1"/>
                <a:gd name="T19" fmla="*/ 0 h 9"/>
                <a:gd name="T20" fmla="*/ 0 w 1"/>
                <a:gd name="T21" fmla="*/ 0 h 9"/>
                <a:gd name="T22" fmla="*/ 0 w 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9"/>
                <a:gd name="T38" fmla="*/ 1 w 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9">
                  <a:moveTo>
                    <a:pt x="0" y="0"/>
                  </a:moveTo>
                  <a:lnTo>
                    <a:pt x="0" y="3"/>
                  </a:lnTo>
                  <a:lnTo>
                    <a:pt x="0" y="6"/>
                  </a:lnTo>
                  <a:lnTo>
                    <a:pt x="0" y="7"/>
                  </a:lnTo>
                  <a:lnTo>
                    <a:pt x="0" y="9"/>
                  </a:lnTo>
                  <a:lnTo>
                    <a:pt x="0" y="7"/>
                  </a:lnTo>
                  <a:lnTo>
                    <a:pt x="0" y="6"/>
                  </a:lnTo>
                  <a:lnTo>
                    <a:pt x="0" y="4"/>
                  </a:lnTo>
                  <a:lnTo>
                    <a:pt x="0" y="3"/>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mn-lt"/>
              </a:endParaRPr>
            </a:p>
          </p:txBody>
        </p:sp>
        <p:sp>
          <p:nvSpPr>
            <p:cNvPr id="129" name="Rectangle 30"/>
            <p:cNvSpPr>
              <a:spLocks noChangeArrowheads="1"/>
            </p:cNvSpPr>
            <p:nvPr/>
          </p:nvSpPr>
          <p:spPr bwMode="auto">
            <a:xfrm>
              <a:off x="2879" y="873"/>
              <a:ext cx="0" cy="237"/>
            </a:xfrm>
            <a:prstGeom prst="rect">
              <a:avLst/>
            </a:prstGeom>
            <a:noFill/>
            <a:ln>
              <a:noFill/>
            </a:ln>
            <a:extLst/>
          </p:spPr>
          <p:txBody>
            <a:bodyPr wrap="none" lIns="0" tIns="0" rIns="0" bIns="0">
              <a:spAutoFit/>
            </a:bodyPr>
            <a:lstStyle/>
            <a:p>
              <a:pPr algn="ctr" fontAlgn="auto">
                <a:spcBef>
                  <a:spcPts val="0"/>
                </a:spcBef>
                <a:spcAft>
                  <a:spcPts val="0"/>
                </a:spcAft>
                <a:defRPr/>
              </a:pPr>
              <a:endParaRPr lang="ru-RU" sz="1600" kern="0">
                <a:solidFill>
                  <a:sysClr val="windowText" lastClr="000000"/>
                </a:solidFill>
                <a:latin typeface="Times New Roman" pitchFamily="18" charset="0"/>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7" name="Заголовок 1"/>
          <p:cNvSpPr>
            <a:spLocks noGrp="1"/>
          </p:cNvSpPr>
          <p:nvPr>
            <p:ph type="title"/>
          </p:nvPr>
        </p:nvSpPr>
        <p:spPr>
          <a:xfrm>
            <a:off x="457200" y="228601"/>
            <a:ext cx="8229600" cy="868363"/>
          </a:xfrm>
        </p:spPr>
        <p:txBody>
          <a:bodyPr/>
          <a:lstStyle/>
          <a:p>
            <a:r>
              <a:rPr lang="ru-RU" smtClean="0"/>
              <a:t>Образец заголовка</a:t>
            </a:r>
            <a:endParaRPr lang="ru-RU"/>
          </a:p>
        </p:txBody>
      </p:sp>
      <p:sp>
        <p:nvSpPr>
          <p:cNvPr id="38" name="Объект 2"/>
          <p:cNvSpPr>
            <a:spLocks noGrp="1"/>
          </p:cNvSpPr>
          <p:nvPr>
            <p:ph idx="1"/>
          </p:nvPr>
        </p:nvSpPr>
        <p:spPr>
          <a:xfrm>
            <a:off x="505741" y="1196752"/>
            <a:ext cx="7715200" cy="45818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30" name="Дата 3"/>
          <p:cNvSpPr>
            <a:spLocks noGrp="1"/>
          </p:cNvSpPr>
          <p:nvPr>
            <p:ph type="dt" sz="half" idx="10"/>
          </p:nvPr>
        </p:nvSpPr>
        <p:spPr/>
        <p:txBody>
          <a:bodyPr/>
          <a:lstStyle>
            <a:lvl1pPr>
              <a:defRPr/>
            </a:lvl1pPr>
          </a:lstStyle>
          <a:p>
            <a:pPr>
              <a:defRPr/>
            </a:pPr>
            <a:endParaRPr lang="en-US" altLang="ru-RU"/>
          </a:p>
        </p:txBody>
      </p:sp>
      <p:sp>
        <p:nvSpPr>
          <p:cNvPr id="131" name="Нижний колонтитул 4"/>
          <p:cNvSpPr>
            <a:spLocks noGrp="1"/>
          </p:cNvSpPr>
          <p:nvPr>
            <p:ph type="ftr" sz="quarter" idx="11"/>
          </p:nvPr>
        </p:nvSpPr>
        <p:spPr/>
        <p:txBody>
          <a:bodyPr/>
          <a:lstStyle>
            <a:lvl1pPr>
              <a:defRPr/>
            </a:lvl1pPr>
          </a:lstStyle>
          <a:p>
            <a:pPr>
              <a:defRPr/>
            </a:pPr>
            <a:endParaRPr lang="en-US" altLang="ru-RU"/>
          </a:p>
        </p:txBody>
      </p:sp>
      <p:sp>
        <p:nvSpPr>
          <p:cNvPr id="132" name="Номер слайда 5"/>
          <p:cNvSpPr>
            <a:spLocks noGrp="1"/>
          </p:cNvSpPr>
          <p:nvPr>
            <p:ph type="sldNum" sz="quarter" idx="12"/>
          </p:nvPr>
        </p:nvSpPr>
        <p:spPr/>
        <p:txBody>
          <a:bodyPr/>
          <a:lstStyle>
            <a:lvl1pPr>
              <a:defRPr/>
            </a:lvl1pPr>
          </a:lstStyle>
          <a:p>
            <a:pPr>
              <a:defRPr/>
            </a:pPr>
            <a:fld id="{F015080B-C0DF-4BBC-9152-510A47F84A9E}"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399"/>
                            </p:stCondLst>
                            <p:childTnLst>
                              <p:par>
                                <p:cTn id="9" presetID="22" presetClass="entr" presetSubtype="8" fill="hold" grpId="0" nodeType="afterEffect">
                                  <p:stCondLst>
                                    <p:cond delay="899"/>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7" grpId="0" autoUpdateAnimBg="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22860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extLst>
      <p:ext uri="{BB962C8B-B14F-4D97-AF65-F5344CB8AC3E}">
        <p14:creationId xmlns:p14="http://schemas.microsoft.com/office/powerpoint/2010/main" val="1436973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18932" y="-12895"/>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4" y="-12895"/>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4234605"/>
            <a:ext cx="3530700" cy="1575999"/>
          </a:xfrm>
          <a:prstGeom prst="rect">
            <a:avLst/>
          </a:prstGeom>
        </p:spPr>
        <p:txBody>
          <a:bodyPr wrap="square"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249786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18" name="Shape 18"/>
          <p:cNvSpPr/>
          <p:nvPr/>
        </p:nvSpPr>
        <p:spPr>
          <a:xfrm>
            <a:off x="218932" y="-12895"/>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4" y="-12895"/>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838316" y="2410538"/>
            <a:ext cx="3148199" cy="647599"/>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838257" y="3225800"/>
            <a:ext cx="3148199" cy="3007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202667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p:nvPr/>
        </p:nvSpPr>
        <p:spPr>
          <a:xfrm>
            <a:off x="22860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2" name="Shape 52"/>
          <p:cNvSpPr txBox="1">
            <a:spLocks noGrp="1"/>
          </p:cNvSpPr>
          <p:nvPr>
            <p:ph type="title"/>
          </p:nvPr>
        </p:nvSpPr>
        <p:spPr>
          <a:xfrm>
            <a:off x="841007" y="1292933"/>
            <a:ext cx="4801499" cy="546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754870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22860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extLst>
      <p:ext uri="{BB962C8B-B14F-4D97-AF65-F5344CB8AC3E}">
        <p14:creationId xmlns:p14="http://schemas.microsoft.com/office/powerpoint/2010/main" val="379906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18928" y="-12898"/>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4" y="-12898"/>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4234602"/>
            <a:ext cx="3530700" cy="1575999"/>
          </a:xfrm>
          <a:prstGeom prst="rect">
            <a:avLst/>
          </a:prstGeom>
        </p:spPr>
        <p:txBody>
          <a:bodyPr wrap="square"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3761192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18" name="Shape 18"/>
          <p:cNvSpPr/>
          <p:nvPr/>
        </p:nvSpPr>
        <p:spPr>
          <a:xfrm>
            <a:off x="218928" y="-12898"/>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4" y="-12898"/>
            <a:ext cx="5276875" cy="6889433"/>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838312" y="2410535"/>
            <a:ext cx="3148199" cy="647599"/>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838253" y="3225800"/>
            <a:ext cx="3148199" cy="3007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925339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p:nvPr/>
        </p:nvSpPr>
        <p:spPr>
          <a:xfrm>
            <a:off x="22860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3916"/>
            <a:ext cx="8229314" cy="6885848"/>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2" name="Shape 52"/>
          <p:cNvSpPr txBox="1">
            <a:spLocks noGrp="1"/>
          </p:cNvSpPr>
          <p:nvPr>
            <p:ph type="title"/>
          </p:nvPr>
        </p:nvSpPr>
        <p:spPr>
          <a:xfrm>
            <a:off x="841003" y="1292933"/>
            <a:ext cx="4801499" cy="5460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55685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38"/>
          <p:cNvGrpSpPr>
            <a:grpSpLocks/>
          </p:cNvGrpSpPr>
          <p:nvPr/>
        </p:nvGrpSpPr>
        <p:grpSpPr bwMode="auto">
          <a:xfrm>
            <a:off x="-4763" y="2209800"/>
            <a:ext cx="9148763" cy="4648200"/>
            <a:chOff x="-3" y="1392"/>
            <a:chExt cx="5763" cy="2928"/>
          </a:xfrm>
        </p:grpSpPr>
        <p:sp>
          <p:nvSpPr>
            <p:cNvPr id="5"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a:noFill/>
            </a:ln>
            <a:effectLst/>
            <a:extLst/>
          </p:spPr>
          <p:txBody>
            <a:bodyPr wrap="none" anchor="ctr"/>
            <a:lstStyle/>
            <a:p>
              <a:pPr>
                <a:defRPr/>
              </a:pPr>
              <a:endParaRPr lang="ru-RU">
                <a:solidFill>
                  <a:srgbClr val="1D528D"/>
                </a:solidFill>
              </a:endParaRPr>
            </a:p>
          </p:txBody>
        </p:sp>
        <p:grpSp>
          <p:nvGrpSpPr>
            <p:cNvPr id="6" name="Group 20"/>
            <p:cNvGrpSpPr>
              <a:grpSpLocks/>
            </p:cNvGrpSpPr>
            <p:nvPr/>
          </p:nvGrpSpPr>
          <p:grpSpPr bwMode="auto">
            <a:xfrm>
              <a:off x="116" y="1403"/>
              <a:ext cx="1585" cy="2896"/>
              <a:chOff x="116" y="-3"/>
              <a:chExt cx="1585" cy="2896"/>
            </a:xfrm>
          </p:grpSpPr>
          <p:grpSp>
            <p:nvGrpSpPr>
              <p:cNvPr id="168" name="Group 21"/>
              <p:cNvGrpSpPr>
                <a:grpSpLocks/>
              </p:cNvGrpSpPr>
              <p:nvPr userDrawn="1"/>
            </p:nvGrpSpPr>
            <p:grpSpPr bwMode="auto">
              <a:xfrm>
                <a:off x="116" y="-3"/>
                <a:ext cx="748" cy="2893"/>
                <a:chOff x="116" y="-3"/>
                <a:chExt cx="748" cy="2893"/>
              </a:xfrm>
            </p:grpSpPr>
            <p:sp>
              <p:nvSpPr>
                <p:cNvPr id="196" name="Line 2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7" name="Line 2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8" name="Line 2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9" name="Line 2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0" name="Line 2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1" name="Line 2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2" name="Oval 2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3" name="Oval 2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4" name="Oval 3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5" name="Oval 3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6" name="Oval 3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7" name="Oval 3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8" name="Oval 3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9" name="Oval 3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0" name="Oval 3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1" name="Oval 3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2" name="Oval 3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3" name="Oval 3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4" name="Oval 4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5" name="Oval 4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6" name="Oval 4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7" name="Oval 4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8" name="Oval 4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9" name="Oval 4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20" name="Oval 4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21" name="Oval 4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169" name="Group 48"/>
              <p:cNvGrpSpPr>
                <a:grpSpLocks/>
              </p:cNvGrpSpPr>
              <p:nvPr userDrawn="1"/>
            </p:nvGrpSpPr>
            <p:grpSpPr bwMode="auto">
              <a:xfrm>
                <a:off x="953" y="0"/>
                <a:ext cx="748" cy="2893"/>
                <a:chOff x="116" y="-3"/>
                <a:chExt cx="748" cy="2893"/>
              </a:xfrm>
            </p:grpSpPr>
            <p:sp>
              <p:nvSpPr>
                <p:cNvPr id="170" name="Line 4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1" name="Line 5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2" name="Line 5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3" name="Line 5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4" name="Line 5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5" name="Line 5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6" name="Oval 5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7" name="Oval 5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8" name="Oval 5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9" name="Oval 5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0" name="Oval 5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1" name="Oval 6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2" name="Oval 6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3" name="Oval 6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4" name="Oval 6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5" name="Oval 6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6" name="Oval 6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7" name="Oval 6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8" name="Oval 6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9" name="Oval 6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0" name="Oval 6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1" name="Oval 7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2" name="Oval 7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3" name="Oval 7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4" name="Oval 7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5" name="Oval 7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grpSp>
          <p:nvGrpSpPr>
            <p:cNvPr id="7" name="Group 75"/>
            <p:cNvGrpSpPr>
              <a:grpSpLocks/>
            </p:cNvGrpSpPr>
            <p:nvPr/>
          </p:nvGrpSpPr>
          <p:grpSpPr bwMode="auto">
            <a:xfrm>
              <a:off x="1791" y="1406"/>
              <a:ext cx="1585" cy="2896"/>
              <a:chOff x="116" y="-3"/>
              <a:chExt cx="1585" cy="2896"/>
            </a:xfrm>
          </p:grpSpPr>
          <p:grpSp>
            <p:nvGrpSpPr>
              <p:cNvPr id="114" name="Group 76"/>
              <p:cNvGrpSpPr>
                <a:grpSpLocks/>
              </p:cNvGrpSpPr>
              <p:nvPr userDrawn="1"/>
            </p:nvGrpSpPr>
            <p:grpSpPr bwMode="auto">
              <a:xfrm>
                <a:off x="116" y="-3"/>
                <a:ext cx="748" cy="2893"/>
                <a:chOff x="116" y="-3"/>
                <a:chExt cx="748" cy="2893"/>
              </a:xfrm>
            </p:grpSpPr>
            <p:sp>
              <p:nvSpPr>
                <p:cNvPr id="142" name="Line 77"/>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3" name="Line 78"/>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4" name="Line 79"/>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5" name="Line 80"/>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6" name="Line 81"/>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7" name="Line 82"/>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8" name="Oval 83"/>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9" name="Oval 84"/>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0" name="Oval 85"/>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1" name="Oval 86"/>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2" name="Oval 87"/>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3" name="Oval 88"/>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4" name="Oval 89"/>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5" name="Oval 90"/>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6" name="Oval 91"/>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7" name="Oval 92"/>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8" name="Oval 93"/>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9" name="Oval 94"/>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0" name="Oval 95"/>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1" name="Oval 96"/>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2" name="Oval 97"/>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3" name="Oval 98"/>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4" name="Oval 99"/>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5" name="Oval 100"/>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6" name="Oval 101"/>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7" name="Oval 102"/>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115" name="Group 103"/>
              <p:cNvGrpSpPr>
                <a:grpSpLocks/>
              </p:cNvGrpSpPr>
              <p:nvPr userDrawn="1"/>
            </p:nvGrpSpPr>
            <p:grpSpPr bwMode="auto">
              <a:xfrm>
                <a:off x="953" y="0"/>
                <a:ext cx="748" cy="2893"/>
                <a:chOff x="116" y="-3"/>
                <a:chExt cx="748" cy="2893"/>
              </a:xfrm>
            </p:grpSpPr>
            <p:sp>
              <p:nvSpPr>
                <p:cNvPr id="116" name="Line 104"/>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7" name="Line 105"/>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8" name="Line 106"/>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9" name="Line 107"/>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0" name="Line 108"/>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1" name="Line 109"/>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2" name="Oval 110"/>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3" name="Oval 111"/>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4" name="Oval 112"/>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5" name="Oval 113"/>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6" name="Oval 114"/>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7" name="Oval 115"/>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8" name="Oval 116"/>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9" name="Oval 117"/>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0" name="Oval 118"/>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1" name="Oval 119"/>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2" name="Oval 120"/>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3" name="Oval 121"/>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4" name="Oval 122"/>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5" name="Oval 123"/>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6" name="Oval 124"/>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7" name="Oval 125"/>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8" name="Oval 126"/>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9" name="Oval 127"/>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0" name="Oval 128"/>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1" name="Oval 129"/>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grpSp>
          <p:nvGrpSpPr>
            <p:cNvPr id="8" name="Group 130"/>
            <p:cNvGrpSpPr>
              <a:grpSpLocks/>
            </p:cNvGrpSpPr>
            <p:nvPr/>
          </p:nvGrpSpPr>
          <p:grpSpPr bwMode="auto">
            <a:xfrm>
              <a:off x="3470" y="1406"/>
              <a:ext cx="1585" cy="2896"/>
              <a:chOff x="116" y="-3"/>
              <a:chExt cx="1585" cy="2896"/>
            </a:xfrm>
          </p:grpSpPr>
          <p:grpSp>
            <p:nvGrpSpPr>
              <p:cNvPr id="60" name="Group 131"/>
              <p:cNvGrpSpPr>
                <a:grpSpLocks/>
              </p:cNvGrpSpPr>
              <p:nvPr userDrawn="1"/>
            </p:nvGrpSpPr>
            <p:grpSpPr bwMode="auto">
              <a:xfrm>
                <a:off x="116" y="-3"/>
                <a:ext cx="748" cy="2893"/>
                <a:chOff x="116" y="-3"/>
                <a:chExt cx="748" cy="2893"/>
              </a:xfrm>
            </p:grpSpPr>
            <p:sp>
              <p:nvSpPr>
                <p:cNvPr id="88" name="Line 13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13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13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13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13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13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Oval 13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5" name="Oval 13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6" name="Oval 14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7" name="Oval 14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8" name="Oval 14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9" name="Oval 14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0" name="Oval 14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1" name="Oval 14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2" name="Oval 14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3" name="Oval 14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 name="Oval 14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5" name="Oval 14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 name="Oval 15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7" name="Oval 15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 name="Oval 15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 name="Oval 15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0" name="Oval 15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 name="Oval 15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2" name="Oval 15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3" name="Oval 15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61" name="Group 158"/>
              <p:cNvGrpSpPr>
                <a:grpSpLocks/>
              </p:cNvGrpSpPr>
              <p:nvPr userDrawn="1"/>
            </p:nvGrpSpPr>
            <p:grpSpPr bwMode="auto">
              <a:xfrm>
                <a:off x="953" y="0"/>
                <a:ext cx="748" cy="2893"/>
                <a:chOff x="116" y="-3"/>
                <a:chExt cx="748" cy="2893"/>
              </a:xfrm>
            </p:grpSpPr>
            <p:sp>
              <p:nvSpPr>
                <p:cNvPr id="62" name="Line 15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6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6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6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6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6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Oval 16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9" name="Oval 16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0" name="Oval 16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1" name="Oval 16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2" name="Oval 16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3" name="Oval 17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4" name="Oval 17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5" name="Oval 17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6" name="Oval 17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7" name="Oval 17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8" name="Oval 17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9" name="Oval 17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0" name="Oval 17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1" name="Oval 17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2" name="Oval 17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3" name="Oval 18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4" name="Oval 18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5" name="Oval 18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6" name="Oval 18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7" name="Oval 18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sp>
          <p:nvSpPr>
            <p:cNvPr id="9" name="Line 185"/>
            <p:cNvSpPr>
              <a:spLocks noChangeShapeType="1"/>
            </p:cNvSpPr>
            <p:nvPr/>
          </p:nvSpPr>
          <p:spPr bwMode="gray">
            <a:xfrm>
              <a:off x="5173"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 name="Line 186"/>
            <p:cNvSpPr>
              <a:spLocks noChangeShapeType="1"/>
            </p:cNvSpPr>
            <p:nvPr/>
          </p:nvSpPr>
          <p:spPr bwMode="gray">
            <a:xfrm>
              <a:off x="5324"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187"/>
            <p:cNvSpPr>
              <a:spLocks noChangeShapeType="1"/>
            </p:cNvSpPr>
            <p:nvPr/>
          </p:nvSpPr>
          <p:spPr bwMode="gray">
            <a:xfrm>
              <a:off x="5460"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188"/>
            <p:cNvSpPr>
              <a:spLocks noChangeShapeType="1"/>
            </p:cNvSpPr>
            <p:nvPr/>
          </p:nvSpPr>
          <p:spPr bwMode="gray">
            <a:xfrm>
              <a:off x="5596" y="1416"/>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189"/>
            <p:cNvSpPr>
              <a:spLocks noChangeShapeType="1"/>
            </p:cNvSpPr>
            <p:nvPr/>
          </p:nvSpPr>
          <p:spPr bwMode="gray">
            <a:xfrm>
              <a:off x="5732" y="1416"/>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nvGrpSpPr>
            <p:cNvPr id="14" name="Group 190"/>
            <p:cNvGrpSpPr>
              <a:grpSpLocks/>
            </p:cNvGrpSpPr>
            <p:nvPr/>
          </p:nvGrpSpPr>
          <p:grpSpPr bwMode="auto">
            <a:xfrm>
              <a:off x="-3" y="1465"/>
              <a:ext cx="5763" cy="2778"/>
              <a:chOff x="-3" y="1510"/>
              <a:chExt cx="5763" cy="2778"/>
            </a:xfrm>
          </p:grpSpPr>
          <p:grpSp>
            <p:nvGrpSpPr>
              <p:cNvPr id="16" name="Group 191"/>
              <p:cNvGrpSpPr>
                <a:grpSpLocks/>
              </p:cNvGrpSpPr>
              <p:nvPr userDrawn="1"/>
            </p:nvGrpSpPr>
            <p:grpSpPr bwMode="auto">
              <a:xfrm>
                <a:off x="-1" y="1525"/>
                <a:ext cx="5758" cy="272"/>
                <a:chOff x="5" y="119"/>
                <a:chExt cx="5763" cy="272"/>
              </a:xfrm>
            </p:grpSpPr>
            <p:sp>
              <p:nvSpPr>
                <p:cNvPr id="57" name="Line 19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8" name="Line 19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9" name="Line 19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7" name="Group 195"/>
              <p:cNvGrpSpPr>
                <a:grpSpLocks/>
              </p:cNvGrpSpPr>
              <p:nvPr userDrawn="1"/>
            </p:nvGrpSpPr>
            <p:grpSpPr bwMode="auto">
              <a:xfrm>
                <a:off x="2" y="1933"/>
                <a:ext cx="5758" cy="272"/>
                <a:chOff x="5" y="119"/>
                <a:chExt cx="5763" cy="272"/>
              </a:xfrm>
            </p:grpSpPr>
            <p:sp>
              <p:nvSpPr>
                <p:cNvPr id="54" name="Line 19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5" name="Line 19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6" name="Line 19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8" name="Group 199"/>
              <p:cNvGrpSpPr>
                <a:grpSpLocks/>
              </p:cNvGrpSpPr>
              <p:nvPr userDrawn="1"/>
            </p:nvGrpSpPr>
            <p:grpSpPr bwMode="auto">
              <a:xfrm>
                <a:off x="-2" y="2352"/>
                <a:ext cx="5752" cy="272"/>
                <a:chOff x="5" y="119"/>
                <a:chExt cx="5763" cy="272"/>
              </a:xfrm>
            </p:grpSpPr>
            <p:sp>
              <p:nvSpPr>
                <p:cNvPr id="51" name="Line 200"/>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2" name="Line 201"/>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3" name="Line 202"/>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9" name="Group 203"/>
              <p:cNvGrpSpPr>
                <a:grpSpLocks/>
              </p:cNvGrpSpPr>
              <p:nvPr userDrawn="1"/>
            </p:nvGrpSpPr>
            <p:grpSpPr bwMode="auto">
              <a:xfrm>
                <a:off x="-2" y="2750"/>
                <a:ext cx="5759" cy="272"/>
                <a:chOff x="5" y="119"/>
                <a:chExt cx="5763" cy="272"/>
              </a:xfrm>
            </p:grpSpPr>
            <p:sp>
              <p:nvSpPr>
                <p:cNvPr id="48" name="Line 204"/>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9" name="Line 205"/>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0" name="Line 206"/>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0" name="Group 207"/>
              <p:cNvGrpSpPr>
                <a:grpSpLocks/>
              </p:cNvGrpSpPr>
              <p:nvPr userDrawn="1"/>
            </p:nvGrpSpPr>
            <p:grpSpPr bwMode="auto">
              <a:xfrm>
                <a:off x="1" y="3158"/>
                <a:ext cx="5759" cy="272"/>
                <a:chOff x="5" y="119"/>
                <a:chExt cx="5763" cy="272"/>
              </a:xfrm>
            </p:grpSpPr>
            <p:sp>
              <p:nvSpPr>
                <p:cNvPr id="45" name="Line 208"/>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6" name="Line 209"/>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7" name="Line 210"/>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1" name="Group 211"/>
              <p:cNvGrpSpPr>
                <a:grpSpLocks/>
              </p:cNvGrpSpPr>
              <p:nvPr userDrawn="1"/>
            </p:nvGrpSpPr>
            <p:grpSpPr bwMode="auto">
              <a:xfrm>
                <a:off x="-3" y="3576"/>
                <a:ext cx="5753" cy="272"/>
                <a:chOff x="5" y="119"/>
                <a:chExt cx="5763" cy="272"/>
              </a:xfrm>
            </p:grpSpPr>
            <p:sp>
              <p:nvSpPr>
                <p:cNvPr id="42" name="Line 21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3" name="Line 21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4" name="Line 21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2" name="Group 215"/>
              <p:cNvGrpSpPr>
                <a:grpSpLocks/>
              </p:cNvGrpSpPr>
              <p:nvPr userDrawn="1"/>
            </p:nvGrpSpPr>
            <p:grpSpPr bwMode="auto">
              <a:xfrm>
                <a:off x="-3" y="3999"/>
                <a:ext cx="5757" cy="272"/>
                <a:chOff x="5" y="119"/>
                <a:chExt cx="5763" cy="272"/>
              </a:xfrm>
            </p:grpSpPr>
            <p:sp>
              <p:nvSpPr>
                <p:cNvPr id="39" name="Line 21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0" name="Line 21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1" name="Line 21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23" name="Oval 219"/>
              <p:cNvSpPr>
                <a:spLocks noChangeArrowheads="1"/>
              </p:cNvSpPr>
              <p:nvPr userDrawn="1"/>
            </p:nvSpPr>
            <p:spPr bwMode="gray">
              <a:xfrm>
                <a:off x="5151" y="17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220"/>
              <p:cNvSpPr>
                <a:spLocks noChangeArrowheads="1"/>
              </p:cNvSpPr>
              <p:nvPr userDrawn="1"/>
            </p:nvSpPr>
            <p:spPr bwMode="gray">
              <a:xfrm>
                <a:off x="5149" y="21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221"/>
              <p:cNvSpPr>
                <a:spLocks noChangeArrowheads="1"/>
              </p:cNvSpPr>
              <p:nvPr userDrawn="1"/>
            </p:nvSpPr>
            <p:spPr bwMode="gray">
              <a:xfrm>
                <a:off x="5439" y="151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222"/>
              <p:cNvSpPr>
                <a:spLocks noChangeArrowheads="1"/>
              </p:cNvSpPr>
              <p:nvPr userDrawn="1"/>
            </p:nvSpPr>
            <p:spPr bwMode="gray">
              <a:xfrm>
                <a:off x="5439" y="21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223"/>
              <p:cNvSpPr>
                <a:spLocks noChangeArrowheads="1"/>
              </p:cNvSpPr>
              <p:nvPr userDrawn="1"/>
            </p:nvSpPr>
            <p:spPr bwMode="gray">
              <a:xfrm>
                <a:off x="5709" y="19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224"/>
              <p:cNvSpPr>
                <a:spLocks noChangeArrowheads="1"/>
              </p:cNvSpPr>
              <p:nvPr userDrawn="1"/>
            </p:nvSpPr>
            <p:spPr bwMode="gray">
              <a:xfrm>
                <a:off x="5709" y="260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225"/>
              <p:cNvSpPr>
                <a:spLocks noChangeArrowheads="1"/>
              </p:cNvSpPr>
              <p:nvPr userDrawn="1"/>
            </p:nvSpPr>
            <p:spPr bwMode="gray">
              <a:xfrm>
                <a:off x="5151" y="24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226"/>
              <p:cNvSpPr>
                <a:spLocks noChangeArrowheads="1"/>
              </p:cNvSpPr>
              <p:nvPr userDrawn="1"/>
            </p:nvSpPr>
            <p:spPr bwMode="gray">
              <a:xfrm>
                <a:off x="5149" y="286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227"/>
              <p:cNvSpPr>
                <a:spLocks noChangeArrowheads="1"/>
              </p:cNvSpPr>
              <p:nvPr userDrawn="1"/>
            </p:nvSpPr>
            <p:spPr bwMode="gray">
              <a:xfrm>
                <a:off x="5154" y="31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228"/>
              <p:cNvSpPr>
                <a:spLocks noChangeArrowheads="1"/>
              </p:cNvSpPr>
              <p:nvPr userDrawn="1"/>
            </p:nvSpPr>
            <p:spPr bwMode="gray">
              <a:xfrm>
                <a:off x="5437" y="287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229"/>
              <p:cNvSpPr>
                <a:spLocks noChangeArrowheads="1"/>
              </p:cNvSpPr>
              <p:nvPr userDrawn="1"/>
            </p:nvSpPr>
            <p:spPr bwMode="gray">
              <a:xfrm>
                <a:off x="5147" y="35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230"/>
              <p:cNvSpPr>
                <a:spLocks noChangeArrowheads="1"/>
              </p:cNvSpPr>
              <p:nvPr userDrawn="1"/>
            </p:nvSpPr>
            <p:spPr bwMode="gray">
              <a:xfrm>
                <a:off x="5145" y="38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231"/>
              <p:cNvSpPr>
                <a:spLocks noChangeArrowheads="1"/>
              </p:cNvSpPr>
              <p:nvPr userDrawn="1"/>
            </p:nvSpPr>
            <p:spPr bwMode="gray">
              <a:xfrm>
                <a:off x="5711" y="327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232"/>
              <p:cNvSpPr>
                <a:spLocks noChangeArrowheads="1"/>
              </p:cNvSpPr>
              <p:nvPr userDrawn="1"/>
            </p:nvSpPr>
            <p:spPr bwMode="gray">
              <a:xfrm>
                <a:off x="5435" y="355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233"/>
              <p:cNvSpPr>
                <a:spLocks noChangeArrowheads="1"/>
              </p:cNvSpPr>
              <p:nvPr userDrawn="1"/>
            </p:nvSpPr>
            <p:spPr bwMode="gray">
              <a:xfrm>
                <a:off x="5433" y="424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234"/>
              <p:cNvSpPr>
                <a:spLocks noChangeArrowheads="1"/>
              </p:cNvSpPr>
              <p:nvPr userDrawn="1"/>
            </p:nvSpPr>
            <p:spPr bwMode="gray">
              <a:xfrm>
                <a:off x="5701" y="39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sp>
          <p:nvSpPr>
            <p:cNvPr id="15"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a:noFill/>
            </a:ln>
            <a:effectLst/>
            <a:extLst/>
          </p:spPr>
          <p:txBody>
            <a:bodyPr wrap="none" anchor="ctr"/>
            <a:lstStyle/>
            <a:p>
              <a:pPr>
                <a:defRPr/>
              </a:pPr>
              <a:endParaRPr lang="ru-RU">
                <a:solidFill>
                  <a:srgbClr val="1D528D"/>
                </a:solidFill>
              </a:endParaRPr>
            </a:p>
          </p:txBody>
        </p:sp>
      </p:grpSp>
      <p:graphicFrame>
        <p:nvGraphicFramePr>
          <p:cNvPr id="222" name="Object 1"/>
          <p:cNvGraphicFramePr>
            <a:graphicFrameLocks noChangeAspect="1"/>
          </p:cNvGraphicFramePr>
          <p:nvPr/>
        </p:nvGraphicFramePr>
        <p:xfrm>
          <a:off x="0" y="3"/>
          <a:ext cx="9144000" cy="2197100"/>
        </p:xfrm>
        <a:graphic>
          <a:graphicData uri="http://schemas.openxmlformats.org/presentationml/2006/ole">
            <mc:AlternateContent xmlns:mc="http://schemas.openxmlformats.org/markup-compatibility/2006">
              <mc:Choice xmlns:v="urn:schemas-microsoft-com:vml" Requires="v">
                <p:oleObj spid="_x0000_s556050" name="Image" r:id="rId3" imgW="7707937" imgH="1701587" progId="">
                  <p:embed/>
                </p:oleObj>
              </mc:Choice>
              <mc:Fallback>
                <p:oleObj name="Image" r:id="rId3" imgW="7707937" imgH="170158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
                        <a:ext cx="9144000" cy="2197100"/>
                      </a:xfrm>
                      <a:prstGeom prst="rect">
                        <a:avLst/>
                      </a:prstGeom>
                      <a:noFill/>
                      <a:ln>
                        <a:noFill/>
                      </a:ln>
                      <a:extLst>
                        <a:ext uri="{909E8E84-426E-40DD-AFC4-6F175D3DCCD1}">
                          <a14:hiddenFill xmlns:a14="http://schemas.microsoft.com/office/drawing/2010/main">
                            <a:gradFill rotWithShape="1">
                              <a:gsLst>
                                <a:gs pos="0">
                                  <a:srgbClr val="67A6F9">
                                    <a:alpha val="39998"/>
                                  </a:srgbClr>
                                </a:gs>
                                <a:gs pos="100000">
                                  <a:schemeClr val="accent1"/>
                                </a:gs>
                              </a:gsLst>
                              <a:lin ang="5400000" scaled="1"/>
                            </a:gra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223" name="Oval 236" descr="06_original_w"/>
          <p:cNvSpPr>
            <a:spLocks noChangeArrowheads="1"/>
          </p:cNvSpPr>
          <p:nvPr/>
        </p:nvSpPr>
        <p:spPr bwMode="gray">
          <a:xfrm>
            <a:off x="323860" y="1484313"/>
            <a:ext cx="1800225" cy="1873251"/>
          </a:xfrm>
          <a:prstGeom prst="ellipse">
            <a:avLst/>
          </a:prstGeom>
          <a:blipFill dpi="0" rotWithShape="1">
            <a:blip r:embed="rId5" cstate="print"/>
            <a:srcRect/>
            <a:stretch>
              <a:fillRect/>
            </a:stretch>
          </a:blipFill>
          <a:ln w="76200">
            <a:solidFill>
              <a:schemeClr val="tx1"/>
            </a:solidFill>
            <a:round/>
            <a:headEnd/>
            <a:tailEnd/>
          </a:ln>
          <a:effectLst/>
          <a:extLst/>
        </p:spPr>
        <p:txBody>
          <a:bodyPr wrap="none" anchor="ctr"/>
          <a:lstStyle/>
          <a:p>
            <a:pPr>
              <a:defRPr/>
            </a:pPr>
            <a:endParaRPr lang="ru-RU">
              <a:solidFill>
                <a:srgbClr val="1D528D"/>
              </a:solidFill>
            </a:endParaRPr>
          </a:p>
        </p:txBody>
      </p:sp>
      <p:sp>
        <p:nvSpPr>
          <p:cNvPr id="224" name="Text Box 14"/>
          <p:cNvSpPr txBox="1">
            <a:spLocks noChangeArrowheads="1"/>
          </p:cNvSpPr>
          <p:nvPr/>
        </p:nvSpPr>
        <p:spPr bwMode="white">
          <a:xfrm>
            <a:off x="381000" y="304806"/>
            <a:ext cx="1079500" cy="461665"/>
          </a:xfrm>
          <a:prstGeom prst="rect">
            <a:avLst/>
          </a:prstGeom>
          <a:noFill/>
          <a:ln>
            <a:noFill/>
          </a:ln>
          <a:effectLst/>
          <a:extLst/>
        </p:spPr>
        <p:txBody>
          <a:bodyPr>
            <a:spAutoFit/>
          </a:bodyPr>
          <a:lstStyle/>
          <a:p>
            <a:pPr>
              <a:defRPr/>
            </a:pPr>
            <a:r>
              <a:rPr lang="en-US" altLang="ru-RU" sz="2400">
                <a:solidFill>
                  <a:srgbClr val="FFFFFF"/>
                </a:solidFill>
              </a:rPr>
              <a:t>LOGO</a:t>
            </a:r>
          </a:p>
        </p:txBody>
      </p:sp>
      <p:sp>
        <p:nvSpPr>
          <p:cNvPr id="3074" name="Rectangle 2"/>
          <p:cNvSpPr>
            <a:spLocks noGrp="1" noChangeArrowheads="1"/>
          </p:cNvSpPr>
          <p:nvPr>
            <p:ph type="ctrTitle"/>
          </p:nvPr>
        </p:nvSpPr>
        <p:spPr>
          <a:xfrm>
            <a:off x="3352800" y="3276606"/>
            <a:ext cx="5105400" cy="1012825"/>
          </a:xfrm>
        </p:spPr>
        <p:txBody>
          <a:bodyPr/>
          <a:lstStyle>
            <a:lvl1pPr>
              <a:defRPr sz="4000" b="0"/>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pPr lvl="0"/>
            <a:r>
              <a:rPr lang="ru-RU" altLang="ru-RU" noProof="0" smtClean="0"/>
              <a:t>Образец подзаголовка</a:t>
            </a:r>
            <a:endParaRPr lang="en-US" altLang="ru-RU" noProof="0" smtClean="0"/>
          </a:p>
        </p:txBody>
      </p:sp>
    </p:spTree>
    <p:extLst>
      <p:ext uri="{BB962C8B-B14F-4D97-AF65-F5344CB8AC3E}">
        <p14:creationId xmlns:p14="http://schemas.microsoft.com/office/powerpoint/2010/main" val="20824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и объект">
    <p:spTree>
      <p:nvGrpSpPr>
        <p:cNvPr id="1" name=""/>
        <p:cNvGrpSpPr/>
        <p:nvPr/>
      </p:nvGrpSpPr>
      <p:grpSpPr>
        <a:xfrm>
          <a:off x="0" y="0"/>
          <a:ext cx="0" cy="0"/>
          <a:chOff x="0" y="0"/>
          <a:chExt cx="0" cy="0"/>
        </a:xfrm>
      </p:grpSpPr>
      <p:sp>
        <p:nvSpPr>
          <p:cNvPr id="6"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7" name="Group 16"/>
          <p:cNvGrpSpPr>
            <a:grpSpLocks/>
          </p:cNvGrpSpPr>
          <p:nvPr/>
        </p:nvGrpSpPr>
        <p:grpSpPr bwMode="auto">
          <a:xfrm>
            <a:off x="-12700" y="3"/>
            <a:ext cx="9150350" cy="1012825"/>
            <a:chOff x="476" y="-638"/>
            <a:chExt cx="5764" cy="638"/>
          </a:xfrm>
        </p:grpSpPr>
        <p:sp>
          <p:nvSpPr>
            <p:cNvPr id="8"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6"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0" name="Group 47"/>
            <p:cNvGrpSpPr>
              <a:grpSpLocks/>
            </p:cNvGrpSpPr>
            <p:nvPr userDrawn="1"/>
          </p:nvGrpSpPr>
          <p:grpSpPr bwMode="auto">
            <a:xfrm>
              <a:off x="2246" y="-638"/>
              <a:ext cx="1532" cy="635"/>
              <a:chOff x="-765" y="-1448"/>
              <a:chExt cx="1532" cy="2896"/>
            </a:xfrm>
          </p:grpSpPr>
          <p:sp>
            <p:nvSpPr>
              <p:cNvPr id="86"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5"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6"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7"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1"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3" name="Group 72"/>
            <p:cNvGrpSpPr>
              <a:grpSpLocks/>
            </p:cNvGrpSpPr>
            <p:nvPr userDrawn="1"/>
          </p:nvGrpSpPr>
          <p:grpSpPr bwMode="auto">
            <a:xfrm>
              <a:off x="3935" y="-638"/>
              <a:ext cx="1532" cy="635"/>
              <a:chOff x="-765" y="-1448"/>
              <a:chExt cx="1532" cy="2896"/>
            </a:xfrm>
          </p:grpSpPr>
          <p:sp>
            <p:nvSpPr>
              <p:cNvPr id="74"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4"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3"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4"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5"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8"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9"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pic>
        <p:nvPicPr>
          <p:cNvPr id="100" name="Picture 2"/>
          <p:cNvPicPr>
            <a:picLocks noChangeAspect="1" noChangeArrowheads="1"/>
          </p:cNvPicPr>
          <p:nvPr userDrawn="1"/>
        </p:nvPicPr>
        <p:blipFill>
          <a:blip r:embed="rId3" cstate="print">
            <a:lum bright="40000" contrast="4000"/>
          </a:blip>
          <a:srcRect/>
          <a:stretch>
            <a:fillRect/>
          </a:stretch>
        </p:blipFill>
        <p:spPr bwMode="auto">
          <a:xfrm>
            <a:off x="-158750" y="6202370"/>
            <a:ext cx="9339263" cy="682625"/>
          </a:xfrm>
          <a:prstGeom prst="rect">
            <a:avLst/>
          </a:prstGeom>
          <a:noFill/>
          <a:ln w="9525">
            <a:noFill/>
            <a:round/>
            <a:headEnd/>
            <a:tailEnd/>
          </a:ln>
        </p:spPr>
      </p:pic>
      <p:grpSp>
        <p:nvGrpSpPr>
          <p:cNvPr id="101" name="Group 2"/>
          <p:cNvGrpSpPr>
            <a:grpSpLocks noChangeAspect="1"/>
          </p:cNvGrpSpPr>
          <p:nvPr userDrawn="1"/>
        </p:nvGrpSpPr>
        <p:grpSpPr bwMode="auto">
          <a:xfrm>
            <a:off x="15875" y="6092825"/>
            <a:ext cx="884238" cy="982924"/>
            <a:chOff x="2472" y="164"/>
            <a:chExt cx="763" cy="946"/>
          </a:xfrm>
        </p:grpSpPr>
        <p:sp>
          <p:nvSpPr>
            <p:cNvPr id="102" name="AutoShape 3"/>
            <p:cNvSpPr>
              <a:spLocks noChangeAspect="1" noChangeArrowheads="1" noTextEdit="1"/>
            </p:cNvSpPr>
            <p:nvPr/>
          </p:nvSpPr>
          <p:spPr bwMode="auto">
            <a:xfrm>
              <a:off x="2472" y="164"/>
              <a:ext cx="763" cy="863"/>
            </a:xfrm>
            <a:prstGeom prst="rect">
              <a:avLst/>
            </a:prstGeom>
            <a:no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3" name="Freeform 4"/>
            <p:cNvSpPr>
              <a:spLocks/>
            </p:cNvSpPr>
            <p:nvPr/>
          </p:nvSpPr>
          <p:spPr bwMode="auto">
            <a:xfrm>
              <a:off x="2472" y="164"/>
              <a:ext cx="738" cy="523"/>
            </a:xfrm>
            <a:custGeom>
              <a:avLst/>
              <a:gdLst>
                <a:gd name="T0" fmla="*/ 3 w 1475"/>
                <a:gd name="T1" fmla="*/ 1 h 1046"/>
                <a:gd name="T2" fmla="*/ 3 w 1475"/>
                <a:gd name="T3" fmla="*/ 1 h 1046"/>
                <a:gd name="T4" fmla="*/ 3 w 1475"/>
                <a:gd name="T5" fmla="*/ 1 h 1046"/>
                <a:gd name="T6" fmla="*/ 3 w 1475"/>
                <a:gd name="T7" fmla="*/ 1 h 1046"/>
                <a:gd name="T8" fmla="*/ 2 w 1475"/>
                <a:gd name="T9" fmla="*/ 1 h 1046"/>
                <a:gd name="T10" fmla="*/ 2 w 1475"/>
                <a:gd name="T11" fmla="*/ 1 h 1046"/>
                <a:gd name="T12" fmla="*/ 2 w 1475"/>
                <a:gd name="T13" fmla="*/ 1 h 1046"/>
                <a:gd name="T14" fmla="*/ 2 w 1475"/>
                <a:gd name="T15" fmla="*/ 1 h 1046"/>
                <a:gd name="T16" fmla="*/ 2 w 1475"/>
                <a:gd name="T17" fmla="*/ 1 h 1046"/>
                <a:gd name="T18" fmla="*/ 2 w 1475"/>
                <a:gd name="T19" fmla="*/ 1 h 1046"/>
                <a:gd name="T20" fmla="*/ 2 w 1475"/>
                <a:gd name="T21" fmla="*/ 1 h 1046"/>
                <a:gd name="T22" fmla="*/ 2 w 1475"/>
                <a:gd name="T23" fmla="*/ 1 h 1046"/>
                <a:gd name="T24" fmla="*/ 2 w 1475"/>
                <a:gd name="T25" fmla="*/ 1 h 1046"/>
                <a:gd name="T26" fmla="*/ 2 w 1475"/>
                <a:gd name="T27" fmla="*/ 1 h 1046"/>
                <a:gd name="T28" fmla="*/ 2 w 1475"/>
                <a:gd name="T29" fmla="*/ 1 h 1046"/>
                <a:gd name="T30" fmla="*/ 2 w 1475"/>
                <a:gd name="T31" fmla="*/ 1 h 1046"/>
                <a:gd name="T32" fmla="*/ 1 w 1475"/>
                <a:gd name="T33" fmla="*/ 1 h 1046"/>
                <a:gd name="T34" fmla="*/ 1 w 1475"/>
                <a:gd name="T35" fmla="*/ 1 h 1046"/>
                <a:gd name="T36" fmla="*/ 1 w 1475"/>
                <a:gd name="T37" fmla="*/ 1 h 1046"/>
                <a:gd name="T38" fmla="*/ 1 w 1475"/>
                <a:gd name="T39" fmla="*/ 1 h 1046"/>
                <a:gd name="T40" fmla="*/ 1 w 1475"/>
                <a:gd name="T41" fmla="*/ 1 h 1046"/>
                <a:gd name="T42" fmla="*/ 1 w 1475"/>
                <a:gd name="T43" fmla="*/ 1 h 1046"/>
                <a:gd name="T44" fmla="*/ 1 w 1475"/>
                <a:gd name="T45" fmla="*/ 1 h 1046"/>
                <a:gd name="T46" fmla="*/ 1 w 1475"/>
                <a:gd name="T47" fmla="*/ 1 h 1046"/>
                <a:gd name="T48" fmla="*/ 1 w 1475"/>
                <a:gd name="T49" fmla="*/ 1 h 1046"/>
                <a:gd name="T50" fmla="*/ 1 w 1475"/>
                <a:gd name="T51" fmla="*/ 1 h 1046"/>
                <a:gd name="T52" fmla="*/ 1 w 1475"/>
                <a:gd name="T53" fmla="*/ 1 h 1046"/>
                <a:gd name="T54" fmla="*/ 0 w 1475"/>
                <a:gd name="T55" fmla="*/ 1 h 1046"/>
                <a:gd name="T56" fmla="*/ 1 w 1475"/>
                <a:gd name="T57" fmla="*/ 2 h 1046"/>
                <a:gd name="T58" fmla="*/ 1 w 1475"/>
                <a:gd name="T59" fmla="*/ 2 h 1046"/>
                <a:gd name="T60" fmla="*/ 1 w 1475"/>
                <a:gd name="T61" fmla="*/ 2 h 1046"/>
                <a:gd name="T62" fmla="*/ 1 w 1475"/>
                <a:gd name="T63" fmla="*/ 2 h 1046"/>
                <a:gd name="T64" fmla="*/ 1 w 1475"/>
                <a:gd name="T65" fmla="*/ 2 h 1046"/>
                <a:gd name="T66" fmla="*/ 1 w 1475"/>
                <a:gd name="T67" fmla="*/ 2 h 1046"/>
                <a:gd name="T68" fmla="*/ 1 w 1475"/>
                <a:gd name="T69" fmla="*/ 2 h 1046"/>
                <a:gd name="T70" fmla="*/ 1 w 1475"/>
                <a:gd name="T71" fmla="*/ 2 h 1046"/>
                <a:gd name="T72" fmla="*/ 1 w 1475"/>
                <a:gd name="T73" fmla="*/ 2 h 1046"/>
                <a:gd name="T74" fmla="*/ 2 w 1475"/>
                <a:gd name="T75" fmla="*/ 2 h 1046"/>
                <a:gd name="T76" fmla="*/ 2 w 1475"/>
                <a:gd name="T77" fmla="*/ 2 h 1046"/>
                <a:gd name="T78" fmla="*/ 2 w 1475"/>
                <a:gd name="T79" fmla="*/ 2 h 1046"/>
                <a:gd name="T80" fmla="*/ 2 w 1475"/>
                <a:gd name="T81" fmla="*/ 2 h 1046"/>
                <a:gd name="T82" fmla="*/ 2 w 1475"/>
                <a:gd name="T83" fmla="*/ 2 h 1046"/>
                <a:gd name="T84" fmla="*/ 3 w 1475"/>
                <a:gd name="T85" fmla="*/ 2 h 1046"/>
                <a:gd name="T86" fmla="*/ 3 w 1475"/>
                <a:gd name="T87" fmla="*/ 2 h 1046"/>
                <a:gd name="T88" fmla="*/ 3 w 1475"/>
                <a:gd name="T89" fmla="*/ 2 h 1046"/>
                <a:gd name="T90" fmla="*/ 3 w 1475"/>
                <a:gd name="T91" fmla="*/ 2 h 1046"/>
                <a:gd name="T92" fmla="*/ 3 w 1475"/>
                <a:gd name="T93" fmla="*/ 2 h 1046"/>
                <a:gd name="T94" fmla="*/ 3 w 1475"/>
                <a:gd name="T95" fmla="*/ 2 h 1046"/>
                <a:gd name="T96" fmla="*/ 3 w 1475"/>
                <a:gd name="T97" fmla="*/ 2 h 1046"/>
                <a:gd name="T98" fmla="*/ 3 w 1475"/>
                <a:gd name="T99" fmla="*/ 2 h 1046"/>
                <a:gd name="T100" fmla="*/ 3 w 1475"/>
                <a:gd name="T101" fmla="*/ 1 h 1046"/>
                <a:gd name="T102" fmla="*/ 3 w 1475"/>
                <a:gd name="T103" fmla="*/ 1 h 1046"/>
                <a:gd name="T104" fmla="*/ 3 w 1475"/>
                <a:gd name="T105" fmla="*/ 1 h 1046"/>
                <a:gd name="T106" fmla="*/ 3 w 1475"/>
                <a:gd name="T107" fmla="*/ 1 h 1046"/>
                <a:gd name="T108" fmla="*/ 3 w 1475"/>
                <a:gd name="T109" fmla="*/ 1 h 10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5"/>
                <a:gd name="T166" fmla="*/ 0 h 1046"/>
                <a:gd name="T167" fmla="*/ 1475 w 1475"/>
                <a:gd name="T168" fmla="*/ 1046 h 10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5" h="1046">
                  <a:moveTo>
                    <a:pt x="1178" y="307"/>
                  </a:moveTo>
                  <a:lnTo>
                    <a:pt x="1164" y="303"/>
                  </a:lnTo>
                  <a:lnTo>
                    <a:pt x="1163" y="303"/>
                  </a:lnTo>
                  <a:lnTo>
                    <a:pt x="1161" y="303"/>
                  </a:lnTo>
                  <a:lnTo>
                    <a:pt x="1160" y="303"/>
                  </a:lnTo>
                  <a:lnTo>
                    <a:pt x="1158" y="303"/>
                  </a:lnTo>
                  <a:lnTo>
                    <a:pt x="1155" y="303"/>
                  </a:lnTo>
                  <a:lnTo>
                    <a:pt x="1152" y="303"/>
                  </a:lnTo>
                  <a:lnTo>
                    <a:pt x="1149" y="303"/>
                  </a:lnTo>
                  <a:lnTo>
                    <a:pt x="1146" y="303"/>
                  </a:lnTo>
                  <a:lnTo>
                    <a:pt x="1141" y="303"/>
                  </a:lnTo>
                  <a:lnTo>
                    <a:pt x="1138" y="303"/>
                  </a:lnTo>
                  <a:lnTo>
                    <a:pt x="1133" y="303"/>
                  </a:lnTo>
                  <a:lnTo>
                    <a:pt x="1129" y="303"/>
                  </a:lnTo>
                  <a:lnTo>
                    <a:pt x="1124" y="303"/>
                  </a:lnTo>
                  <a:lnTo>
                    <a:pt x="1115" y="303"/>
                  </a:lnTo>
                  <a:lnTo>
                    <a:pt x="1104" y="303"/>
                  </a:lnTo>
                  <a:lnTo>
                    <a:pt x="1093" y="303"/>
                  </a:lnTo>
                  <a:lnTo>
                    <a:pt x="1083" y="303"/>
                  </a:lnTo>
                  <a:lnTo>
                    <a:pt x="1072" y="303"/>
                  </a:lnTo>
                  <a:lnTo>
                    <a:pt x="1061" y="303"/>
                  </a:lnTo>
                  <a:lnTo>
                    <a:pt x="1050" y="303"/>
                  </a:lnTo>
                  <a:lnTo>
                    <a:pt x="1046" y="303"/>
                  </a:lnTo>
                  <a:lnTo>
                    <a:pt x="1041" y="303"/>
                  </a:lnTo>
                  <a:lnTo>
                    <a:pt x="1038" y="303"/>
                  </a:lnTo>
                  <a:lnTo>
                    <a:pt x="1033" y="303"/>
                  </a:lnTo>
                  <a:lnTo>
                    <a:pt x="1030" y="296"/>
                  </a:lnTo>
                  <a:lnTo>
                    <a:pt x="1027" y="289"/>
                  </a:lnTo>
                  <a:lnTo>
                    <a:pt x="1024" y="282"/>
                  </a:lnTo>
                  <a:lnTo>
                    <a:pt x="1019" y="275"/>
                  </a:lnTo>
                  <a:lnTo>
                    <a:pt x="1016" y="268"/>
                  </a:lnTo>
                  <a:lnTo>
                    <a:pt x="1012" y="261"/>
                  </a:lnTo>
                  <a:lnTo>
                    <a:pt x="1007" y="256"/>
                  </a:lnTo>
                  <a:lnTo>
                    <a:pt x="1002" y="249"/>
                  </a:lnTo>
                  <a:lnTo>
                    <a:pt x="993" y="236"/>
                  </a:lnTo>
                  <a:lnTo>
                    <a:pt x="982" y="225"/>
                  </a:lnTo>
                  <a:lnTo>
                    <a:pt x="972" y="213"/>
                  </a:lnTo>
                  <a:lnTo>
                    <a:pt x="961" y="201"/>
                  </a:lnTo>
                  <a:lnTo>
                    <a:pt x="949" y="190"/>
                  </a:lnTo>
                  <a:lnTo>
                    <a:pt x="936" y="182"/>
                  </a:lnTo>
                  <a:lnTo>
                    <a:pt x="922" y="172"/>
                  </a:lnTo>
                  <a:lnTo>
                    <a:pt x="916" y="167"/>
                  </a:lnTo>
                  <a:lnTo>
                    <a:pt x="909" y="163"/>
                  </a:lnTo>
                  <a:lnTo>
                    <a:pt x="902" y="158"/>
                  </a:lnTo>
                  <a:lnTo>
                    <a:pt x="895" y="156"/>
                  </a:lnTo>
                  <a:lnTo>
                    <a:pt x="887" y="151"/>
                  </a:lnTo>
                  <a:lnTo>
                    <a:pt x="879" y="147"/>
                  </a:lnTo>
                  <a:lnTo>
                    <a:pt x="872" y="144"/>
                  </a:lnTo>
                  <a:lnTo>
                    <a:pt x="864" y="140"/>
                  </a:lnTo>
                  <a:lnTo>
                    <a:pt x="856" y="138"/>
                  </a:lnTo>
                  <a:lnTo>
                    <a:pt x="847" y="135"/>
                  </a:lnTo>
                  <a:lnTo>
                    <a:pt x="847" y="132"/>
                  </a:lnTo>
                  <a:lnTo>
                    <a:pt x="847" y="128"/>
                  </a:lnTo>
                  <a:lnTo>
                    <a:pt x="847" y="124"/>
                  </a:lnTo>
                  <a:lnTo>
                    <a:pt x="847" y="119"/>
                  </a:lnTo>
                  <a:lnTo>
                    <a:pt x="847" y="115"/>
                  </a:lnTo>
                  <a:lnTo>
                    <a:pt x="847" y="110"/>
                  </a:lnTo>
                  <a:lnTo>
                    <a:pt x="847" y="104"/>
                  </a:lnTo>
                  <a:lnTo>
                    <a:pt x="847" y="99"/>
                  </a:lnTo>
                  <a:lnTo>
                    <a:pt x="847" y="88"/>
                  </a:lnTo>
                  <a:lnTo>
                    <a:pt x="847" y="76"/>
                  </a:lnTo>
                  <a:lnTo>
                    <a:pt x="847" y="65"/>
                  </a:lnTo>
                  <a:lnTo>
                    <a:pt x="847" y="54"/>
                  </a:lnTo>
                  <a:lnTo>
                    <a:pt x="847" y="44"/>
                  </a:lnTo>
                  <a:lnTo>
                    <a:pt x="847" y="39"/>
                  </a:lnTo>
                  <a:lnTo>
                    <a:pt x="847" y="33"/>
                  </a:lnTo>
                  <a:lnTo>
                    <a:pt x="847" y="29"/>
                  </a:lnTo>
                  <a:lnTo>
                    <a:pt x="847" y="24"/>
                  </a:lnTo>
                  <a:lnTo>
                    <a:pt x="847" y="19"/>
                  </a:lnTo>
                  <a:lnTo>
                    <a:pt x="847" y="17"/>
                  </a:lnTo>
                  <a:lnTo>
                    <a:pt x="847" y="13"/>
                  </a:lnTo>
                  <a:lnTo>
                    <a:pt x="847" y="10"/>
                  </a:lnTo>
                  <a:lnTo>
                    <a:pt x="847" y="7"/>
                  </a:lnTo>
                  <a:lnTo>
                    <a:pt x="847" y="4"/>
                  </a:lnTo>
                  <a:lnTo>
                    <a:pt x="847" y="3"/>
                  </a:lnTo>
                  <a:lnTo>
                    <a:pt x="847" y="1"/>
                  </a:lnTo>
                  <a:lnTo>
                    <a:pt x="847" y="0"/>
                  </a:lnTo>
                  <a:lnTo>
                    <a:pt x="627" y="0"/>
                  </a:lnTo>
                  <a:lnTo>
                    <a:pt x="627" y="1"/>
                  </a:lnTo>
                  <a:lnTo>
                    <a:pt x="627" y="3"/>
                  </a:lnTo>
                  <a:lnTo>
                    <a:pt x="627" y="4"/>
                  </a:lnTo>
                  <a:lnTo>
                    <a:pt x="627" y="7"/>
                  </a:lnTo>
                  <a:lnTo>
                    <a:pt x="627" y="10"/>
                  </a:lnTo>
                  <a:lnTo>
                    <a:pt x="627" y="13"/>
                  </a:lnTo>
                  <a:lnTo>
                    <a:pt x="627" y="17"/>
                  </a:lnTo>
                  <a:lnTo>
                    <a:pt x="627" y="19"/>
                  </a:lnTo>
                  <a:lnTo>
                    <a:pt x="627" y="24"/>
                  </a:lnTo>
                  <a:lnTo>
                    <a:pt x="627" y="29"/>
                  </a:lnTo>
                  <a:lnTo>
                    <a:pt x="627" y="33"/>
                  </a:lnTo>
                  <a:lnTo>
                    <a:pt x="627" y="39"/>
                  </a:lnTo>
                  <a:lnTo>
                    <a:pt x="627" y="44"/>
                  </a:lnTo>
                  <a:lnTo>
                    <a:pt x="627" y="54"/>
                  </a:lnTo>
                  <a:lnTo>
                    <a:pt x="627" y="65"/>
                  </a:lnTo>
                  <a:lnTo>
                    <a:pt x="627" y="76"/>
                  </a:lnTo>
                  <a:lnTo>
                    <a:pt x="627" y="88"/>
                  </a:lnTo>
                  <a:lnTo>
                    <a:pt x="627" y="99"/>
                  </a:lnTo>
                  <a:lnTo>
                    <a:pt x="627" y="104"/>
                  </a:lnTo>
                  <a:lnTo>
                    <a:pt x="627" y="110"/>
                  </a:lnTo>
                  <a:lnTo>
                    <a:pt x="627" y="115"/>
                  </a:lnTo>
                  <a:lnTo>
                    <a:pt x="627" y="119"/>
                  </a:lnTo>
                  <a:lnTo>
                    <a:pt x="627" y="124"/>
                  </a:lnTo>
                  <a:lnTo>
                    <a:pt x="627" y="128"/>
                  </a:lnTo>
                  <a:lnTo>
                    <a:pt x="627" y="132"/>
                  </a:lnTo>
                  <a:lnTo>
                    <a:pt x="627" y="135"/>
                  </a:lnTo>
                  <a:lnTo>
                    <a:pt x="611" y="142"/>
                  </a:lnTo>
                  <a:lnTo>
                    <a:pt x="596" y="149"/>
                  </a:lnTo>
                  <a:lnTo>
                    <a:pt x="581" y="156"/>
                  </a:lnTo>
                  <a:lnTo>
                    <a:pt x="567" y="164"/>
                  </a:lnTo>
                  <a:lnTo>
                    <a:pt x="553" y="174"/>
                  </a:lnTo>
                  <a:lnTo>
                    <a:pt x="540" y="183"/>
                  </a:lnTo>
                  <a:lnTo>
                    <a:pt x="528" y="192"/>
                  </a:lnTo>
                  <a:lnTo>
                    <a:pt x="516" y="203"/>
                  </a:lnTo>
                  <a:lnTo>
                    <a:pt x="505" y="214"/>
                  </a:lnTo>
                  <a:lnTo>
                    <a:pt x="494" y="225"/>
                  </a:lnTo>
                  <a:lnTo>
                    <a:pt x="485" y="238"/>
                  </a:lnTo>
                  <a:lnTo>
                    <a:pt x="476" y="250"/>
                  </a:lnTo>
                  <a:lnTo>
                    <a:pt x="467" y="263"/>
                  </a:lnTo>
                  <a:lnTo>
                    <a:pt x="459" y="275"/>
                  </a:lnTo>
                  <a:lnTo>
                    <a:pt x="451" y="289"/>
                  </a:lnTo>
                  <a:lnTo>
                    <a:pt x="445" y="303"/>
                  </a:lnTo>
                  <a:lnTo>
                    <a:pt x="442" y="303"/>
                  </a:lnTo>
                  <a:lnTo>
                    <a:pt x="437" y="303"/>
                  </a:lnTo>
                  <a:lnTo>
                    <a:pt x="433" y="303"/>
                  </a:lnTo>
                  <a:lnTo>
                    <a:pt x="427" y="303"/>
                  </a:lnTo>
                  <a:lnTo>
                    <a:pt x="417" y="303"/>
                  </a:lnTo>
                  <a:lnTo>
                    <a:pt x="407" y="303"/>
                  </a:lnTo>
                  <a:lnTo>
                    <a:pt x="396" y="303"/>
                  </a:lnTo>
                  <a:lnTo>
                    <a:pt x="385" y="303"/>
                  </a:lnTo>
                  <a:lnTo>
                    <a:pt x="373" y="303"/>
                  </a:lnTo>
                  <a:lnTo>
                    <a:pt x="362" y="303"/>
                  </a:lnTo>
                  <a:lnTo>
                    <a:pt x="351" y="303"/>
                  </a:lnTo>
                  <a:lnTo>
                    <a:pt x="348" y="303"/>
                  </a:lnTo>
                  <a:lnTo>
                    <a:pt x="343" y="303"/>
                  </a:lnTo>
                  <a:lnTo>
                    <a:pt x="339" y="303"/>
                  </a:lnTo>
                  <a:lnTo>
                    <a:pt x="334" y="303"/>
                  </a:lnTo>
                  <a:lnTo>
                    <a:pt x="330" y="303"/>
                  </a:lnTo>
                  <a:lnTo>
                    <a:pt x="326" y="303"/>
                  </a:lnTo>
                  <a:lnTo>
                    <a:pt x="323" y="303"/>
                  </a:lnTo>
                  <a:lnTo>
                    <a:pt x="320" y="303"/>
                  </a:lnTo>
                  <a:lnTo>
                    <a:pt x="317" y="303"/>
                  </a:lnTo>
                  <a:lnTo>
                    <a:pt x="316" y="303"/>
                  </a:lnTo>
                  <a:lnTo>
                    <a:pt x="314" y="303"/>
                  </a:lnTo>
                  <a:lnTo>
                    <a:pt x="313" y="303"/>
                  </a:lnTo>
                  <a:lnTo>
                    <a:pt x="311" y="303"/>
                  </a:lnTo>
                  <a:lnTo>
                    <a:pt x="310" y="303"/>
                  </a:lnTo>
                  <a:lnTo>
                    <a:pt x="310" y="304"/>
                  </a:lnTo>
                  <a:lnTo>
                    <a:pt x="308" y="304"/>
                  </a:lnTo>
                  <a:lnTo>
                    <a:pt x="308" y="306"/>
                  </a:lnTo>
                  <a:lnTo>
                    <a:pt x="308" y="307"/>
                  </a:lnTo>
                  <a:lnTo>
                    <a:pt x="306" y="307"/>
                  </a:lnTo>
                  <a:lnTo>
                    <a:pt x="305" y="307"/>
                  </a:lnTo>
                  <a:lnTo>
                    <a:pt x="303" y="307"/>
                  </a:lnTo>
                  <a:lnTo>
                    <a:pt x="296" y="307"/>
                  </a:lnTo>
                  <a:lnTo>
                    <a:pt x="288" y="307"/>
                  </a:lnTo>
                  <a:lnTo>
                    <a:pt x="280" y="307"/>
                  </a:lnTo>
                  <a:lnTo>
                    <a:pt x="274" y="308"/>
                  </a:lnTo>
                  <a:lnTo>
                    <a:pt x="266" y="308"/>
                  </a:lnTo>
                  <a:lnTo>
                    <a:pt x="259" y="310"/>
                  </a:lnTo>
                  <a:lnTo>
                    <a:pt x="243" y="313"/>
                  </a:lnTo>
                  <a:lnTo>
                    <a:pt x="228" y="314"/>
                  </a:lnTo>
                  <a:lnTo>
                    <a:pt x="214" y="319"/>
                  </a:lnTo>
                  <a:lnTo>
                    <a:pt x="200" y="322"/>
                  </a:lnTo>
                  <a:lnTo>
                    <a:pt x="186" y="328"/>
                  </a:lnTo>
                  <a:lnTo>
                    <a:pt x="172" y="333"/>
                  </a:lnTo>
                  <a:lnTo>
                    <a:pt x="160" y="339"/>
                  </a:lnTo>
                  <a:lnTo>
                    <a:pt x="146" y="346"/>
                  </a:lnTo>
                  <a:lnTo>
                    <a:pt x="136" y="353"/>
                  </a:lnTo>
                  <a:lnTo>
                    <a:pt x="123" y="361"/>
                  </a:lnTo>
                  <a:lnTo>
                    <a:pt x="111" y="369"/>
                  </a:lnTo>
                  <a:lnTo>
                    <a:pt x="100" y="378"/>
                  </a:lnTo>
                  <a:lnTo>
                    <a:pt x="89" y="386"/>
                  </a:lnTo>
                  <a:lnTo>
                    <a:pt x="80" y="396"/>
                  </a:lnTo>
                  <a:lnTo>
                    <a:pt x="69" y="407"/>
                  </a:lnTo>
                  <a:lnTo>
                    <a:pt x="62" y="417"/>
                  </a:lnTo>
                  <a:lnTo>
                    <a:pt x="52" y="428"/>
                  </a:lnTo>
                  <a:lnTo>
                    <a:pt x="45" y="439"/>
                  </a:lnTo>
                  <a:lnTo>
                    <a:pt x="37" y="450"/>
                  </a:lnTo>
                  <a:lnTo>
                    <a:pt x="31" y="463"/>
                  </a:lnTo>
                  <a:lnTo>
                    <a:pt x="25" y="474"/>
                  </a:lnTo>
                  <a:lnTo>
                    <a:pt x="18" y="486"/>
                  </a:lnTo>
                  <a:lnTo>
                    <a:pt x="14" y="500"/>
                  </a:lnTo>
                  <a:lnTo>
                    <a:pt x="9" y="513"/>
                  </a:lnTo>
                  <a:lnTo>
                    <a:pt x="6" y="525"/>
                  </a:lnTo>
                  <a:lnTo>
                    <a:pt x="3" y="539"/>
                  </a:lnTo>
                  <a:lnTo>
                    <a:pt x="2" y="546"/>
                  </a:lnTo>
                  <a:lnTo>
                    <a:pt x="2" y="553"/>
                  </a:lnTo>
                  <a:lnTo>
                    <a:pt x="0" y="560"/>
                  </a:lnTo>
                  <a:lnTo>
                    <a:pt x="0" y="567"/>
                  </a:lnTo>
                  <a:lnTo>
                    <a:pt x="0" y="572"/>
                  </a:lnTo>
                  <a:lnTo>
                    <a:pt x="0" y="579"/>
                  </a:lnTo>
                  <a:lnTo>
                    <a:pt x="0" y="593"/>
                  </a:lnTo>
                  <a:lnTo>
                    <a:pt x="2" y="606"/>
                  </a:lnTo>
                  <a:lnTo>
                    <a:pt x="3" y="618"/>
                  </a:lnTo>
                  <a:lnTo>
                    <a:pt x="5" y="629"/>
                  </a:lnTo>
                  <a:lnTo>
                    <a:pt x="8" y="642"/>
                  </a:lnTo>
                  <a:lnTo>
                    <a:pt x="11" y="653"/>
                  </a:lnTo>
                  <a:lnTo>
                    <a:pt x="14" y="665"/>
                  </a:lnTo>
                  <a:lnTo>
                    <a:pt x="18" y="676"/>
                  </a:lnTo>
                  <a:lnTo>
                    <a:pt x="23" y="688"/>
                  </a:lnTo>
                  <a:lnTo>
                    <a:pt x="29" y="699"/>
                  </a:lnTo>
                  <a:lnTo>
                    <a:pt x="35" y="708"/>
                  </a:lnTo>
                  <a:lnTo>
                    <a:pt x="42" y="720"/>
                  </a:lnTo>
                  <a:lnTo>
                    <a:pt x="49" y="729"/>
                  </a:lnTo>
                  <a:lnTo>
                    <a:pt x="55" y="740"/>
                  </a:lnTo>
                  <a:lnTo>
                    <a:pt x="63" y="749"/>
                  </a:lnTo>
                  <a:lnTo>
                    <a:pt x="71" y="758"/>
                  </a:lnTo>
                  <a:lnTo>
                    <a:pt x="80" y="767"/>
                  </a:lnTo>
                  <a:lnTo>
                    <a:pt x="89" y="775"/>
                  </a:lnTo>
                  <a:lnTo>
                    <a:pt x="99" y="783"/>
                  </a:lnTo>
                  <a:lnTo>
                    <a:pt x="109" y="792"/>
                  </a:lnTo>
                  <a:lnTo>
                    <a:pt x="119" y="800"/>
                  </a:lnTo>
                  <a:lnTo>
                    <a:pt x="129" y="807"/>
                  </a:lnTo>
                  <a:lnTo>
                    <a:pt x="140" y="814"/>
                  </a:lnTo>
                  <a:lnTo>
                    <a:pt x="151" y="820"/>
                  </a:lnTo>
                  <a:lnTo>
                    <a:pt x="163" y="825"/>
                  </a:lnTo>
                  <a:lnTo>
                    <a:pt x="176" y="831"/>
                  </a:lnTo>
                  <a:lnTo>
                    <a:pt x="188" y="836"/>
                  </a:lnTo>
                  <a:lnTo>
                    <a:pt x="200" y="840"/>
                  </a:lnTo>
                  <a:lnTo>
                    <a:pt x="213" y="845"/>
                  </a:lnTo>
                  <a:lnTo>
                    <a:pt x="225" y="849"/>
                  </a:lnTo>
                  <a:lnTo>
                    <a:pt x="239" y="851"/>
                  </a:lnTo>
                  <a:lnTo>
                    <a:pt x="253" y="854"/>
                  </a:lnTo>
                  <a:lnTo>
                    <a:pt x="254" y="854"/>
                  </a:lnTo>
                  <a:lnTo>
                    <a:pt x="256" y="854"/>
                  </a:lnTo>
                  <a:lnTo>
                    <a:pt x="257" y="854"/>
                  </a:lnTo>
                  <a:lnTo>
                    <a:pt x="259" y="854"/>
                  </a:lnTo>
                  <a:lnTo>
                    <a:pt x="260" y="854"/>
                  </a:lnTo>
                  <a:lnTo>
                    <a:pt x="260" y="856"/>
                  </a:lnTo>
                  <a:lnTo>
                    <a:pt x="260" y="858"/>
                  </a:lnTo>
                  <a:lnTo>
                    <a:pt x="260" y="861"/>
                  </a:lnTo>
                  <a:lnTo>
                    <a:pt x="260" y="865"/>
                  </a:lnTo>
                  <a:lnTo>
                    <a:pt x="260" y="870"/>
                  </a:lnTo>
                  <a:lnTo>
                    <a:pt x="260" y="872"/>
                  </a:lnTo>
                  <a:lnTo>
                    <a:pt x="260" y="877"/>
                  </a:lnTo>
                  <a:lnTo>
                    <a:pt x="260" y="882"/>
                  </a:lnTo>
                  <a:lnTo>
                    <a:pt x="260" y="886"/>
                  </a:lnTo>
                  <a:lnTo>
                    <a:pt x="260" y="890"/>
                  </a:lnTo>
                  <a:lnTo>
                    <a:pt x="260" y="900"/>
                  </a:lnTo>
                  <a:lnTo>
                    <a:pt x="260" y="910"/>
                  </a:lnTo>
                  <a:lnTo>
                    <a:pt x="260" y="921"/>
                  </a:lnTo>
                  <a:lnTo>
                    <a:pt x="260" y="931"/>
                  </a:lnTo>
                  <a:lnTo>
                    <a:pt x="260" y="935"/>
                  </a:lnTo>
                  <a:lnTo>
                    <a:pt x="260" y="940"/>
                  </a:lnTo>
                  <a:lnTo>
                    <a:pt x="260" y="945"/>
                  </a:lnTo>
                  <a:lnTo>
                    <a:pt x="260" y="949"/>
                  </a:lnTo>
                  <a:lnTo>
                    <a:pt x="260" y="953"/>
                  </a:lnTo>
                  <a:lnTo>
                    <a:pt x="260" y="956"/>
                  </a:lnTo>
                  <a:lnTo>
                    <a:pt x="260" y="958"/>
                  </a:lnTo>
                  <a:lnTo>
                    <a:pt x="260" y="963"/>
                  </a:lnTo>
                  <a:lnTo>
                    <a:pt x="260" y="965"/>
                  </a:lnTo>
                  <a:lnTo>
                    <a:pt x="260" y="967"/>
                  </a:lnTo>
                  <a:lnTo>
                    <a:pt x="260" y="968"/>
                  </a:lnTo>
                  <a:lnTo>
                    <a:pt x="260" y="970"/>
                  </a:lnTo>
                  <a:lnTo>
                    <a:pt x="260" y="971"/>
                  </a:lnTo>
                  <a:lnTo>
                    <a:pt x="624" y="971"/>
                  </a:lnTo>
                  <a:lnTo>
                    <a:pt x="627" y="971"/>
                  </a:lnTo>
                  <a:lnTo>
                    <a:pt x="627" y="979"/>
                  </a:lnTo>
                  <a:lnTo>
                    <a:pt x="627" y="988"/>
                  </a:lnTo>
                  <a:lnTo>
                    <a:pt x="627" y="996"/>
                  </a:lnTo>
                  <a:lnTo>
                    <a:pt x="627" y="1003"/>
                  </a:lnTo>
                  <a:lnTo>
                    <a:pt x="627" y="1008"/>
                  </a:lnTo>
                  <a:lnTo>
                    <a:pt x="627" y="1015"/>
                  </a:lnTo>
                  <a:lnTo>
                    <a:pt x="627" y="1021"/>
                  </a:lnTo>
                  <a:lnTo>
                    <a:pt x="627" y="1027"/>
                  </a:lnTo>
                  <a:lnTo>
                    <a:pt x="627" y="1031"/>
                  </a:lnTo>
                  <a:lnTo>
                    <a:pt x="627" y="1035"/>
                  </a:lnTo>
                  <a:lnTo>
                    <a:pt x="627" y="1038"/>
                  </a:lnTo>
                  <a:lnTo>
                    <a:pt x="627" y="1040"/>
                  </a:lnTo>
                  <a:lnTo>
                    <a:pt x="627" y="1043"/>
                  </a:lnTo>
                  <a:lnTo>
                    <a:pt x="627" y="1045"/>
                  </a:lnTo>
                  <a:lnTo>
                    <a:pt x="627" y="1046"/>
                  </a:lnTo>
                  <a:lnTo>
                    <a:pt x="847" y="1046"/>
                  </a:lnTo>
                  <a:lnTo>
                    <a:pt x="847" y="1045"/>
                  </a:lnTo>
                  <a:lnTo>
                    <a:pt x="847" y="1043"/>
                  </a:lnTo>
                  <a:lnTo>
                    <a:pt x="847" y="1040"/>
                  </a:lnTo>
                  <a:lnTo>
                    <a:pt x="847" y="1038"/>
                  </a:lnTo>
                  <a:lnTo>
                    <a:pt x="847" y="1035"/>
                  </a:lnTo>
                  <a:lnTo>
                    <a:pt x="847" y="1031"/>
                  </a:lnTo>
                  <a:lnTo>
                    <a:pt x="847" y="1027"/>
                  </a:lnTo>
                  <a:lnTo>
                    <a:pt x="847" y="1021"/>
                  </a:lnTo>
                  <a:lnTo>
                    <a:pt x="847" y="1015"/>
                  </a:lnTo>
                  <a:lnTo>
                    <a:pt x="847" y="1008"/>
                  </a:lnTo>
                  <a:lnTo>
                    <a:pt x="847" y="1003"/>
                  </a:lnTo>
                  <a:lnTo>
                    <a:pt x="847" y="996"/>
                  </a:lnTo>
                  <a:lnTo>
                    <a:pt x="847" y="988"/>
                  </a:lnTo>
                  <a:lnTo>
                    <a:pt x="847" y="979"/>
                  </a:lnTo>
                  <a:lnTo>
                    <a:pt x="847" y="971"/>
                  </a:lnTo>
                  <a:lnTo>
                    <a:pt x="856" y="971"/>
                  </a:lnTo>
                  <a:lnTo>
                    <a:pt x="1218" y="971"/>
                  </a:lnTo>
                  <a:lnTo>
                    <a:pt x="1218" y="970"/>
                  </a:lnTo>
                  <a:lnTo>
                    <a:pt x="1218" y="968"/>
                  </a:lnTo>
                  <a:lnTo>
                    <a:pt x="1218" y="965"/>
                  </a:lnTo>
                  <a:lnTo>
                    <a:pt x="1218" y="963"/>
                  </a:lnTo>
                  <a:lnTo>
                    <a:pt x="1218" y="960"/>
                  </a:lnTo>
                  <a:lnTo>
                    <a:pt x="1218" y="957"/>
                  </a:lnTo>
                  <a:lnTo>
                    <a:pt x="1218" y="954"/>
                  </a:lnTo>
                  <a:lnTo>
                    <a:pt x="1218" y="952"/>
                  </a:lnTo>
                  <a:lnTo>
                    <a:pt x="1218" y="947"/>
                  </a:lnTo>
                  <a:lnTo>
                    <a:pt x="1218" y="943"/>
                  </a:lnTo>
                  <a:lnTo>
                    <a:pt x="1218" y="939"/>
                  </a:lnTo>
                  <a:lnTo>
                    <a:pt x="1218" y="933"/>
                  </a:lnTo>
                  <a:lnTo>
                    <a:pt x="1218" y="925"/>
                  </a:lnTo>
                  <a:lnTo>
                    <a:pt x="1218" y="915"/>
                  </a:lnTo>
                  <a:lnTo>
                    <a:pt x="1218" y="906"/>
                  </a:lnTo>
                  <a:lnTo>
                    <a:pt x="1218" y="895"/>
                  </a:lnTo>
                  <a:lnTo>
                    <a:pt x="1218" y="885"/>
                  </a:lnTo>
                  <a:lnTo>
                    <a:pt x="1218" y="877"/>
                  </a:lnTo>
                  <a:lnTo>
                    <a:pt x="1218" y="872"/>
                  </a:lnTo>
                  <a:lnTo>
                    <a:pt x="1218" y="868"/>
                  </a:lnTo>
                  <a:lnTo>
                    <a:pt x="1218" y="864"/>
                  </a:lnTo>
                  <a:lnTo>
                    <a:pt x="1218" y="861"/>
                  </a:lnTo>
                  <a:lnTo>
                    <a:pt x="1218" y="857"/>
                  </a:lnTo>
                  <a:lnTo>
                    <a:pt x="1218" y="854"/>
                  </a:lnTo>
                  <a:lnTo>
                    <a:pt x="1232" y="851"/>
                  </a:lnTo>
                  <a:lnTo>
                    <a:pt x="1246" y="849"/>
                  </a:lnTo>
                  <a:lnTo>
                    <a:pt x="1258" y="846"/>
                  </a:lnTo>
                  <a:lnTo>
                    <a:pt x="1270" y="842"/>
                  </a:lnTo>
                  <a:lnTo>
                    <a:pt x="1284" y="838"/>
                  </a:lnTo>
                  <a:lnTo>
                    <a:pt x="1297" y="832"/>
                  </a:lnTo>
                  <a:lnTo>
                    <a:pt x="1309" y="826"/>
                  </a:lnTo>
                  <a:lnTo>
                    <a:pt x="1320" y="822"/>
                  </a:lnTo>
                  <a:lnTo>
                    <a:pt x="1330" y="815"/>
                  </a:lnTo>
                  <a:lnTo>
                    <a:pt x="1343" y="808"/>
                  </a:lnTo>
                  <a:lnTo>
                    <a:pt x="1354" y="801"/>
                  </a:lnTo>
                  <a:lnTo>
                    <a:pt x="1364" y="795"/>
                  </a:lnTo>
                  <a:lnTo>
                    <a:pt x="1374" y="786"/>
                  </a:lnTo>
                  <a:lnTo>
                    <a:pt x="1383" y="778"/>
                  </a:lnTo>
                  <a:lnTo>
                    <a:pt x="1392" y="770"/>
                  </a:lnTo>
                  <a:lnTo>
                    <a:pt x="1401" y="761"/>
                  </a:lnTo>
                  <a:lnTo>
                    <a:pt x="1409" y="751"/>
                  </a:lnTo>
                  <a:lnTo>
                    <a:pt x="1418" y="742"/>
                  </a:lnTo>
                  <a:lnTo>
                    <a:pt x="1424" y="732"/>
                  </a:lnTo>
                  <a:lnTo>
                    <a:pt x="1432" y="722"/>
                  </a:lnTo>
                  <a:lnTo>
                    <a:pt x="1438" y="711"/>
                  </a:lnTo>
                  <a:lnTo>
                    <a:pt x="1444" y="700"/>
                  </a:lnTo>
                  <a:lnTo>
                    <a:pt x="1451" y="690"/>
                  </a:lnTo>
                  <a:lnTo>
                    <a:pt x="1455" y="678"/>
                  </a:lnTo>
                  <a:lnTo>
                    <a:pt x="1460" y="667"/>
                  </a:lnTo>
                  <a:lnTo>
                    <a:pt x="1463" y="654"/>
                  </a:lnTo>
                  <a:lnTo>
                    <a:pt x="1466" y="643"/>
                  </a:lnTo>
                  <a:lnTo>
                    <a:pt x="1469" y="631"/>
                  </a:lnTo>
                  <a:lnTo>
                    <a:pt x="1472" y="618"/>
                  </a:lnTo>
                  <a:lnTo>
                    <a:pt x="1474" y="606"/>
                  </a:lnTo>
                  <a:lnTo>
                    <a:pt x="1474" y="593"/>
                  </a:lnTo>
                  <a:lnTo>
                    <a:pt x="1475" y="579"/>
                  </a:lnTo>
                  <a:lnTo>
                    <a:pt x="1474" y="572"/>
                  </a:lnTo>
                  <a:lnTo>
                    <a:pt x="1474" y="567"/>
                  </a:lnTo>
                  <a:lnTo>
                    <a:pt x="1474" y="553"/>
                  </a:lnTo>
                  <a:lnTo>
                    <a:pt x="1471" y="539"/>
                  </a:lnTo>
                  <a:lnTo>
                    <a:pt x="1469" y="525"/>
                  </a:lnTo>
                  <a:lnTo>
                    <a:pt x="1464" y="513"/>
                  </a:lnTo>
                  <a:lnTo>
                    <a:pt x="1461" y="500"/>
                  </a:lnTo>
                  <a:lnTo>
                    <a:pt x="1457" y="488"/>
                  </a:lnTo>
                  <a:lnTo>
                    <a:pt x="1452" y="475"/>
                  </a:lnTo>
                  <a:lnTo>
                    <a:pt x="1446" y="463"/>
                  </a:lnTo>
                  <a:lnTo>
                    <a:pt x="1440" y="450"/>
                  </a:lnTo>
                  <a:lnTo>
                    <a:pt x="1432" y="440"/>
                  </a:lnTo>
                  <a:lnTo>
                    <a:pt x="1424" y="429"/>
                  </a:lnTo>
                  <a:lnTo>
                    <a:pt x="1417" y="418"/>
                  </a:lnTo>
                  <a:lnTo>
                    <a:pt x="1407" y="407"/>
                  </a:lnTo>
                  <a:lnTo>
                    <a:pt x="1398" y="397"/>
                  </a:lnTo>
                  <a:lnTo>
                    <a:pt x="1389" y="388"/>
                  </a:lnTo>
                  <a:lnTo>
                    <a:pt x="1378" y="379"/>
                  </a:lnTo>
                  <a:lnTo>
                    <a:pt x="1367" y="371"/>
                  </a:lnTo>
                  <a:lnTo>
                    <a:pt x="1357" y="363"/>
                  </a:lnTo>
                  <a:lnTo>
                    <a:pt x="1346" y="356"/>
                  </a:lnTo>
                  <a:lnTo>
                    <a:pt x="1334" y="347"/>
                  </a:lnTo>
                  <a:lnTo>
                    <a:pt x="1321" y="340"/>
                  </a:lnTo>
                  <a:lnTo>
                    <a:pt x="1309" y="335"/>
                  </a:lnTo>
                  <a:lnTo>
                    <a:pt x="1295" y="329"/>
                  </a:lnTo>
                  <a:lnTo>
                    <a:pt x="1281" y="324"/>
                  </a:lnTo>
                  <a:lnTo>
                    <a:pt x="1267" y="319"/>
                  </a:lnTo>
                  <a:lnTo>
                    <a:pt x="1253" y="315"/>
                  </a:lnTo>
                  <a:lnTo>
                    <a:pt x="1240" y="313"/>
                  </a:lnTo>
                  <a:lnTo>
                    <a:pt x="1224" y="310"/>
                  </a:lnTo>
                  <a:lnTo>
                    <a:pt x="1209" y="308"/>
                  </a:lnTo>
                  <a:lnTo>
                    <a:pt x="1193" y="307"/>
                  </a:lnTo>
                  <a:lnTo>
                    <a:pt x="1186" y="307"/>
                  </a:lnTo>
                  <a:lnTo>
                    <a:pt x="1178" y="306"/>
                  </a:lnTo>
                  <a:lnTo>
                    <a:pt x="1178" y="30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4" name="Freeform 5"/>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1 h 196"/>
                <a:gd name="T88" fmla="*/ 0 w 481"/>
                <a:gd name="T89" fmla="*/ 0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0"/>
                  </a:lnTo>
                  <a:lnTo>
                    <a:pt x="11" y="167"/>
                  </a:lnTo>
                  <a:lnTo>
                    <a:pt x="8" y="164"/>
                  </a:lnTo>
                  <a:lnTo>
                    <a:pt x="6" y="163"/>
                  </a:lnTo>
                  <a:lnTo>
                    <a:pt x="3" y="161"/>
                  </a:lnTo>
                  <a:lnTo>
                    <a:pt x="2" y="160"/>
                  </a:lnTo>
                  <a:lnTo>
                    <a:pt x="0" y="160"/>
                  </a:lnTo>
                  <a:lnTo>
                    <a:pt x="0" y="159"/>
                  </a:lnTo>
                  <a:lnTo>
                    <a:pt x="0" y="157"/>
                  </a:lnTo>
                  <a:lnTo>
                    <a:pt x="0" y="156"/>
                  </a:lnTo>
                  <a:lnTo>
                    <a:pt x="0" y="152"/>
                  </a:lnTo>
                  <a:lnTo>
                    <a:pt x="0" y="150"/>
                  </a:lnTo>
                  <a:lnTo>
                    <a:pt x="0" y="149"/>
                  </a:lnTo>
                  <a:lnTo>
                    <a:pt x="0" y="146"/>
                  </a:lnTo>
                  <a:lnTo>
                    <a:pt x="0" y="143"/>
                  </a:lnTo>
                  <a:lnTo>
                    <a:pt x="0" y="141"/>
                  </a:lnTo>
                  <a:lnTo>
                    <a:pt x="0" y="136"/>
                  </a:lnTo>
                  <a:lnTo>
                    <a:pt x="0" y="128"/>
                  </a:lnTo>
                  <a:lnTo>
                    <a:pt x="0" y="121"/>
                  </a:lnTo>
                  <a:lnTo>
                    <a:pt x="0" y="120"/>
                  </a:lnTo>
                  <a:lnTo>
                    <a:pt x="0" y="117"/>
                  </a:lnTo>
                  <a:lnTo>
                    <a:pt x="0" y="116"/>
                  </a:lnTo>
                  <a:lnTo>
                    <a:pt x="0" y="113"/>
                  </a:lnTo>
                  <a:lnTo>
                    <a:pt x="0" y="109"/>
                  </a:lnTo>
                  <a:lnTo>
                    <a:pt x="0" y="103"/>
                  </a:lnTo>
                  <a:lnTo>
                    <a:pt x="0" y="102"/>
                  </a:lnTo>
                  <a:lnTo>
                    <a:pt x="0" y="99"/>
                  </a:lnTo>
                  <a:lnTo>
                    <a:pt x="0" y="98"/>
                  </a:lnTo>
                  <a:lnTo>
                    <a:pt x="0" y="95"/>
                  </a:lnTo>
                  <a:lnTo>
                    <a:pt x="0" y="91"/>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3"/>
                  </a:lnTo>
                  <a:lnTo>
                    <a:pt x="211" y="39"/>
                  </a:lnTo>
                  <a:lnTo>
                    <a:pt x="247" y="32"/>
                  </a:lnTo>
                  <a:lnTo>
                    <a:pt x="264" y="28"/>
                  </a:lnTo>
                  <a:lnTo>
                    <a:pt x="280" y="25"/>
                  </a:lnTo>
                  <a:lnTo>
                    <a:pt x="297" y="23"/>
                  </a:lnTo>
                  <a:lnTo>
                    <a:pt x="314" y="18"/>
                  </a:lnTo>
                  <a:lnTo>
                    <a:pt x="331" y="16"/>
                  </a:lnTo>
                  <a:lnTo>
                    <a:pt x="348" y="13"/>
                  </a:lnTo>
                  <a:lnTo>
                    <a:pt x="364" y="10"/>
                  </a:lnTo>
                  <a:lnTo>
                    <a:pt x="379" y="7"/>
                  </a:lnTo>
                  <a:lnTo>
                    <a:pt x="382" y="6"/>
                  </a:lnTo>
                  <a:lnTo>
                    <a:pt x="387" y="4"/>
                  </a:lnTo>
                  <a:lnTo>
                    <a:pt x="394" y="3"/>
                  </a:lnTo>
                  <a:lnTo>
                    <a:pt x="402" y="2"/>
                  </a:lnTo>
                  <a:lnTo>
                    <a:pt x="405" y="2"/>
                  </a:lnTo>
                  <a:lnTo>
                    <a:pt x="410" y="0"/>
                  </a:lnTo>
                  <a:lnTo>
                    <a:pt x="413" y="0"/>
                  </a:lnTo>
                  <a:lnTo>
                    <a:pt x="416" y="0"/>
                  </a:lnTo>
                  <a:lnTo>
                    <a:pt x="422" y="2"/>
                  </a:lnTo>
                  <a:lnTo>
                    <a:pt x="427" y="3"/>
                  </a:lnTo>
                  <a:lnTo>
                    <a:pt x="430" y="3"/>
                  </a:lnTo>
                  <a:lnTo>
                    <a:pt x="433" y="3"/>
                  </a:lnTo>
                  <a:lnTo>
                    <a:pt x="436" y="4"/>
                  </a:lnTo>
                  <a:lnTo>
                    <a:pt x="439" y="6"/>
                  </a:lnTo>
                  <a:lnTo>
                    <a:pt x="444" y="7"/>
                  </a:lnTo>
                  <a:lnTo>
                    <a:pt x="448" y="9"/>
                  </a:lnTo>
                  <a:lnTo>
                    <a:pt x="450" y="10"/>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6"/>
                  </a:lnTo>
                  <a:lnTo>
                    <a:pt x="481" y="142"/>
                  </a:lnTo>
                  <a:lnTo>
                    <a:pt x="481" y="145"/>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5" name="Freeform 6"/>
            <p:cNvSpPr>
              <a:spLocks noEditPoints="1"/>
            </p:cNvSpPr>
            <p:nvPr/>
          </p:nvSpPr>
          <p:spPr bwMode="auto">
            <a:xfrm>
              <a:off x="2979" y="622"/>
              <a:ext cx="256" cy="107"/>
            </a:xfrm>
            <a:custGeom>
              <a:avLst/>
              <a:gdLst>
                <a:gd name="T0" fmla="*/ 1 w 508"/>
                <a:gd name="T1" fmla="*/ 0 h 217"/>
                <a:gd name="T2" fmla="*/ 1 w 508"/>
                <a:gd name="T3" fmla="*/ 0 h 217"/>
                <a:gd name="T4" fmla="*/ 1 w 508"/>
                <a:gd name="T5" fmla="*/ 0 h 217"/>
                <a:gd name="T6" fmla="*/ 1 w 508"/>
                <a:gd name="T7" fmla="*/ 0 h 217"/>
                <a:gd name="T8" fmla="*/ 1 w 508"/>
                <a:gd name="T9" fmla="*/ 0 h 217"/>
                <a:gd name="T10" fmla="*/ 1 w 508"/>
                <a:gd name="T11" fmla="*/ 0 h 217"/>
                <a:gd name="T12" fmla="*/ 1 w 508"/>
                <a:gd name="T13" fmla="*/ 0 h 217"/>
                <a:gd name="T14" fmla="*/ 1 w 508"/>
                <a:gd name="T15" fmla="*/ 0 h 217"/>
                <a:gd name="T16" fmla="*/ 1 w 508"/>
                <a:gd name="T17" fmla="*/ 0 h 217"/>
                <a:gd name="T18" fmla="*/ 1 w 508"/>
                <a:gd name="T19" fmla="*/ 0 h 217"/>
                <a:gd name="T20" fmla="*/ 1 w 508"/>
                <a:gd name="T21" fmla="*/ 0 h 217"/>
                <a:gd name="T22" fmla="*/ 1 w 508"/>
                <a:gd name="T23" fmla="*/ 0 h 217"/>
                <a:gd name="T24" fmla="*/ 1 w 508"/>
                <a:gd name="T25" fmla="*/ 0 h 217"/>
                <a:gd name="T26" fmla="*/ 1 w 508"/>
                <a:gd name="T27" fmla="*/ 0 h 217"/>
                <a:gd name="T28" fmla="*/ 1 w 508"/>
                <a:gd name="T29" fmla="*/ 0 h 217"/>
                <a:gd name="T30" fmla="*/ 1 w 508"/>
                <a:gd name="T31" fmla="*/ 0 h 217"/>
                <a:gd name="T32" fmla="*/ 1 w 508"/>
                <a:gd name="T33" fmla="*/ 0 h 217"/>
                <a:gd name="T34" fmla="*/ 1 w 508"/>
                <a:gd name="T35" fmla="*/ 0 h 217"/>
                <a:gd name="T36" fmla="*/ 1 w 508"/>
                <a:gd name="T37" fmla="*/ 0 h 217"/>
                <a:gd name="T38" fmla="*/ 1 w 508"/>
                <a:gd name="T39" fmla="*/ 0 h 217"/>
                <a:gd name="T40" fmla="*/ 1 w 508"/>
                <a:gd name="T41" fmla="*/ 0 h 217"/>
                <a:gd name="T42" fmla="*/ 1 w 508"/>
                <a:gd name="T43" fmla="*/ 0 h 217"/>
                <a:gd name="T44" fmla="*/ 0 w 508"/>
                <a:gd name="T45" fmla="*/ 0 h 217"/>
                <a:gd name="T46" fmla="*/ 1 w 508"/>
                <a:gd name="T47" fmla="*/ 0 h 217"/>
                <a:gd name="T48" fmla="*/ 1 w 508"/>
                <a:gd name="T49" fmla="*/ 0 h 217"/>
                <a:gd name="T50" fmla="*/ 0 w 508"/>
                <a:gd name="T51" fmla="*/ 0 h 217"/>
                <a:gd name="T52" fmla="*/ 1 w 508"/>
                <a:gd name="T53" fmla="*/ 0 h 217"/>
                <a:gd name="T54" fmla="*/ 0 w 508"/>
                <a:gd name="T55" fmla="*/ 0 h 217"/>
                <a:gd name="T56" fmla="*/ 1 w 508"/>
                <a:gd name="T57" fmla="*/ 0 h 217"/>
                <a:gd name="T58" fmla="*/ 0 w 508"/>
                <a:gd name="T59" fmla="*/ 0 h 217"/>
                <a:gd name="T60" fmla="*/ 1 w 508"/>
                <a:gd name="T61" fmla="*/ 0 h 217"/>
                <a:gd name="T62" fmla="*/ 1 w 508"/>
                <a:gd name="T63" fmla="*/ 0 h 217"/>
                <a:gd name="T64" fmla="*/ 1 w 508"/>
                <a:gd name="T65" fmla="*/ 0 h 217"/>
                <a:gd name="T66" fmla="*/ 1 w 508"/>
                <a:gd name="T67" fmla="*/ 0 h 217"/>
                <a:gd name="T68" fmla="*/ 1 w 508"/>
                <a:gd name="T69" fmla="*/ 0 h 217"/>
                <a:gd name="T70" fmla="*/ 1 w 508"/>
                <a:gd name="T71" fmla="*/ 0 h 217"/>
                <a:gd name="T72" fmla="*/ 1 w 508"/>
                <a:gd name="T73" fmla="*/ 0 h 217"/>
                <a:gd name="T74" fmla="*/ 1 w 508"/>
                <a:gd name="T75" fmla="*/ 0 h 217"/>
                <a:gd name="T76" fmla="*/ 1 w 508"/>
                <a:gd name="T77" fmla="*/ 0 h 217"/>
                <a:gd name="T78" fmla="*/ 1 w 508"/>
                <a:gd name="T79" fmla="*/ 0 h 217"/>
                <a:gd name="T80" fmla="*/ 1 w 508"/>
                <a:gd name="T81" fmla="*/ 0 h 217"/>
                <a:gd name="T82" fmla="*/ 1 w 508"/>
                <a:gd name="T83" fmla="*/ 0 h 217"/>
                <a:gd name="T84" fmla="*/ 1 w 508"/>
                <a:gd name="T85" fmla="*/ 0 h 217"/>
                <a:gd name="T86" fmla="*/ 1 w 508"/>
                <a:gd name="T87" fmla="*/ 0 h 217"/>
                <a:gd name="T88" fmla="*/ 1 w 508"/>
                <a:gd name="T89" fmla="*/ 0 h 217"/>
                <a:gd name="T90" fmla="*/ 1 w 508"/>
                <a:gd name="T91" fmla="*/ 0 h 217"/>
                <a:gd name="T92" fmla="*/ 1 w 508"/>
                <a:gd name="T93" fmla="*/ 0 h 217"/>
                <a:gd name="T94" fmla="*/ 1 w 508"/>
                <a:gd name="T95" fmla="*/ 0 h 217"/>
                <a:gd name="T96" fmla="*/ 1 w 508"/>
                <a:gd name="T97" fmla="*/ 0 h 217"/>
                <a:gd name="T98" fmla="*/ 1 w 508"/>
                <a:gd name="T99" fmla="*/ 0 h 217"/>
                <a:gd name="T100" fmla="*/ 1 w 508"/>
                <a:gd name="T101" fmla="*/ 0 h 217"/>
                <a:gd name="T102" fmla="*/ 1 w 508"/>
                <a:gd name="T103" fmla="*/ 0 h 217"/>
                <a:gd name="T104" fmla="*/ 1 w 508"/>
                <a:gd name="T105" fmla="*/ 0 h 217"/>
                <a:gd name="T106" fmla="*/ 1 w 508"/>
                <a:gd name="T107" fmla="*/ 0 h 217"/>
                <a:gd name="T108" fmla="*/ 1 w 508"/>
                <a:gd name="T109" fmla="*/ 0 h 217"/>
                <a:gd name="T110" fmla="*/ 1 w 508"/>
                <a:gd name="T111" fmla="*/ 0 h 217"/>
                <a:gd name="T112" fmla="*/ 1 w 508"/>
                <a:gd name="T113" fmla="*/ 0 h 217"/>
                <a:gd name="T114" fmla="*/ 1 w 508"/>
                <a:gd name="T115" fmla="*/ 0 h 217"/>
                <a:gd name="T116" fmla="*/ 1 w 508"/>
                <a:gd name="T117" fmla="*/ 0 h 217"/>
                <a:gd name="T118" fmla="*/ 1 w 508"/>
                <a:gd name="T119" fmla="*/ 0 h 217"/>
                <a:gd name="T120" fmla="*/ 1 w 508"/>
                <a:gd name="T121" fmla="*/ 0 h 217"/>
                <a:gd name="T122" fmla="*/ 1 w 508"/>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8"/>
                <a:gd name="T187" fmla="*/ 0 h 217"/>
                <a:gd name="T188" fmla="*/ 508 w 508"/>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8" h="217">
                  <a:moveTo>
                    <a:pt x="493" y="171"/>
                  </a:moveTo>
                  <a:lnTo>
                    <a:pt x="491" y="171"/>
                  </a:lnTo>
                  <a:lnTo>
                    <a:pt x="490" y="170"/>
                  </a:lnTo>
                  <a:lnTo>
                    <a:pt x="486" y="170"/>
                  </a:lnTo>
                  <a:lnTo>
                    <a:pt x="483" y="170"/>
                  </a:lnTo>
                  <a:lnTo>
                    <a:pt x="480" y="168"/>
                  </a:lnTo>
                  <a:lnTo>
                    <a:pt x="476" y="167"/>
                  </a:lnTo>
                  <a:lnTo>
                    <a:pt x="488" y="146"/>
                  </a:lnTo>
                  <a:lnTo>
                    <a:pt x="491" y="147"/>
                  </a:lnTo>
                  <a:lnTo>
                    <a:pt x="494" y="149"/>
                  </a:lnTo>
                  <a:lnTo>
                    <a:pt x="496" y="149"/>
                  </a:lnTo>
                  <a:lnTo>
                    <a:pt x="497" y="149"/>
                  </a:lnTo>
                  <a:lnTo>
                    <a:pt x="499" y="149"/>
                  </a:lnTo>
                  <a:lnTo>
                    <a:pt x="499" y="150"/>
                  </a:lnTo>
                  <a:lnTo>
                    <a:pt x="500" y="150"/>
                  </a:lnTo>
                  <a:lnTo>
                    <a:pt x="493" y="171"/>
                  </a:lnTo>
                  <a:close/>
                  <a:moveTo>
                    <a:pt x="488" y="146"/>
                  </a:moveTo>
                  <a:lnTo>
                    <a:pt x="485" y="157"/>
                  </a:lnTo>
                  <a:lnTo>
                    <a:pt x="488" y="146"/>
                  </a:lnTo>
                  <a:close/>
                  <a:moveTo>
                    <a:pt x="480" y="167"/>
                  </a:moveTo>
                  <a:lnTo>
                    <a:pt x="488" y="146"/>
                  </a:lnTo>
                  <a:lnTo>
                    <a:pt x="480" y="167"/>
                  </a:lnTo>
                  <a:close/>
                  <a:moveTo>
                    <a:pt x="488" y="146"/>
                  </a:moveTo>
                  <a:lnTo>
                    <a:pt x="485" y="157"/>
                  </a:lnTo>
                  <a:lnTo>
                    <a:pt x="488" y="146"/>
                  </a:lnTo>
                  <a:close/>
                  <a:moveTo>
                    <a:pt x="480" y="167"/>
                  </a:moveTo>
                  <a:lnTo>
                    <a:pt x="476" y="167"/>
                  </a:lnTo>
                  <a:lnTo>
                    <a:pt x="485" y="146"/>
                  </a:lnTo>
                  <a:lnTo>
                    <a:pt x="488" y="146"/>
                  </a:lnTo>
                  <a:lnTo>
                    <a:pt x="480" y="167"/>
                  </a:lnTo>
                  <a:close/>
                  <a:moveTo>
                    <a:pt x="485" y="146"/>
                  </a:moveTo>
                  <a:lnTo>
                    <a:pt x="480" y="157"/>
                  </a:lnTo>
                  <a:lnTo>
                    <a:pt x="485" y="146"/>
                  </a:lnTo>
                  <a:close/>
                  <a:moveTo>
                    <a:pt x="476" y="167"/>
                  </a:moveTo>
                  <a:lnTo>
                    <a:pt x="476" y="163"/>
                  </a:lnTo>
                  <a:lnTo>
                    <a:pt x="485" y="142"/>
                  </a:lnTo>
                  <a:lnTo>
                    <a:pt x="485" y="146"/>
                  </a:lnTo>
                  <a:lnTo>
                    <a:pt x="476" y="167"/>
                  </a:lnTo>
                  <a:close/>
                  <a:moveTo>
                    <a:pt x="476" y="163"/>
                  </a:moveTo>
                  <a:lnTo>
                    <a:pt x="474" y="163"/>
                  </a:lnTo>
                  <a:lnTo>
                    <a:pt x="471" y="163"/>
                  </a:lnTo>
                  <a:lnTo>
                    <a:pt x="470" y="163"/>
                  </a:lnTo>
                  <a:lnTo>
                    <a:pt x="468" y="161"/>
                  </a:lnTo>
                  <a:lnTo>
                    <a:pt x="466" y="161"/>
                  </a:lnTo>
                  <a:lnTo>
                    <a:pt x="465" y="160"/>
                  </a:lnTo>
                  <a:lnTo>
                    <a:pt x="473" y="139"/>
                  </a:lnTo>
                  <a:lnTo>
                    <a:pt x="474" y="140"/>
                  </a:lnTo>
                  <a:lnTo>
                    <a:pt x="476" y="140"/>
                  </a:lnTo>
                  <a:lnTo>
                    <a:pt x="477" y="142"/>
                  </a:lnTo>
                  <a:lnTo>
                    <a:pt x="479" y="142"/>
                  </a:lnTo>
                  <a:lnTo>
                    <a:pt x="482" y="142"/>
                  </a:lnTo>
                  <a:lnTo>
                    <a:pt x="485" y="142"/>
                  </a:lnTo>
                  <a:lnTo>
                    <a:pt x="476" y="163"/>
                  </a:lnTo>
                  <a:close/>
                  <a:moveTo>
                    <a:pt x="473" y="139"/>
                  </a:moveTo>
                  <a:lnTo>
                    <a:pt x="468" y="150"/>
                  </a:lnTo>
                  <a:lnTo>
                    <a:pt x="473" y="139"/>
                  </a:lnTo>
                  <a:close/>
                  <a:moveTo>
                    <a:pt x="465" y="160"/>
                  </a:moveTo>
                  <a:lnTo>
                    <a:pt x="453" y="160"/>
                  </a:lnTo>
                  <a:lnTo>
                    <a:pt x="460" y="135"/>
                  </a:lnTo>
                  <a:lnTo>
                    <a:pt x="462" y="136"/>
                  </a:lnTo>
                  <a:lnTo>
                    <a:pt x="463" y="138"/>
                  </a:lnTo>
                  <a:lnTo>
                    <a:pt x="465" y="138"/>
                  </a:lnTo>
                  <a:lnTo>
                    <a:pt x="466" y="139"/>
                  </a:lnTo>
                  <a:lnTo>
                    <a:pt x="470" y="139"/>
                  </a:lnTo>
                  <a:lnTo>
                    <a:pt x="473" y="139"/>
                  </a:lnTo>
                  <a:lnTo>
                    <a:pt x="465" y="160"/>
                  </a:lnTo>
                  <a:close/>
                  <a:moveTo>
                    <a:pt x="453" y="160"/>
                  </a:moveTo>
                  <a:lnTo>
                    <a:pt x="453" y="159"/>
                  </a:lnTo>
                  <a:lnTo>
                    <a:pt x="451" y="159"/>
                  </a:lnTo>
                  <a:lnTo>
                    <a:pt x="451" y="157"/>
                  </a:lnTo>
                  <a:lnTo>
                    <a:pt x="449" y="157"/>
                  </a:lnTo>
                  <a:lnTo>
                    <a:pt x="448" y="157"/>
                  </a:lnTo>
                  <a:lnTo>
                    <a:pt x="445" y="157"/>
                  </a:lnTo>
                  <a:lnTo>
                    <a:pt x="453" y="135"/>
                  </a:lnTo>
                  <a:lnTo>
                    <a:pt x="456" y="135"/>
                  </a:lnTo>
                  <a:lnTo>
                    <a:pt x="457" y="135"/>
                  </a:lnTo>
                  <a:lnTo>
                    <a:pt x="459" y="135"/>
                  </a:lnTo>
                  <a:lnTo>
                    <a:pt x="460" y="135"/>
                  </a:lnTo>
                  <a:lnTo>
                    <a:pt x="453" y="160"/>
                  </a:lnTo>
                  <a:close/>
                  <a:moveTo>
                    <a:pt x="448" y="135"/>
                  </a:moveTo>
                  <a:lnTo>
                    <a:pt x="453" y="135"/>
                  </a:lnTo>
                  <a:lnTo>
                    <a:pt x="448" y="146"/>
                  </a:lnTo>
                  <a:lnTo>
                    <a:pt x="448" y="135"/>
                  </a:lnTo>
                  <a:close/>
                  <a:moveTo>
                    <a:pt x="445" y="157"/>
                  </a:moveTo>
                  <a:lnTo>
                    <a:pt x="448" y="135"/>
                  </a:lnTo>
                  <a:lnTo>
                    <a:pt x="445" y="157"/>
                  </a:lnTo>
                  <a:close/>
                  <a:moveTo>
                    <a:pt x="445" y="157"/>
                  </a:moveTo>
                  <a:lnTo>
                    <a:pt x="443" y="157"/>
                  </a:lnTo>
                  <a:lnTo>
                    <a:pt x="442" y="157"/>
                  </a:lnTo>
                  <a:lnTo>
                    <a:pt x="440" y="157"/>
                  </a:lnTo>
                  <a:lnTo>
                    <a:pt x="445" y="132"/>
                  </a:lnTo>
                  <a:lnTo>
                    <a:pt x="446" y="132"/>
                  </a:lnTo>
                  <a:lnTo>
                    <a:pt x="448" y="134"/>
                  </a:lnTo>
                  <a:lnTo>
                    <a:pt x="448" y="135"/>
                  </a:lnTo>
                  <a:lnTo>
                    <a:pt x="445" y="157"/>
                  </a:lnTo>
                  <a:close/>
                  <a:moveTo>
                    <a:pt x="440" y="157"/>
                  </a:moveTo>
                  <a:lnTo>
                    <a:pt x="445" y="132"/>
                  </a:lnTo>
                  <a:lnTo>
                    <a:pt x="440" y="157"/>
                  </a:lnTo>
                  <a:close/>
                  <a:moveTo>
                    <a:pt x="440" y="157"/>
                  </a:moveTo>
                  <a:lnTo>
                    <a:pt x="439" y="156"/>
                  </a:lnTo>
                  <a:lnTo>
                    <a:pt x="436" y="154"/>
                  </a:lnTo>
                  <a:lnTo>
                    <a:pt x="434" y="154"/>
                  </a:lnTo>
                  <a:lnTo>
                    <a:pt x="431" y="154"/>
                  </a:lnTo>
                  <a:lnTo>
                    <a:pt x="426" y="153"/>
                  </a:lnTo>
                  <a:lnTo>
                    <a:pt x="425" y="153"/>
                  </a:lnTo>
                  <a:lnTo>
                    <a:pt x="422" y="153"/>
                  </a:lnTo>
                  <a:lnTo>
                    <a:pt x="425" y="132"/>
                  </a:lnTo>
                  <a:lnTo>
                    <a:pt x="426" y="132"/>
                  </a:lnTo>
                  <a:lnTo>
                    <a:pt x="429" y="132"/>
                  </a:lnTo>
                  <a:lnTo>
                    <a:pt x="431" y="132"/>
                  </a:lnTo>
                  <a:lnTo>
                    <a:pt x="434" y="132"/>
                  </a:lnTo>
                  <a:lnTo>
                    <a:pt x="439" y="132"/>
                  </a:lnTo>
                  <a:lnTo>
                    <a:pt x="445" y="132"/>
                  </a:lnTo>
                  <a:lnTo>
                    <a:pt x="440" y="157"/>
                  </a:lnTo>
                  <a:close/>
                  <a:moveTo>
                    <a:pt x="422" y="132"/>
                  </a:moveTo>
                  <a:lnTo>
                    <a:pt x="425" y="132"/>
                  </a:lnTo>
                  <a:lnTo>
                    <a:pt x="425" y="142"/>
                  </a:lnTo>
                  <a:lnTo>
                    <a:pt x="422" y="132"/>
                  </a:lnTo>
                  <a:close/>
                  <a:moveTo>
                    <a:pt x="425" y="153"/>
                  </a:moveTo>
                  <a:lnTo>
                    <a:pt x="422" y="153"/>
                  </a:lnTo>
                  <a:lnTo>
                    <a:pt x="419" y="154"/>
                  </a:lnTo>
                  <a:lnTo>
                    <a:pt x="417" y="154"/>
                  </a:lnTo>
                  <a:lnTo>
                    <a:pt x="416" y="154"/>
                  </a:lnTo>
                  <a:lnTo>
                    <a:pt x="416" y="156"/>
                  </a:lnTo>
                  <a:lnTo>
                    <a:pt x="414" y="157"/>
                  </a:lnTo>
                  <a:lnTo>
                    <a:pt x="405" y="132"/>
                  </a:lnTo>
                  <a:lnTo>
                    <a:pt x="408" y="132"/>
                  </a:lnTo>
                  <a:lnTo>
                    <a:pt x="411" y="132"/>
                  </a:lnTo>
                  <a:lnTo>
                    <a:pt x="413" y="132"/>
                  </a:lnTo>
                  <a:lnTo>
                    <a:pt x="414" y="132"/>
                  </a:lnTo>
                  <a:lnTo>
                    <a:pt x="419" y="132"/>
                  </a:lnTo>
                  <a:lnTo>
                    <a:pt x="422" y="132"/>
                  </a:lnTo>
                  <a:lnTo>
                    <a:pt x="425" y="153"/>
                  </a:lnTo>
                  <a:close/>
                  <a:moveTo>
                    <a:pt x="414" y="157"/>
                  </a:moveTo>
                  <a:lnTo>
                    <a:pt x="411" y="157"/>
                  </a:lnTo>
                  <a:lnTo>
                    <a:pt x="408" y="157"/>
                  </a:lnTo>
                  <a:lnTo>
                    <a:pt x="406" y="157"/>
                  </a:lnTo>
                  <a:lnTo>
                    <a:pt x="403" y="157"/>
                  </a:lnTo>
                  <a:lnTo>
                    <a:pt x="400" y="157"/>
                  </a:lnTo>
                  <a:lnTo>
                    <a:pt x="397" y="157"/>
                  </a:lnTo>
                  <a:lnTo>
                    <a:pt x="394" y="135"/>
                  </a:lnTo>
                  <a:lnTo>
                    <a:pt x="397" y="135"/>
                  </a:lnTo>
                  <a:lnTo>
                    <a:pt x="399" y="135"/>
                  </a:lnTo>
                  <a:lnTo>
                    <a:pt x="400" y="135"/>
                  </a:lnTo>
                  <a:lnTo>
                    <a:pt x="402" y="134"/>
                  </a:lnTo>
                  <a:lnTo>
                    <a:pt x="403" y="134"/>
                  </a:lnTo>
                  <a:lnTo>
                    <a:pt x="405" y="132"/>
                  </a:lnTo>
                  <a:lnTo>
                    <a:pt x="414" y="157"/>
                  </a:lnTo>
                  <a:close/>
                  <a:moveTo>
                    <a:pt x="397" y="157"/>
                  </a:moveTo>
                  <a:lnTo>
                    <a:pt x="394" y="135"/>
                  </a:lnTo>
                  <a:lnTo>
                    <a:pt x="397" y="157"/>
                  </a:lnTo>
                  <a:close/>
                  <a:moveTo>
                    <a:pt x="397" y="157"/>
                  </a:moveTo>
                  <a:lnTo>
                    <a:pt x="362" y="163"/>
                  </a:lnTo>
                  <a:lnTo>
                    <a:pt x="359" y="142"/>
                  </a:lnTo>
                  <a:lnTo>
                    <a:pt x="394" y="135"/>
                  </a:lnTo>
                  <a:lnTo>
                    <a:pt x="397" y="157"/>
                  </a:lnTo>
                  <a:close/>
                  <a:moveTo>
                    <a:pt x="362" y="163"/>
                  </a:moveTo>
                  <a:lnTo>
                    <a:pt x="326" y="171"/>
                  </a:lnTo>
                  <a:lnTo>
                    <a:pt x="319" y="150"/>
                  </a:lnTo>
                  <a:lnTo>
                    <a:pt x="359" y="142"/>
                  </a:lnTo>
                  <a:lnTo>
                    <a:pt x="362" y="163"/>
                  </a:lnTo>
                  <a:close/>
                  <a:moveTo>
                    <a:pt x="326" y="171"/>
                  </a:moveTo>
                  <a:lnTo>
                    <a:pt x="302" y="177"/>
                  </a:lnTo>
                  <a:lnTo>
                    <a:pt x="275" y="181"/>
                  </a:lnTo>
                  <a:lnTo>
                    <a:pt x="249" y="186"/>
                  </a:lnTo>
                  <a:lnTo>
                    <a:pt x="223" y="192"/>
                  </a:lnTo>
                  <a:lnTo>
                    <a:pt x="211" y="195"/>
                  </a:lnTo>
                  <a:lnTo>
                    <a:pt x="198" y="197"/>
                  </a:lnTo>
                  <a:lnTo>
                    <a:pt x="186" y="200"/>
                  </a:lnTo>
                  <a:lnTo>
                    <a:pt x="174" y="203"/>
                  </a:lnTo>
                  <a:lnTo>
                    <a:pt x="162" y="206"/>
                  </a:lnTo>
                  <a:lnTo>
                    <a:pt x="151" y="209"/>
                  </a:lnTo>
                  <a:lnTo>
                    <a:pt x="140" y="211"/>
                  </a:lnTo>
                  <a:lnTo>
                    <a:pt x="129" y="214"/>
                  </a:lnTo>
                  <a:lnTo>
                    <a:pt x="121" y="189"/>
                  </a:lnTo>
                  <a:lnTo>
                    <a:pt x="132" y="186"/>
                  </a:lnTo>
                  <a:lnTo>
                    <a:pt x="145" y="185"/>
                  </a:lnTo>
                  <a:lnTo>
                    <a:pt x="157" y="182"/>
                  </a:lnTo>
                  <a:lnTo>
                    <a:pt x="168" y="179"/>
                  </a:lnTo>
                  <a:lnTo>
                    <a:pt x="180" y="178"/>
                  </a:lnTo>
                  <a:lnTo>
                    <a:pt x="194" y="175"/>
                  </a:lnTo>
                  <a:lnTo>
                    <a:pt x="219" y="170"/>
                  </a:lnTo>
                  <a:lnTo>
                    <a:pt x="243" y="165"/>
                  </a:lnTo>
                  <a:lnTo>
                    <a:pt x="269" y="160"/>
                  </a:lnTo>
                  <a:lnTo>
                    <a:pt x="282" y="157"/>
                  </a:lnTo>
                  <a:lnTo>
                    <a:pt x="295" y="156"/>
                  </a:lnTo>
                  <a:lnTo>
                    <a:pt x="306" y="153"/>
                  </a:lnTo>
                  <a:lnTo>
                    <a:pt x="319" y="150"/>
                  </a:lnTo>
                  <a:lnTo>
                    <a:pt x="326" y="171"/>
                  </a:lnTo>
                  <a:close/>
                  <a:moveTo>
                    <a:pt x="121" y="189"/>
                  </a:moveTo>
                  <a:lnTo>
                    <a:pt x="126" y="199"/>
                  </a:lnTo>
                  <a:lnTo>
                    <a:pt x="121" y="189"/>
                  </a:lnTo>
                  <a:close/>
                  <a:moveTo>
                    <a:pt x="129" y="214"/>
                  </a:moveTo>
                  <a:lnTo>
                    <a:pt x="121" y="189"/>
                  </a:lnTo>
                  <a:lnTo>
                    <a:pt x="129" y="214"/>
                  </a:lnTo>
                  <a:close/>
                  <a:moveTo>
                    <a:pt x="129" y="214"/>
                  </a:moveTo>
                  <a:lnTo>
                    <a:pt x="126" y="199"/>
                  </a:lnTo>
                  <a:lnTo>
                    <a:pt x="129" y="214"/>
                  </a:lnTo>
                  <a:close/>
                  <a:moveTo>
                    <a:pt x="129" y="214"/>
                  </a:moveTo>
                  <a:lnTo>
                    <a:pt x="114" y="214"/>
                  </a:lnTo>
                  <a:lnTo>
                    <a:pt x="109" y="192"/>
                  </a:lnTo>
                  <a:lnTo>
                    <a:pt x="111" y="192"/>
                  </a:lnTo>
                  <a:lnTo>
                    <a:pt x="112" y="192"/>
                  </a:lnTo>
                  <a:lnTo>
                    <a:pt x="114" y="192"/>
                  </a:lnTo>
                  <a:lnTo>
                    <a:pt x="117" y="190"/>
                  </a:lnTo>
                  <a:lnTo>
                    <a:pt x="118" y="189"/>
                  </a:lnTo>
                  <a:lnTo>
                    <a:pt x="121" y="189"/>
                  </a:lnTo>
                  <a:lnTo>
                    <a:pt x="129" y="214"/>
                  </a:lnTo>
                  <a:close/>
                  <a:moveTo>
                    <a:pt x="109" y="192"/>
                  </a:moveTo>
                  <a:lnTo>
                    <a:pt x="114" y="203"/>
                  </a:lnTo>
                  <a:lnTo>
                    <a:pt x="109" y="192"/>
                  </a:lnTo>
                  <a:close/>
                  <a:moveTo>
                    <a:pt x="114" y="214"/>
                  </a:moveTo>
                  <a:lnTo>
                    <a:pt x="109" y="217"/>
                  </a:lnTo>
                  <a:lnTo>
                    <a:pt x="101" y="192"/>
                  </a:lnTo>
                  <a:lnTo>
                    <a:pt x="109" y="192"/>
                  </a:lnTo>
                  <a:lnTo>
                    <a:pt x="114" y="214"/>
                  </a:lnTo>
                  <a:close/>
                  <a:moveTo>
                    <a:pt x="109" y="217"/>
                  </a:moveTo>
                  <a:lnTo>
                    <a:pt x="106" y="203"/>
                  </a:lnTo>
                  <a:lnTo>
                    <a:pt x="109" y="217"/>
                  </a:lnTo>
                  <a:close/>
                  <a:moveTo>
                    <a:pt x="109" y="217"/>
                  </a:moveTo>
                  <a:lnTo>
                    <a:pt x="97" y="217"/>
                  </a:lnTo>
                  <a:lnTo>
                    <a:pt x="94" y="196"/>
                  </a:lnTo>
                  <a:lnTo>
                    <a:pt x="95" y="196"/>
                  </a:lnTo>
                  <a:lnTo>
                    <a:pt x="97" y="195"/>
                  </a:lnTo>
                  <a:lnTo>
                    <a:pt x="98" y="193"/>
                  </a:lnTo>
                  <a:lnTo>
                    <a:pt x="100" y="193"/>
                  </a:lnTo>
                  <a:lnTo>
                    <a:pt x="101" y="193"/>
                  </a:lnTo>
                  <a:lnTo>
                    <a:pt x="101" y="192"/>
                  </a:lnTo>
                  <a:lnTo>
                    <a:pt x="109" y="217"/>
                  </a:lnTo>
                  <a:close/>
                  <a:moveTo>
                    <a:pt x="97" y="217"/>
                  </a:moveTo>
                  <a:lnTo>
                    <a:pt x="97" y="217"/>
                  </a:lnTo>
                  <a:lnTo>
                    <a:pt x="95" y="217"/>
                  </a:lnTo>
                  <a:lnTo>
                    <a:pt x="94" y="217"/>
                  </a:lnTo>
                  <a:lnTo>
                    <a:pt x="92" y="217"/>
                  </a:lnTo>
                  <a:lnTo>
                    <a:pt x="91" y="217"/>
                  </a:lnTo>
                  <a:lnTo>
                    <a:pt x="86" y="196"/>
                  </a:lnTo>
                  <a:lnTo>
                    <a:pt x="89" y="196"/>
                  </a:lnTo>
                  <a:lnTo>
                    <a:pt x="91" y="196"/>
                  </a:lnTo>
                  <a:lnTo>
                    <a:pt x="92" y="196"/>
                  </a:lnTo>
                  <a:lnTo>
                    <a:pt x="94" y="196"/>
                  </a:lnTo>
                  <a:lnTo>
                    <a:pt x="97" y="217"/>
                  </a:lnTo>
                  <a:close/>
                  <a:moveTo>
                    <a:pt x="91" y="217"/>
                  </a:moveTo>
                  <a:lnTo>
                    <a:pt x="91" y="207"/>
                  </a:lnTo>
                  <a:lnTo>
                    <a:pt x="91" y="217"/>
                  </a:lnTo>
                  <a:close/>
                  <a:moveTo>
                    <a:pt x="91" y="217"/>
                  </a:moveTo>
                  <a:lnTo>
                    <a:pt x="86" y="217"/>
                  </a:lnTo>
                  <a:lnTo>
                    <a:pt x="91" y="196"/>
                  </a:lnTo>
                  <a:lnTo>
                    <a:pt x="91" y="217"/>
                  </a:lnTo>
                  <a:close/>
                  <a:moveTo>
                    <a:pt x="86" y="217"/>
                  </a:moveTo>
                  <a:lnTo>
                    <a:pt x="86" y="217"/>
                  </a:lnTo>
                  <a:lnTo>
                    <a:pt x="85" y="217"/>
                  </a:lnTo>
                  <a:lnTo>
                    <a:pt x="83" y="217"/>
                  </a:lnTo>
                  <a:lnTo>
                    <a:pt x="86" y="196"/>
                  </a:lnTo>
                  <a:lnTo>
                    <a:pt x="88" y="196"/>
                  </a:lnTo>
                  <a:lnTo>
                    <a:pt x="89" y="196"/>
                  </a:lnTo>
                  <a:lnTo>
                    <a:pt x="91" y="196"/>
                  </a:lnTo>
                  <a:lnTo>
                    <a:pt x="86" y="217"/>
                  </a:lnTo>
                  <a:close/>
                  <a:moveTo>
                    <a:pt x="83" y="217"/>
                  </a:moveTo>
                  <a:lnTo>
                    <a:pt x="81" y="217"/>
                  </a:lnTo>
                  <a:lnTo>
                    <a:pt x="80" y="217"/>
                  </a:lnTo>
                  <a:lnTo>
                    <a:pt x="78" y="217"/>
                  </a:lnTo>
                  <a:lnTo>
                    <a:pt x="83" y="196"/>
                  </a:lnTo>
                  <a:lnTo>
                    <a:pt x="85" y="196"/>
                  </a:lnTo>
                  <a:lnTo>
                    <a:pt x="86" y="196"/>
                  </a:lnTo>
                  <a:lnTo>
                    <a:pt x="83" y="217"/>
                  </a:lnTo>
                  <a:close/>
                  <a:moveTo>
                    <a:pt x="78" y="217"/>
                  </a:moveTo>
                  <a:lnTo>
                    <a:pt x="74" y="217"/>
                  </a:lnTo>
                  <a:lnTo>
                    <a:pt x="71" y="217"/>
                  </a:lnTo>
                  <a:lnTo>
                    <a:pt x="66" y="215"/>
                  </a:lnTo>
                  <a:lnTo>
                    <a:pt x="63" y="215"/>
                  </a:lnTo>
                  <a:lnTo>
                    <a:pt x="60" y="214"/>
                  </a:lnTo>
                  <a:lnTo>
                    <a:pt x="58" y="213"/>
                  </a:lnTo>
                  <a:lnTo>
                    <a:pt x="57" y="211"/>
                  </a:lnTo>
                  <a:lnTo>
                    <a:pt x="54" y="210"/>
                  </a:lnTo>
                  <a:lnTo>
                    <a:pt x="63" y="189"/>
                  </a:lnTo>
                  <a:lnTo>
                    <a:pt x="65" y="189"/>
                  </a:lnTo>
                  <a:lnTo>
                    <a:pt x="66" y="190"/>
                  </a:lnTo>
                  <a:lnTo>
                    <a:pt x="69" y="192"/>
                  </a:lnTo>
                  <a:lnTo>
                    <a:pt x="71" y="192"/>
                  </a:lnTo>
                  <a:lnTo>
                    <a:pt x="77" y="193"/>
                  </a:lnTo>
                  <a:lnTo>
                    <a:pt x="80" y="195"/>
                  </a:lnTo>
                  <a:lnTo>
                    <a:pt x="83" y="196"/>
                  </a:lnTo>
                  <a:lnTo>
                    <a:pt x="78" y="217"/>
                  </a:lnTo>
                  <a:close/>
                  <a:moveTo>
                    <a:pt x="54" y="210"/>
                  </a:moveTo>
                  <a:lnTo>
                    <a:pt x="51" y="210"/>
                  </a:lnTo>
                  <a:lnTo>
                    <a:pt x="58" y="199"/>
                  </a:lnTo>
                  <a:lnTo>
                    <a:pt x="54" y="210"/>
                  </a:lnTo>
                  <a:close/>
                  <a:moveTo>
                    <a:pt x="51" y="210"/>
                  </a:moveTo>
                  <a:lnTo>
                    <a:pt x="49" y="209"/>
                  </a:lnTo>
                  <a:lnTo>
                    <a:pt x="48" y="209"/>
                  </a:lnTo>
                  <a:lnTo>
                    <a:pt x="45" y="207"/>
                  </a:lnTo>
                  <a:lnTo>
                    <a:pt x="41" y="206"/>
                  </a:lnTo>
                  <a:lnTo>
                    <a:pt x="40" y="204"/>
                  </a:lnTo>
                  <a:lnTo>
                    <a:pt x="38" y="203"/>
                  </a:lnTo>
                  <a:lnTo>
                    <a:pt x="51" y="185"/>
                  </a:lnTo>
                  <a:lnTo>
                    <a:pt x="52" y="185"/>
                  </a:lnTo>
                  <a:lnTo>
                    <a:pt x="54" y="185"/>
                  </a:lnTo>
                  <a:lnTo>
                    <a:pt x="55" y="186"/>
                  </a:lnTo>
                  <a:lnTo>
                    <a:pt x="57" y="188"/>
                  </a:lnTo>
                  <a:lnTo>
                    <a:pt x="60" y="189"/>
                  </a:lnTo>
                  <a:lnTo>
                    <a:pt x="63" y="192"/>
                  </a:lnTo>
                  <a:lnTo>
                    <a:pt x="51" y="210"/>
                  </a:lnTo>
                  <a:close/>
                  <a:moveTo>
                    <a:pt x="38" y="203"/>
                  </a:moveTo>
                  <a:lnTo>
                    <a:pt x="37" y="202"/>
                  </a:lnTo>
                  <a:lnTo>
                    <a:pt x="35" y="200"/>
                  </a:lnTo>
                  <a:lnTo>
                    <a:pt x="32" y="199"/>
                  </a:lnTo>
                  <a:lnTo>
                    <a:pt x="29" y="197"/>
                  </a:lnTo>
                  <a:lnTo>
                    <a:pt x="28" y="197"/>
                  </a:lnTo>
                  <a:lnTo>
                    <a:pt x="26" y="196"/>
                  </a:lnTo>
                  <a:lnTo>
                    <a:pt x="43" y="178"/>
                  </a:lnTo>
                  <a:lnTo>
                    <a:pt x="45" y="178"/>
                  </a:lnTo>
                  <a:lnTo>
                    <a:pt x="46" y="178"/>
                  </a:lnTo>
                  <a:lnTo>
                    <a:pt x="46" y="179"/>
                  </a:lnTo>
                  <a:lnTo>
                    <a:pt x="48" y="179"/>
                  </a:lnTo>
                  <a:lnTo>
                    <a:pt x="49" y="181"/>
                  </a:lnTo>
                  <a:lnTo>
                    <a:pt x="49" y="182"/>
                  </a:lnTo>
                  <a:lnTo>
                    <a:pt x="51" y="184"/>
                  </a:lnTo>
                  <a:lnTo>
                    <a:pt x="51" y="185"/>
                  </a:lnTo>
                  <a:lnTo>
                    <a:pt x="38" y="203"/>
                  </a:lnTo>
                  <a:close/>
                  <a:moveTo>
                    <a:pt x="26" y="196"/>
                  </a:moveTo>
                  <a:lnTo>
                    <a:pt x="35" y="185"/>
                  </a:lnTo>
                  <a:lnTo>
                    <a:pt x="26" y="196"/>
                  </a:lnTo>
                  <a:close/>
                  <a:moveTo>
                    <a:pt x="26" y="196"/>
                  </a:moveTo>
                  <a:lnTo>
                    <a:pt x="23" y="193"/>
                  </a:lnTo>
                  <a:lnTo>
                    <a:pt x="21" y="192"/>
                  </a:lnTo>
                  <a:lnTo>
                    <a:pt x="20" y="190"/>
                  </a:lnTo>
                  <a:lnTo>
                    <a:pt x="17" y="188"/>
                  </a:lnTo>
                  <a:lnTo>
                    <a:pt x="15" y="186"/>
                  </a:lnTo>
                  <a:lnTo>
                    <a:pt x="14" y="185"/>
                  </a:lnTo>
                  <a:lnTo>
                    <a:pt x="11" y="182"/>
                  </a:lnTo>
                  <a:lnTo>
                    <a:pt x="9" y="181"/>
                  </a:lnTo>
                  <a:lnTo>
                    <a:pt x="6" y="179"/>
                  </a:lnTo>
                  <a:lnTo>
                    <a:pt x="4" y="178"/>
                  </a:lnTo>
                  <a:lnTo>
                    <a:pt x="3" y="178"/>
                  </a:lnTo>
                  <a:lnTo>
                    <a:pt x="23" y="160"/>
                  </a:lnTo>
                  <a:lnTo>
                    <a:pt x="24" y="161"/>
                  </a:lnTo>
                  <a:lnTo>
                    <a:pt x="26" y="163"/>
                  </a:lnTo>
                  <a:lnTo>
                    <a:pt x="28" y="164"/>
                  </a:lnTo>
                  <a:lnTo>
                    <a:pt x="31" y="167"/>
                  </a:lnTo>
                  <a:lnTo>
                    <a:pt x="34" y="171"/>
                  </a:lnTo>
                  <a:lnTo>
                    <a:pt x="38" y="174"/>
                  </a:lnTo>
                  <a:lnTo>
                    <a:pt x="43" y="178"/>
                  </a:lnTo>
                  <a:lnTo>
                    <a:pt x="26" y="196"/>
                  </a:lnTo>
                  <a:close/>
                  <a:moveTo>
                    <a:pt x="3" y="178"/>
                  </a:moveTo>
                  <a:lnTo>
                    <a:pt x="3" y="174"/>
                  </a:lnTo>
                  <a:lnTo>
                    <a:pt x="3" y="171"/>
                  </a:lnTo>
                  <a:lnTo>
                    <a:pt x="15" y="171"/>
                  </a:lnTo>
                  <a:lnTo>
                    <a:pt x="3" y="178"/>
                  </a:lnTo>
                  <a:close/>
                  <a:moveTo>
                    <a:pt x="3" y="171"/>
                  </a:moveTo>
                  <a:lnTo>
                    <a:pt x="3" y="170"/>
                  </a:lnTo>
                  <a:lnTo>
                    <a:pt x="3" y="168"/>
                  </a:lnTo>
                  <a:lnTo>
                    <a:pt x="3" y="167"/>
                  </a:lnTo>
                  <a:lnTo>
                    <a:pt x="3" y="164"/>
                  </a:lnTo>
                  <a:lnTo>
                    <a:pt x="1" y="163"/>
                  </a:lnTo>
                  <a:lnTo>
                    <a:pt x="1" y="161"/>
                  </a:lnTo>
                  <a:lnTo>
                    <a:pt x="0" y="160"/>
                  </a:lnTo>
                  <a:lnTo>
                    <a:pt x="26" y="160"/>
                  </a:lnTo>
                  <a:lnTo>
                    <a:pt x="26" y="163"/>
                  </a:lnTo>
                  <a:lnTo>
                    <a:pt x="26" y="164"/>
                  </a:lnTo>
                  <a:lnTo>
                    <a:pt x="26" y="167"/>
                  </a:lnTo>
                  <a:lnTo>
                    <a:pt x="26" y="168"/>
                  </a:lnTo>
                  <a:lnTo>
                    <a:pt x="26" y="170"/>
                  </a:lnTo>
                  <a:lnTo>
                    <a:pt x="26" y="171"/>
                  </a:lnTo>
                  <a:lnTo>
                    <a:pt x="3" y="171"/>
                  </a:lnTo>
                  <a:close/>
                  <a:moveTo>
                    <a:pt x="26" y="157"/>
                  </a:moveTo>
                  <a:lnTo>
                    <a:pt x="26" y="160"/>
                  </a:lnTo>
                  <a:lnTo>
                    <a:pt x="15" y="160"/>
                  </a:lnTo>
                  <a:lnTo>
                    <a:pt x="26" y="157"/>
                  </a:lnTo>
                  <a:close/>
                  <a:moveTo>
                    <a:pt x="0" y="160"/>
                  </a:moveTo>
                  <a:lnTo>
                    <a:pt x="0" y="157"/>
                  </a:lnTo>
                  <a:lnTo>
                    <a:pt x="0" y="154"/>
                  </a:lnTo>
                  <a:lnTo>
                    <a:pt x="0" y="153"/>
                  </a:lnTo>
                  <a:lnTo>
                    <a:pt x="0" y="150"/>
                  </a:lnTo>
                  <a:lnTo>
                    <a:pt x="0" y="149"/>
                  </a:lnTo>
                  <a:lnTo>
                    <a:pt x="0" y="146"/>
                  </a:lnTo>
                  <a:lnTo>
                    <a:pt x="26" y="146"/>
                  </a:lnTo>
                  <a:lnTo>
                    <a:pt x="26" y="147"/>
                  </a:lnTo>
                  <a:lnTo>
                    <a:pt x="26" y="149"/>
                  </a:lnTo>
                  <a:lnTo>
                    <a:pt x="26" y="153"/>
                  </a:lnTo>
                  <a:lnTo>
                    <a:pt x="26" y="154"/>
                  </a:lnTo>
                  <a:lnTo>
                    <a:pt x="26" y="156"/>
                  </a:lnTo>
                  <a:lnTo>
                    <a:pt x="26" y="157"/>
                  </a:lnTo>
                  <a:lnTo>
                    <a:pt x="0" y="160"/>
                  </a:lnTo>
                  <a:close/>
                  <a:moveTo>
                    <a:pt x="0" y="146"/>
                  </a:moveTo>
                  <a:lnTo>
                    <a:pt x="0" y="143"/>
                  </a:lnTo>
                  <a:lnTo>
                    <a:pt x="0" y="140"/>
                  </a:lnTo>
                  <a:lnTo>
                    <a:pt x="0" y="139"/>
                  </a:lnTo>
                  <a:lnTo>
                    <a:pt x="0" y="136"/>
                  </a:lnTo>
                  <a:lnTo>
                    <a:pt x="0" y="135"/>
                  </a:lnTo>
                  <a:lnTo>
                    <a:pt x="0" y="132"/>
                  </a:lnTo>
                  <a:lnTo>
                    <a:pt x="26" y="132"/>
                  </a:lnTo>
                  <a:lnTo>
                    <a:pt x="26" y="135"/>
                  </a:lnTo>
                  <a:lnTo>
                    <a:pt x="26" y="136"/>
                  </a:lnTo>
                  <a:lnTo>
                    <a:pt x="26" y="139"/>
                  </a:lnTo>
                  <a:lnTo>
                    <a:pt x="26" y="140"/>
                  </a:lnTo>
                  <a:lnTo>
                    <a:pt x="26" y="143"/>
                  </a:lnTo>
                  <a:lnTo>
                    <a:pt x="26" y="146"/>
                  </a:lnTo>
                  <a:lnTo>
                    <a:pt x="0" y="146"/>
                  </a:lnTo>
                  <a:close/>
                  <a:moveTo>
                    <a:pt x="0" y="132"/>
                  </a:moveTo>
                  <a:lnTo>
                    <a:pt x="15" y="132"/>
                  </a:lnTo>
                  <a:lnTo>
                    <a:pt x="0" y="132"/>
                  </a:lnTo>
                  <a:close/>
                  <a:moveTo>
                    <a:pt x="0" y="132"/>
                  </a:moveTo>
                  <a:lnTo>
                    <a:pt x="0" y="131"/>
                  </a:lnTo>
                  <a:lnTo>
                    <a:pt x="0" y="129"/>
                  </a:lnTo>
                  <a:lnTo>
                    <a:pt x="0" y="127"/>
                  </a:lnTo>
                  <a:lnTo>
                    <a:pt x="0" y="125"/>
                  </a:lnTo>
                  <a:lnTo>
                    <a:pt x="26" y="125"/>
                  </a:lnTo>
                  <a:lnTo>
                    <a:pt x="26" y="127"/>
                  </a:lnTo>
                  <a:lnTo>
                    <a:pt x="26" y="129"/>
                  </a:lnTo>
                  <a:lnTo>
                    <a:pt x="26" y="131"/>
                  </a:lnTo>
                  <a:lnTo>
                    <a:pt x="26" y="132"/>
                  </a:lnTo>
                  <a:lnTo>
                    <a:pt x="0" y="132"/>
                  </a:lnTo>
                  <a:close/>
                  <a:moveTo>
                    <a:pt x="0" y="125"/>
                  </a:moveTo>
                  <a:lnTo>
                    <a:pt x="0" y="122"/>
                  </a:lnTo>
                  <a:lnTo>
                    <a:pt x="0" y="121"/>
                  </a:lnTo>
                  <a:lnTo>
                    <a:pt x="0" y="120"/>
                  </a:lnTo>
                  <a:lnTo>
                    <a:pt x="0" y="118"/>
                  </a:lnTo>
                  <a:lnTo>
                    <a:pt x="0" y="117"/>
                  </a:lnTo>
                  <a:lnTo>
                    <a:pt x="0" y="115"/>
                  </a:lnTo>
                  <a:lnTo>
                    <a:pt x="0" y="114"/>
                  </a:lnTo>
                  <a:lnTo>
                    <a:pt x="0" y="115"/>
                  </a:lnTo>
                  <a:lnTo>
                    <a:pt x="0" y="114"/>
                  </a:lnTo>
                  <a:lnTo>
                    <a:pt x="26" y="114"/>
                  </a:lnTo>
                  <a:lnTo>
                    <a:pt x="26" y="115"/>
                  </a:lnTo>
                  <a:lnTo>
                    <a:pt x="26" y="118"/>
                  </a:lnTo>
                  <a:lnTo>
                    <a:pt x="26" y="120"/>
                  </a:lnTo>
                  <a:lnTo>
                    <a:pt x="26" y="118"/>
                  </a:lnTo>
                  <a:lnTo>
                    <a:pt x="26" y="120"/>
                  </a:lnTo>
                  <a:lnTo>
                    <a:pt x="26" y="121"/>
                  </a:lnTo>
                  <a:lnTo>
                    <a:pt x="26" y="122"/>
                  </a:lnTo>
                  <a:lnTo>
                    <a:pt x="26" y="124"/>
                  </a:lnTo>
                  <a:lnTo>
                    <a:pt x="26" y="125"/>
                  </a:lnTo>
                  <a:lnTo>
                    <a:pt x="0" y="125"/>
                  </a:lnTo>
                  <a:close/>
                  <a:moveTo>
                    <a:pt x="0" y="114"/>
                  </a:moveTo>
                  <a:lnTo>
                    <a:pt x="26" y="114"/>
                  </a:lnTo>
                  <a:lnTo>
                    <a:pt x="0" y="114"/>
                  </a:lnTo>
                  <a:close/>
                  <a:moveTo>
                    <a:pt x="0" y="114"/>
                  </a:moveTo>
                  <a:lnTo>
                    <a:pt x="0" y="107"/>
                  </a:lnTo>
                  <a:lnTo>
                    <a:pt x="26" y="107"/>
                  </a:lnTo>
                  <a:lnTo>
                    <a:pt x="26" y="114"/>
                  </a:lnTo>
                  <a:lnTo>
                    <a:pt x="0" y="114"/>
                  </a:lnTo>
                  <a:close/>
                  <a:moveTo>
                    <a:pt x="0" y="107"/>
                  </a:moveTo>
                  <a:lnTo>
                    <a:pt x="15" y="107"/>
                  </a:lnTo>
                  <a:lnTo>
                    <a:pt x="0" y="107"/>
                  </a:lnTo>
                  <a:close/>
                  <a:moveTo>
                    <a:pt x="0" y="107"/>
                  </a:moveTo>
                  <a:lnTo>
                    <a:pt x="26" y="107"/>
                  </a:lnTo>
                  <a:lnTo>
                    <a:pt x="0" y="107"/>
                  </a:lnTo>
                  <a:close/>
                  <a:moveTo>
                    <a:pt x="0" y="107"/>
                  </a:moveTo>
                  <a:lnTo>
                    <a:pt x="0" y="96"/>
                  </a:lnTo>
                  <a:lnTo>
                    <a:pt x="26" y="96"/>
                  </a:lnTo>
                  <a:lnTo>
                    <a:pt x="26" y="107"/>
                  </a:lnTo>
                  <a:lnTo>
                    <a:pt x="0" y="107"/>
                  </a:lnTo>
                  <a:close/>
                  <a:moveTo>
                    <a:pt x="0" y="96"/>
                  </a:moveTo>
                  <a:lnTo>
                    <a:pt x="0" y="89"/>
                  </a:lnTo>
                  <a:lnTo>
                    <a:pt x="26" y="89"/>
                  </a:lnTo>
                  <a:lnTo>
                    <a:pt x="26" y="96"/>
                  </a:lnTo>
                  <a:lnTo>
                    <a:pt x="0" y="96"/>
                  </a:lnTo>
                  <a:close/>
                  <a:moveTo>
                    <a:pt x="0" y="89"/>
                  </a:moveTo>
                  <a:lnTo>
                    <a:pt x="0" y="88"/>
                  </a:lnTo>
                  <a:lnTo>
                    <a:pt x="0" y="86"/>
                  </a:lnTo>
                  <a:lnTo>
                    <a:pt x="0" y="82"/>
                  </a:lnTo>
                  <a:lnTo>
                    <a:pt x="0" y="78"/>
                  </a:lnTo>
                  <a:lnTo>
                    <a:pt x="0" y="77"/>
                  </a:lnTo>
                  <a:lnTo>
                    <a:pt x="0" y="75"/>
                  </a:lnTo>
                  <a:lnTo>
                    <a:pt x="26" y="75"/>
                  </a:lnTo>
                  <a:lnTo>
                    <a:pt x="26" y="78"/>
                  </a:lnTo>
                  <a:lnTo>
                    <a:pt x="26" y="79"/>
                  </a:lnTo>
                  <a:lnTo>
                    <a:pt x="26" y="82"/>
                  </a:lnTo>
                  <a:lnTo>
                    <a:pt x="26" y="84"/>
                  </a:lnTo>
                  <a:lnTo>
                    <a:pt x="26" y="86"/>
                  </a:lnTo>
                  <a:lnTo>
                    <a:pt x="26" y="89"/>
                  </a:lnTo>
                  <a:lnTo>
                    <a:pt x="0" y="89"/>
                  </a:lnTo>
                  <a:close/>
                  <a:moveTo>
                    <a:pt x="26" y="75"/>
                  </a:moveTo>
                  <a:lnTo>
                    <a:pt x="15" y="75"/>
                  </a:lnTo>
                  <a:lnTo>
                    <a:pt x="26" y="75"/>
                  </a:lnTo>
                  <a:close/>
                  <a:moveTo>
                    <a:pt x="0" y="75"/>
                  </a:moveTo>
                  <a:lnTo>
                    <a:pt x="26" y="75"/>
                  </a:lnTo>
                  <a:lnTo>
                    <a:pt x="0" y="75"/>
                  </a:lnTo>
                  <a:close/>
                  <a:moveTo>
                    <a:pt x="0" y="75"/>
                  </a:moveTo>
                  <a:lnTo>
                    <a:pt x="0" y="74"/>
                  </a:lnTo>
                  <a:lnTo>
                    <a:pt x="0" y="72"/>
                  </a:lnTo>
                  <a:lnTo>
                    <a:pt x="0" y="71"/>
                  </a:lnTo>
                  <a:lnTo>
                    <a:pt x="0" y="70"/>
                  </a:lnTo>
                  <a:lnTo>
                    <a:pt x="0" y="68"/>
                  </a:lnTo>
                  <a:lnTo>
                    <a:pt x="26" y="68"/>
                  </a:lnTo>
                  <a:lnTo>
                    <a:pt x="26" y="70"/>
                  </a:lnTo>
                  <a:lnTo>
                    <a:pt x="26" y="71"/>
                  </a:lnTo>
                  <a:lnTo>
                    <a:pt x="26" y="72"/>
                  </a:lnTo>
                  <a:lnTo>
                    <a:pt x="26" y="74"/>
                  </a:lnTo>
                  <a:lnTo>
                    <a:pt x="26" y="75"/>
                  </a:lnTo>
                  <a:lnTo>
                    <a:pt x="0" y="75"/>
                  </a:lnTo>
                  <a:close/>
                  <a:moveTo>
                    <a:pt x="0" y="68"/>
                  </a:moveTo>
                  <a:lnTo>
                    <a:pt x="0" y="65"/>
                  </a:lnTo>
                  <a:lnTo>
                    <a:pt x="0" y="63"/>
                  </a:lnTo>
                  <a:lnTo>
                    <a:pt x="0" y="61"/>
                  </a:lnTo>
                  <a:lnTo>
                    <a:pt x="0" y="60"/>
                  </a:lnTo>
                  <a:lnTo>
                    <a:pt x="26" y="60"/>
                  </a:lnTo>
                  <a:lnTo>
                    <a:pt x="26" y="61"/>
                  </a:lnTo>
                  <a:lnTo>
                    <a:pt x="26" y="63"/>
                  </a:lnTo>
                  <a:lnTo>
                    <a:pt x="26" y="64"/>
                  </a:lnTo>
                  <a:lnTo>
                    <a:pt x="26" y="65"/>
                  </a:lnTo>
                  <a:lnTo>
                    <a:pt x="26" y="67"/>
                  </a:lnTo>
                  <a:lnTo>
                    <a:pt x="26" y="68"/>
                  </a:lnTo>
                  <a:lnTo>
                    <a:pt x="0" y="68"/>
                  </a:lnTo>
                  <a:close/>
                  <a:moveTo>
                    <a:pt x="0" y="60"/>
                  </a:moveTo>
                  <a:lnTo>
                    <a:pt x="15" y="60"/>
                  </a:lnTo>
                  <a:lnTo>
                    <a:pt x="0" y="60"/>
                  </a:lnTo>
                  <a:close/>
                  <a:moveTo>
                    <a:pt x="0" y="60"/>
                  </a:moveTo>
                  <a:lnTo>
                    <a:pt x="1" y="59"/>
                  </a:lnTo>
                  <a:lnTo>
                    <a:pt x="1" y="56"/>
                  </a:lnTo>
                  <a:lnTo>
                    <a:pt x="3" y="54"/>
                  </a:lnTo>
                  <a:lnTo>
                    <a:pt x="3" y="52"/>
                  </a:lnTo>
                  <a:lnTo>
                    <a:pt x="3" y="49"/>
                  </a:lnTo>
                  <a:lnTo>
                    <a:pt x="3" y="46"/>
                  </a:lnTo>
                  <a:lnTo>
                    <a:pt x="26" y="46"/>
                  </a:lnTo>
                  <a:lnTo>
                    <a:pt x="26" y="47"/>
                  </a:lnTo>
                  <a:lnTo>
                    <a:pt x="26" y="49"/>
                  </a:lnTo>
                  <a:lnTo>
                    <a:pt x="26" y="53"/>
                  </a:lnTo>
                  <a:lnTo>
                    <a:pt x="26" y="57"/>
                  </a:lnTo>
                  <a:lnTo>
                    <a:pt x="26" y="59"/>
                  </a:lnTo>
                  <a:lnTo>
                    <a:pt x="26" y="60"/>
                  </a:lnTo>
                  <a:lnTo>
                    <a:pt x="0" y="60"/>
                  </a:lnTo>
                  <a:close/>
                  <a:moveTo>
                    <a:pt x="3" y="46"/>
                  </a:moveTo>
                  <a:lnTo>
                    <a:pt x="3" y="35"/>
                  </a:lnTo>
                  <a:lnTo>
                    <a:pt x="26" y="35"/>
                  </a:lnTo>
                  <a:lnTo>
                    <a:pt x="26" y="46"/>
                  </a:lnTo>
                  <a:lnTo>
                    <a:pt x="3" y="46"/>
                  </a:lnTo>
                  <a:close/>
                  <a:moveTo>
                    <a:pt x="3" y="35"/>
                  </a:moveTo>
                  <a:lnTo>
                    <a:pt x="15" y="35"/>
                  </a:lnTo>
                  <a:lnTo>
                    <a:pt x="3" y="35"/>
                  </a:lnTo>
                  <a:close/>
                  <a:moveTo>
                    <a:pt x="3" y="35"/>
                  </a:moveTo>
                  <a:lnTo>
                    <a:pt x="3" y="29"/>
                  </a:lnTo>
                  <a:lnTo>
                    <a:pt x="26" y="29"/>
                  </a:lnTo>
                  <a:lnTo>
                    <a:pt x="26" y="35"/>
                  </a:lnTo>
                  <a:lnTo>
                    <a:pt x="3" y="35"/>
                  </a:lnTo>
                  <a:close/>
                  <a:moveTo>
                    <a:pt x="3" y="29"/>
                  </a:moveTo>
                  <a:lnTo>
                    <a:pt x="3" y="0"/>
                  </a:lnTo>
                  <a:lnTo>
                    <a:pt x="23" y="21"/>
                  </a:lnTo>
                  <a:lnTo>
                    <a:pt x="15" y="29"/>
                  </a:lnTo>
                  <a:lnTo>
                    <a:pt x="3" y="29"/>
                  </a:lnTo>
                  <a:close/>
                  <a:moveTo>
                    <a:pt x="23" y="21"/>
                  </a:moveTo>
                  <a:lnTo>
                    <a:pt x="23" y="22"/>
                  </a:lnTo>
                  <a:lnTo>
                    <a:pt x="24" y="22"/>
                  </a:lnTo>
                  <a:lnTo>
                    <a:pt x="26" y="24"/>
                  </a:lnTo>
                  <a:lnTo>
                    <a:pt x="28" y="27"/>
                  </a:lnTo>
                  <a:lnTo>
                    <a:pt x="31" y="29"/>
                  </a:lnTo>
                  <a:lnTo>
                    <a:pt x="34" y="32"/>
                  </a:lnTo>
                  <a:lnTo>
                    <a:pt x="38" y="35"/>
                  </a:lnTo>
                  <a:lnTo>
                    <a:pt x="43" y="39"/>
                  </a:lnTo>
                  <a:lnTo>
                    <a:pt x="26" y="53"/>
                  </a:lnTo>
                  <a:lnTo>
                    <a:pt x="23" y="52"/>
                  </a:lnTo>
                  <a:lnTo>
                    <a:pt x="21" y="49"/>
                  </a:lnTo>
                  <a:lnTo>
                    <a:pt x="20" y="47"/>
                  </a:lnTo>
                  <a:lnTo>
                    <a:pt x="17" y="46"/>
                  </a:lnTo>
                  <a:lnTo>
                    <a:pt x="15" y="45"/>
                  </a:lnTo>
                  <a:lnTo>
                    <a:pt x="14" y="43"/>
                  </a:lnTo>
                  <a:lnTo>
                    <a:pt x="12" y="42"/>
                  </a:lnTo>
                  <a:lnTo>
                    <a:pt x="11" y="40"/>
                  </a:lnTo>
                  <a:lnTo>
                    <a:pt x="9" y="38"/>
                  </a:lnTo>
                  <a:lnTo>
                    <a:pt x="8" y="36"/>
                  </a:lnTo>
                  <a:lnTo>
                    <a:pt x="8" y="35"/>
                  </a:lnTo>
                  <a:lnTo>
                    <a:pt x="23" y="21"/>
                  </a:lnTo>
                  <a:close/>
                  <a:moveTo>
                    <a:pt x="26" y="53"/>
                  </a:moveTo>
                  <a:lnTo>
                    <a:pt x="35" y="46"/>
                  </a:lnTo>
                  <a:lnTo>
                    <a:pt x="26" y="53"/>
                  </a:lnTo>
                  <a:close/>
                  <a:moveTo>
                    <a:pt x="43" y="39"/>
                  </a:moveTo>
                  <a:lnTo>
                    <a:pt x="45" y="39"/>
                  </a:lnTo>
                  <a:lnTo>
                    <a:pt x="46" y="39"/>
                  </a:lnTo>
                  <a:lnTo>
                    <a:pt x="48" y="40"/>
                  </a:lnTo>
                  <a:lnTo>
                    <a:pt x="49" y="40"/>
                  </a:lnTo>
                  <a:lnTo>
                    <a:pt x="52" y="43"/>
                  </a:lnTo>
                  <a:lnTo>
                    <a:pt x="54" y="46"/>
                  </a:lnTo>
                  <a:lnTo>
                    <a:pt x="38" y="64"/>
                  </a:lnTo>
                  <a:lnTo>
                    <a:pt x="26" y="53"/>
                  </a:lnTo>
                  <a:lnTo>
                    <a:pt x="43" y="39"/>
                  </a:lnTo>
                  <a:close/>
                  <a:moveTo>
                    <a:pt x="54" y="46"/>
                  </a:moveTo>
                  <a:lnTo>
                    <a:pt x="57" y="49"/>
                  </a:lnTo>
                  <a:lnTo>
                    <a:pt x="60" y="52"/>
                  </a:lnTo>
                  <a:lnTo>
                    <a:pt x="61" y="52"/>
                  </a:lnTo>
                  <a:lnTo>
                    <a:pt x="63" y="53"/>
                  </a:lnTo>
                  <a:lnTo>
                    <a:pt x="65" y="53"/>
                  </a:lnTo>
                  <a:lnTo>
                    <a:pt x="66" y="53"/>
                  </a:lnTo>
                  <a:lnTo>
                    <a:pt x="51" y="75"/>
                  </a:lnTo>
                  <a:lnTo>
                    <a:pt x="38" y="64"/>
                  </a:lnTo>
                  <a:lnTo>
                    <a:pt x="54" y="46"/>
                  </a:lnTo>
                  <a:close/>
                  <a:moveTo>
                    <a:pt x="66" y="53"/>
                  </a:moveTo>
                  <a:lnTo>
                    <a:pt x="51" y="75"/>
                  </a:lnTo>
                  <a:lnTo>
                    <a:pt x="66" y="53"/>
                  </a:lnTo>
                  <a:close/>
                  <a:moveTo>
                    <a:pt x="51" y="75"/>
                  </a:moveTo>
                  <a:lnTo>
                    <a:pt x="58" y="64"/>
                  </a:lnTo>
                  <a:lnTo>
                    <a:pt x="51" y="75"/>
                  </a:lnTo>
                  <a:close/>
                  <a:moveTo>
                    <a:pt x="66" y="53"/>
                  </a:moveTo>
                  <a:lnTo>
                    <a:pt x="66" y="54"/>
                  </a:lnTo>
                  <a:lnTo>
                    <a:pt x="66" y="56"/>
                  </a:lnTo>
                  <a:lnTo>
                    <a:pt x="68" y="56"/>
                  </a:lnTo>
                  <a:lnTo>
                    <a:pt x="68" y="57"/>
                  </a:lnTo>
                  <a:lnTo>
                    <a:pt x="69" y="57"/>
                  </a:lnTo>
                  <a:lnTo>
                    <a:pt x="71" y="57"/>
                  </a:lnTo>
                  <a:lnTo>
                    <a:pt x="54" y="75"/>
                  </a:lnTo>
                  <a:lnTo>
                    <a:pt x="52" y="75"/>
                  </a:lnTo>
                  <a:lnTo>
                    <a:pt x="51" y="75"/>
                  </a:lnTo>
                  <a:lnTo>
                    <a:pt x="66" y="53"/>
                  </a:lnTo>
                  <a:close/>
                  <a:moveTo>
                    <a:pt x="71" y="57"/>
                  </a:moveTo>
                  <a:lnTo>
                    <a:pt x="58" y="78"/>
                  </a:lnTo>
                  <a:lnTo>
                    <a:pt x="57" y="78"/>
                  </a:lnTo>
                  <a:lnTo>
                    <a:pt x="57" y="77"/>
                  </a:lnTo>
                  <a:lnTo>
                    <a:pt x="55" y="77"/>
                  </a:lnTo>
                  <a:lnTo>
                    <a:pt x="54" y="75"/>
                  </a:lnTo>
                  <a:lnTo>
                    <a:pt x="71" y="57"/>
                  </a:lnTo>
                  <a:close/>
                  <a:moveTo>
                    <a:pt x="71" y="57"/>
                  </a:moveTo>
                  <a:lnTo>
                    <a:pt x="74" y="59"/>
                  </a:lnTo>
                  <a:lnTo>
                    <a:pt x="75" y="60"/>
                  </a:lnTo>
                  <a:lnTo>
                    <a:pt x="80" y="61"/>
                  </a:lnTo>
                  <a:lnTo>
                    <a:pt x="83" y="63"/>
                  </a:lnTo>
                  <a:lnTo>
                    <a:pt x="85" y="64"/>
                  </a:lnTo>
                  <a:lnTo>
                    <a:pt x="88" y="64"/>
                  </a:lnTo>
                  <a:lnTo>
                    <a:pt x="91" y="64"/>
                  </a:lnTo>
                  <a:lnTo>
                    <a:pt x="86" y="86"/>
                  </a:lnTo>
                  <a:lnTo>
                    <a:pt x="83" y="85"/>
                  </a:lnTo>
                  <a:lnTo>
                    <a:pt x="80" y="85"/>
                  </a:lnTo>
                  <a:lnTo>
                    <a:pt x="77" y="85"/>
                  </a:lnTo>
                  <a:lnTo>
                    <a:pt x="72" y="84"/>
                  </a:lnTo>
                  <a:lnTo>
                    <a:pt x="65" y="81"/>
                  </a:lnTo>
                  <a:lnTo>
                    <a:pt x="61" y="79"/>
                  </a:lnTo>
                  <a:lnTo>
                    <a:pt x="58" y="78"/>
                  </a:lnTo>
                  <a:lnTo>
                    <a:pt x="71" y="57"/>
                  </a:lnTo>
                  <a:close/>
                  <a:moveTo>
                    <a:pt x="91" y="86"/>
                  </a:moveTo>
                  <a:lnTo>
                    <a:pt x="86" y="86"/>
                  </a:lnTo>
                  <a:lnTo>
                    <a:pt x="91" y="75"/>
                  </a:lnTo>
                  <a:lnTo>
                    <a:pt x="91" y="86"/>
                  </a:lnTo>
                  <a:close/>
                  <a:moveTo>
                    <a:pt x="91" y="64"/>
                  </a:moveTo>
                  <a:lnTo>
                    <a:pt x="91" y="86"/>
                  </a:lnTo>
                  <a:lnTo>
                    <a:pt x="91" y="64"/>
                  </a:lnTo>
                  <a:close/>
                  <a:moveTo>
                    <a:pt x="91" y="86"/>
                  </a:moveTo>
                  <a:lnTo>
                    <a:pt x="91" y="75"/>
                  </a:lnTo>
                  <a:lnTo>
                    <a:pt x="91" y="86"/>
                  </a:lnTo>
                  <a:close/>
                  <a:moveTo>
                    <a:pt x="91" y="64"/>
                  </a:moveTo>
                  <a:lnTo>
                    <a:pt x="91" y="86"/>
                  </a:lnTo>
                  <a:lnTo>
                    <a:pt x="91" y="64"/>
                  </a:lnTo>
                  <a:close/>
                  <a:moveTo>
                    <a:pt x="91" y="64"/>
                  </a:moveTo>
                  <a:lnTo>
                    <a:pt x="91" y="64"/>
                  </a:lnTo>
                  <a:lnTo>
                    <a:pt x="92" y="64"/>
                  </a:lnTo>
                  <a:lnTo>
                    <a:pt x="94" y="64"/>
                  </a:lnTo>
                  <a:lnTo>
                    <a:pt x="94" y="86"/>
                  </a:lnTo>
                  <a:lnTo>
                    <a:pt x="92" y="86"/>
                  </a:lnTo>
                  <a:lnTo>
                    <a:pt x="91" y="86"/>
                  </a:lnTo>
                  <a:lnTo>
                    <a:pt x="91" y="64"/>
                  </a:lnTo>
                  <a:close/>
                  <a:moveTo>
                    <a:pt x="94" y="64"/>
                  </a:moveTo>
                  <a:lnTo>
                    <a:pt x="95" y="64"/>
                  </a:lnTo>
                  <a:lnTo>
                    <a:pt x="97" y="64"/>
                  </a:lnTo>
                  <a:lnTo>
                    <a:pt x="98" y="64"/>
                  </a:lnTo>
                  <a:lnTo>
                    <a:pt x="100" y="64"/>
                  </a:lnTo>
                  <a:lnTo>
                    <a:pt x="101" y="64"/>
                  </a:lnTo>
                  <a:lnTo>
                    <a:pt x="109" y="86"/>
                  </a:lnTo>
                  <a:lnTo>
                    <a:pt x="108" y="86"/>
                  </a:lnTo>
                  <a:lnTo>
                    <a:pt x="106" y="86"/>
                  </a:lnTo>
                  <a:lnTo>
                    <a:pt x="101" y="86"/>
                  </a:lnTo>
                  <a:lnTo>
                    <a:pt x="97" y="86"/>
                  </a:lnTo>
                  <a:lnTo>
                    <a:pt x="95" y="86"/>
                  </a:lnTo>
                  <a:lnTo>
                    <a:pt x="94" y="86"/>
                  </a:lnTo>
                  <a:lnTo>
                    <a:pt x="94" y="64"/>
                  </a:lnTo>
                  <a:close/>
                  <a:moveTo>
                    <a:pt x="101" y="64"/>
                  </a:moveTo>
                  <a:lnTo>
                    <a:pt x="105" y="63"/>
                  </a:lnTo>
                  <a:lnTo>
                    <a:pt x="106" y="61"/>
                  </a:lnTo>
                  <a:lnTo>
                    <a:pt x="109" y="61"/>
                  </a:lnTo>
                  <a:lnTo>
                    <a:pt x="111" y="61"/>
                  </a:lnTo>
                  <a:lnTo>
                    <a:pt x="114" y="60"/>
                  </a:lnTo>
                  <a:lnTo>
                    <a:pt x="117" y="60"/>
                  </a:lnTo>
                  <a:lnTo>
                    <a:pt x="126" y="82"/>
                  </a:lnTo>
                  <a:lnTo>
                    <a:pt x="123" y="82"/>
                  </a:lnTo>
                  <a:lnTo>
                    <a:pt x="120" y="82"/>
                  </a:lnTo>
                  <a:lnTo>
                    <a:pt x="118" y="84"/>
                  </a:lnTo>
                  <a:lnTo>
                    <a:pt x="115" y="84"/>
                  </a:lnTo>
                  <a:lnTo>
                    <a:pt x="112" y="85"/>
                  </a:lnTo>
                  <a:lnTo>
                    <a:pt x="111" y="85"/>
                  </a:lnTo>
                  <a:lnTo>
                    <a:pt x="109" y="86"/>
                  </a:lnTo>
                  <a:lnTo>
                    <a:pt x="101" y="64"/>
                  </a:lnTo>
                  <a:close/>
                  <a:moveTo>
                    <a:pt x="117" y="60"/>
                  </a:moveTo>
                  <a:lnTo>
                    <a:pt x="121" y="71"/>
                  </a:lnTo>
                  <a:lnTo>
                    <a:pt x="117" y="60"/>
                  </a:lnTo>
                  <a:close/>
                  <a:moveTo>
                    <a:pt x="117" y="60"/>
                  </a:moveTo>
                  <a:lnTo>
                    <a:pt x="121" y="60"/>
                  </a:lnTo>
                  <a:lnTo>
                    <a:pt x="129" y="82"/>
                  </a:lnTo>
                  <a:lnTo>
                    <a:pt x="126" y="82"/>
                  </a:lnTo>
                  <a:lnTo>
                    <a:pt x="117" y="60"/>
                  </a:lnTo>
                  <a:close/>
                  <a:moveTo>
                    <a:pt x="121" y="60"/>
                  </a:moveTo>
                  <a:lnTo>
                    <a:pt x="126" y="71"/>
                  </a:lnTo>
                  <a:lnTo>
                    <a:pt x="121" y="60"/>
                  </a:lnTo>
                  <a:close/>
                  <a:moveTo>
                    <a:pt x="121" y="60"/>
                  </a:moveTo>
                  <a:lnTo>
                    <a:pt x="129" y="82"/>
                  </a:lnTo>
                  <a:lnTo>
                    <a:pt x="121" y="60"/>
                  </a:lnTo>
                  <a:close/>
                  <a:moveTo>
                    <a:pt x="129" y="82"/>
                  </a:moveTo>
                  <a:lnTo>
                    <a:pt x="126" y="71"/>
                  </a:lnTo>
                  <a:lnTo>
                    <a:pt x="129" y="82"/>
                  </a:lnTo>
                  <a:close/>
                  <a:moveTo>
                    <a:pt x="121" y="60"/>
                  </a:moveTo>
                  <a:lnTo>
                    <a:pt x="137" y="57"/>
                  </a:lnTo>
                  <a:lnTo>
                    <a:pt x="152" y="53"/>
                  </a:lnTo>
                  <a:lnTo>
                    <a:pt x="168" y="49"/>
                  </a:lnTo>
                  <a:lnTo>
                    <a:pt x="183" y="46"/>
                  </a:lnTo>
                  <a:lnTo>
                    <a:pt x="215" y="39"/>
                  </a:lnTo>
                  <a:lnTo>
                    <a:pt x="232" y="35"/>
                  </a:lnTo>
                  <a:lnTo>
                    <a:pt x="248" y="32"/>
                  </a:lnTo>
                  <a:lnTo>
                    <a:pt x="251" y="57"/>
                  </a:lnTo>
                  <a:lnTo>
                    <a:pt x="235" y="60"/>
                  </a:lnTo>
                  <a:lnTo>
                    <a:pt x="220" y="63"/>
                  </a:lnTo>
                  <a:lnTo>
                    <a:pt x="203" y="65"/>
                  </a:lnTo>
                  <a:lnTo>
                    <a:pt x="188" y="70"/>
                  </a:lnTo>
                  <a:lnTo>
                    <a:pt x="172" y="72"/>
                  </a:lnTo>
                  <a:lnTo>
                    <a:pt x="158" y="77"/>
                  </a:lnTo>
                  <a:lnTo>
                    <a:pt x="143" y="79"/>
                  </a:lnTo>
                  <a:lnTo>
                    <a:pt x="129" y="82"/>
                  </a:lnTo>
                  <a:lnTo>
                    <a:pt x="121" y="60"/>
                  </a:lnTo>
                  <a:close/>
                  <a:moveTo>
                    <a:pt x="248" y="32"/>
                  </a:moveTo>
                  <a:lnTo>
                    <a:pt x="266" y="29"/>
                  </a:lnTo>
                  <a:lnTo>
                    <a:pt x="286" y="27"/>
                  </a:lnTo>
                  <a:lnTo>
                    <a:pt x="305" y="22"/>
                  </a:lnTo>
                  <a:lnTo>
                    <a:pt x="323" y="20"/>
                  </a:lnTo>
                  <a:lnTo>
                    <a:pt x="342" y="15"/>
                  </a:lnTo>
                  <a:lnTo>
                    <a:pt x="360" y="11"/>
                  </a:lnTo>
                  <a:lnTo>
                    <a:pt x="377" y="7"/>
                  </a:lnTo>
                  <a:lnTo>
                    <a:pt x="394" y="3"/>
                  </a:lnTo>
                  <a:lnTo>
                    <a:pt x="397" y="29"/>
                  </a:lnTo>
                  <a:lnTo>
                    <a:pt x="380" y="32"/>
                  </a:lnTo>
                  <a:lnTo>
                    <a:pt x="363" y="35"/>
                  </a:lnTo>
                  <a:lnTo>
                    <a:pt x="346" y="38"/>
                  </a:lnTo>
                  <a:lnTo>
                    <a:pt x="328" y="40"/>
                  </a:lnTo>
                  <a:lnTo>
                    <a:pt x="308" y="45"/>
                  </a:lnTo>
                  <a:lnTo>
                    <a:pt x="291" y="49"/>
                  </a:lnTo>
                  <a:lnTo>
                    <a:pt x="251" y="57"/>
                  </a:lnTo>
                  <a:lnTo>
                    <a:pt x="248" y="32"/>
                  </a:lnTo>
                  <a:close/>
                  <a:moveTo>
                    <a:pt x="394" y="3"/>
                  </a:moveTo>
                  <a:lnTo>
                    <a:pt x="397" y="3"/>
                  </a:lnTo>
                  <a:lnTo>
                    <a:pt x="400" y="3"/>
                  </a:lnTo>
                  <a:lnTo>
                    <a:pt x="402" y="3"/>
                  </a:lnTo>
                  <a:lnTo>
                    <a:pt x="405" y="3"/>
                  </a:lnTo>
                  <a:lnTo>
                    <a:pt x="406" y="3"/>
                  </a:lnTo>
                  <a:lnTo>
                    <a:pt x="409" y="3"/>
                  </a:lnTo>
                  <a:lnTo>
                    <a:pt x="414" y="25"/>
                  </a:lnTo>
                  <a:lnTo>
                    <a:pt x="411" y="25"/>
                  </a:lnTo>
                  <a:lnTo>
                    <a:pt x="408" y="25"/>
                  </a:lnTo>
                  <a:lnTo>
                    <a:pt x="406" y="25"/>
                  </a:lnTo>
                  <a:lnTo>
                    <a:pt x="403" y="25"/>
                  </a:lnTo>
                  <a:lnTo>
                    <a:pt x="402" y="27"/>
                  </a:lnTo>
                  <a:lnTo>
                    <a:pt x="400" y="27"/>
                  </a:lnTo>
                  <a:lnTo>
                    <a:pt x="399" y="28"/>
                  </a:lnTo>
                  <a:lnTo>
                    <a:pt x="397" y="29"/>
                  </a:lnTo>
                  <a:lnTo>
                    <a:pt x="394" y="3"/>
                  </a:lnTo>
                  <a:close/>
                  <a:moveTo>
                    <a:pt x="409" y="3"/>
                  </a:moveTo>
                  <a:lnTo>
                    <a:pt x="411" y="3"/>
                  </a:lnTo>
                  <a:lnTo>
                    <a:pt x="413" y="2"/>
                  </a:lnTo>
                  <a:lnTo>
                    <a:pt x="414" y="2"/>
                  </a:lnTo>
                  <a:lnTo>
                    <a:pt x="416" y="0"/>
                  </a:lnTo>
                  <a:lnTo>
                    <a:pt x="419" y="0"/>
                  </a:lnTo>
                  <a:lnTo>
                    <a:pt x="422" y="0"/>
                  </a:lnTo>
                  <a:lnTo>
                    <a:pt x="425" y="25"/>
                  </a:lnTo>
                  <a:lnTo>
                    <a:pt x="414" y="25"/>
                  </a:lnTo>
                  <a:lnTo>
                    <a:pt x="409" y="3"/>
                  </a:lnTo>
                  <a:close/>
                  <a:moveTo>
                    <a:pt x="422" y="0"/>
                  </a:moveTo>
                  <a:lnTo>
                    <a:pt x="425" y="0"/>
                  </a:lnTo>
                  <a:lnTo>
                    <a:pt x="425" y="11"/>
                  </a:lnTo>
                  <a:lnTo>
                    <a:pt x="422" y="0"/>
                  </a:lnTo>
                  <a:close/>
                  <a:moveTo>
                    <a:pt x="425" y="0"/>
                  </a:moveTo>
                  <a:lnTo>
                    <a:pt x="425" y="25"/>
                  </a:lnTo>
                  <a:lnTo>
                    <a:pt x="422" y="25"/>
                  </a:lnTo>
                  <a:lnTo>
                    <a:pt x="425" y="0"/>
                  </a:lnTo>
                  <a:close/>
                  <a:moveTo>
                    <a:pt x="425" y="0"/>
                  </a:moveTo>
                  <a:lnTo>
                    <a:pt x="426" y="0"/>
                  </a:lnTo>
                  <a:lnTo>
                    <a:pt x="428" y="0"/>
                  </a:lnTo>
                  <a:lnTo>
                    <a:pt x="429" y="0"/>
                  </a:lnTo>
                  <a:lnTo>
                    <a:pt x="425" y="25"/>
                  </a:lnTo>
                  <a:lnTo>
                    <a:pt x="425" y="0"/>
                  </a:lnTo>
                  <a:close/>
                  <a:moveTo>
                    <a:pt x="429" y="0"/>
                  </a:moveTo>
                  <a:lnTo>
                    <a:pt x="429" y="0"/>
                  </a:lnTo>
                  <a:lnTo>
                    <a:pt x="431" y="0"/>
                  </a:lnTo>
                  <a:lnTo>
                    <a:pt x="433" y="0"/>
                  </a:lnTo>
                  <a:lnTo>
                    <a:pt x="429" y="25"/>
                  </a:lnTo>
                  <a:lnTo>
                    <a:pt x="428" y="25"/>
                  </a:lnTo>
                  <a:lnTo>
                    <a:pt x="426" y="25"/>
                  </a:lnTo>
                  <a:lnTo>
                    <a:pt x="425" y="25"/>
                  </a:lnTo>
                  <a:lnTo>
                    <a:pt x="429" y="0"/>
                  </a:lnTo>
                  <a:close/>
                  <a:moveTo>
                    <a:pt x="433" y="0"/>
                  </a:moveTo>
                  <a:lnTo>
                    <a:pt x="436" y="0"/>
                  </a:lnTo>
                  <a:lnTo>
                    <a:pt x="437" y="0"/>
                  </a:lnTo>
                  <a:lnTo>
                    <a:pt x="440" y="2"/>
                  </a:lnTo>
                  <a:lnTo>
                    <a:pt x="445" y="3"/>
                  </a:lnTo>
                  <a:lnTo>
                    <a:pt x="446" y="3"/>
                  </a:lnTo>
                  <a:lnTo>
                    <a:pt x="448" y="3"/>
                  </a:lnTo>
                  <a:lnTo>
                    <a:pt x="445" y="25"/>
                  </a:lnTo>
                  <a:lnTo>
                    <a:pt x="442" y="25"/>
                  </a:lnTo>
                  <a:lnTo>
                    <a:pt x="439" y="25"/>
                  </a:lnTo>
                  <a:lnTo>
                    <a:pt x="437" y="25"/>
                  </a:lnTo>
                  <a:lnTo>
                    <a:pt x="434" y="25"/>
                  </a:lnTo>
                  <a:lnTo>
                    <a:pt x="433" y="25"/>
                  </a:lnTo>
                  <a:lnTo>
                    <a:pt x="429" y="25"/>
                  </a:lnTo>
                  <a:lnTo>
                    <a:pt x="433" y="0"/>
                  </a:lnTo>
                  <a:close/>
                  <a:moveTo>
                    <a:pt x="448" y="3"/>
                  </a:moveTo>
                  <a:lnTo>
                    <a:pt x="453" y="3"/>
                  </a:lnTo>
                  <a:lnTo>
                    <a:pt x="448" y="14"/>
                  </a:lnTo>
                  <a:lnTo>
                    <a:pt x="448" y="3"/>
                  </a:lnTo>
                  <a:close/>
                  <a:moveTo>
                    <a:pt x="453" y="3"/>
                  </a:moveTo>
                  <a:lnTo>
                    <a:pt x="445" y="25"/>
                  </a:lnTo>
                  <a:lnTo>
                    <a:pt x="453" y="3"/>
                  </a:lnTo>
                  <a:close/>
                  <a:moveTo>
                    <a:pt x="453" y="3"/>
                  </a:moveTo>
                  <a:lnTo>
                    <a:pt x="448" y="14"/>
                  </a:lnTo>
                  <a:lnTo>
                    <a:pt x="453" y="3"/>
                  </a:lnTo>
                  <a:close/>
                  <a:moveTo>
                    <a:pt x="453" y="3"/>
                  </a:moveTo>
                  <a:lnTo>
                    <a:pt x="448" y="25"/>
                  </a:lnTo>
                  <a:lnTo>
                    <a:pt x="446" y="25"/>
                  </a:lnTo>
                  <a:lnTo>
                    <a:pt x="445" y="25"/>
                  </a:lnTo>
                  <a:lnTo>
                    <a:pt x="453" y="3"/>
                  </a:lnTo>
                  <a:close/>
                  <a:moveTo>
                    <a:pt x="453" y="3"/>
                  </a:moveTo>
                  <a:lnTo>
                    <a:pt x="454" y="3"/>
                  </a:lnTo>
                  <a:lnTo>
                    <a:pt x="456" y="3"/>
                  </a:lnTo>
                  <a:lnTo>
                    <a:pt x="457" y="3"/>
                  </a:lnTo>
                  <a:lnTo>
                    <a:pt x="448" y="29"/>
                  </a:lnTo>
                  <a:lnTo>
                    <a:pt x="448" y="28"/>
                  </a:lnTo>
                  <a:lnTo>
                    <a:pt x="448" y="27"/>
                  </a:lnTo>
                  <a:lnTo>
                    <a:pt x="448" y="25"/>
                  </a:lnTo>
                  <a:lnTo>
                    <a:pt x="453" y="3"/>
                  </a:lnTo>
                  <a:close/>
                  <a:moveTo>
                    <a:pt x="457" y="3"/>
                  </a:moveTo>
                  <a:lnTo>
                    <a:pt x="459" y="4"/>
                  </a:lnTo>
                  <a:lnTo>
                    <a:pt x="462" y="6"/>
                  </a:lnTo>
                  <a:lnTo>
                    <a:pt x="463" y="7"/>
                  </a:lnTo>
                  <a:lnTo>
                    <a:pt x="466" y="7"/>
                  </a:lnTo>
                  <a:lnTo>
                    <a:pt x="470" y="9"/>
                  </a:lnTo>
                  <a:lnTo>
                    <a:pt x="471" y="10"/>
                  </a:lnTo>
                  <a:lnTo>
                    <a:pt x="473" y="11"/>
                  </a:lnTo>
                  <a:lnTo>
                    <a:pt x="465" y="32"/>
                  </a:lnTo>
                  <a:lnTo>
                    <a:pt x="463" y="31"/>
                  </a:lnTo>
                  <a:lnTo>
                    <a:pt x="462" y="29"/>
                  </a:lnTo>
                  <a:lnTo>
                    <a:pt x="460" y="29"/>
                  </a:lnTo>
                  <a:lnTo>
                    <a:pt x="457" y="29"/>
                  </a:lnTo>
                  <a:lnTo>
                    <a:pt x="456" y="29"/>
                  </a:lnTo>
                  <a:lnTo>
                    <a:pt x="454" y="29"/>
                  </a:lnTo>
                  <a:lnTo>
                    <a:pt x="451" y="29"/>
                  </a:lnTo>
                  <a:lnTo>
                    <a:pt x="448" y="29"/>
                  </a:lnTo>
                  <a:lnTo>
                    <a:pt x="457" y="3"/>
                  </a:lnTo>
                  <a:close/>
                  <a:moveTo>
                    <a:pt x="473" y="11"/>
                  </a:moveTo>
                  <a:lnTo>
                    <a:pt x="468" y="21"/>
                  </a:lnTo>
                  <a:lnTo>
                    <a:pt x="473" y="11"/>
                  </a:lnTo>
                  <a:close/>
                  <a:moveTo>
                    <a:pt x="473" y="11"/>
                  </a:moveTo>
                  <a:lnTo>
                    <a:pt x="465" y="32"/>
                  </a:lnTo>
                  <a:lnTo>
                    <a:pt x="473" y="11"/>
                  </a:lnTo>
                  <a:close/>
                  <a:moveTo>
                    <a:pt x="473" y="11"/>
                  </a:moveTo>
                  <a:lnTo>
                    <a:pt x="468" y="21"/>
                  </a:lnTo>
                  <a:lnTo>
                    <a:pt x="473" y="11"/>
                  </a:lnTo>
                  <a:close/>
                  <a:moveTo>
                    <a:pt x="473" y="11"/>
                  </a:moveTo>
                  <a:lnTo>
                    <a:pt x="476" y="11"/>
                  </a:lnTo>
                  <a:lnTo>
                    <a:pt x="477" y="11"/>
                  </a:lnTo>
                  <a:lnTo>
                    <a:pt x="479" y="11"/>
                  </a:lnTo>
                  <a:lnTo>
                    <a:pt x="480" y="13"/>
                  </a:lnTo>
                  <a:lnTo>
                    <a:pt x="482" y="14"/>
                  </a:lnTo>
                  <a:lnTo>
                    <a:pt x="483" y="14"/>
                  </a:lnTo>
                  <a:lnTo>
                    <a:pt x="485" y="14"/>
                  </a:lnTo>
                  <a:lnTo>
                    <a:pt x="473" y="35"/>
                  </a:lnTo>
                  <a:lnTo>
                    <a:pt x="471" y="35"/>
                  </a:lnTo>
                  <a:lnTo>
                    <a:pt x="470" y="34"/>
                  </a:lnTo>
                  <a:lnTo>
                    <a:pt x="468" y="34"/>
                  </a:lnTo>
                  <a:lnTo>
                    <a:pt x="466" y="34"/>
                  </a:lnTo>
                  <a:lnTo>
                    <a:pt x="466" y="32"/>
                  </a:lnTo>
                  <a:lnTo>
                    <a:pt x="465" y="32"/>
                  </a:lnTo>
                  <a:lnTo>
                    <a:pt x="473" y="11"/>
                  </a:lnTo>
                  <a:close/>
                  <a:moveTo>
                    <a:pt x="485" y="14"/>
                  </a:moveTo>
                  <a:lnTo>
                    <a:pt x="485" y="14"/>
                  </a:lnTo>
                  <a:lnTo>
                    <a:pt x="486" y="14"/>
                  </a:lnTo>
                  <a:lnTo>
                    <a:pt x="488" y="14"/>
                  </a:lnTo>
                  <a:lnTo>
                    <a:pt x="480" y="35"/>
                  </a:lnTo>
                  <a:lnTo>
                    <a:pt x="477" y="35"/>
                  </a:lnTo>
                  <a:lnTo>
                    <a:pt x="474" y="35"/>
                  </a:lnTo>
                  <a:lnTo>
                    <a:pt x="473" y="35"/>
                  </a:lnTo>
                  <a:lnTo>
                    <a:pt x="485" y="14"/>
                  </a:lnTo>
                  <a:close/>
                  <a:moveTo>
                    <a:pt x="488" y="14"/>
                  </a:moveTo>
                  <a:lnTo>
                    <a:pt x="485" y="25"/>
                  </a:lnTo>
                  <a:lnTo>
                    <a:pt x="488" y="14"/>
                  </a:lnTo>
                  <a:close/>
                  <a:moveTo>
                    <a:pt x="488" y="14"/>
                  </a:moveTo>
                  <a:lnTo>
                    <a:pt x="491" y="15"/>
                  </a:lnTo>
                  <a:lnTo>
                    <a:pt x="494" y="17"/>
                  </a:lnTo>
                  <a:lnTo>
                    <a:pt x="496" y="18"/>
                  </a:lnTo>
                  <a:lnTo>
                    <a:pt x="497" y="20"/>
                  </a:lnTo>
                  <a:lnTo>
                    <a:pt x="499" y="20"/>
                  </a:lnTo>
                  <a:lnTo>
                    <a:pt x="499" y="21"/>
                  </a:lnTo>
                  <a:lnTo>
                    <a:pt x="500" y="21"/>
                  </a:lnTo>
                  <a:lnTo>
                    <a:pt x="493" y="42"/>
                  </a:lnTo>
                  <a:lnTo>
                    <a:pt x="491" y="42"/>
                  </a:lnTo>
                  <a:lnTo>
                    <a:pt x="491" y="40"/>
                  </a:lnTo>
                  <a:lnTo>
                    <a:pt x="490" y="40"/>
                  </a:lnTo>
                  <a:lnTo>
                    <a:pt x="488" y="39"/>
                  </a:lnTo>
                  <a:lnTo>
                    <a:pt x="485" y="38"/>
                  </a:lnTo>
                  <a:lnTo>
                    <a:pt x="483" y="36"/>
                  </a:lnTo>
                  <a:lnTo>
                    <a:pt x="480" y="35"/>
                  </a:lnTo>
                  <a:lnTo>
                    <a:pt x="488" y="14"/>
                  </a:lnTo>
                  <a:close/>
                  <a:moveTo>
                    <a:pt x="500" y="21"/>
                  </a:moveTo>
                  <a:lnTo>
                    <a:pt x="508" y="25"/>
                  </a:lnTo>
                  <a:lnTo>
                    <a:pt x="508" y="32"/>
                  </a:lnTo>
                  <a:lnTo>
                    <a:pt x="496" y="32"/>
                  </a:lnTo>
                  <a:lnTo>
                    <a:pt x="500" y="21"/>
                  </a:lnTo>
                  <a:close/>
                  <a:moveTo>
                    <a:pt x="508" y="32"/>
                  </a:moveTo>
                  <a:lnTo>
                    <a:pt x="508" y="34"/>
                  </a:lnTo>
                  <a:lnTo>
                    <a:pt x="508" y="35"/>
                  </a:lnTo>
                  <a:lnTo>
                    <a:pt x="508" y="36"/>
                  </a:lnTo>
                  <a:lnTo>
                    <a:pt x="508" y="39"/>
                  </a:lnTo>
                  <a:lnTo>
                    <a:pt x="508" y="40"/>
                  </a:lnTo>
                  <a:lnTo>
                    <a:pt x="508" y="42"/>
                  </a:lnTo>
                  <a:lnTo>
                    <a:pt x="485" y="42"/>
                  </a:lnTo>
                  <a:lnTo>
                    <a:pt x="485" y="40"/>
                  </a:lnTo>
                  <a:lnTo>
                    <a:pt x="485" y="38"/>
                  </a:lnTo>
                  <a:lnTo>
                    <a:pt x="485" y="36"/>
                  </a:lnTo>
                  <a:lnTo>
                    <a:pt x="485" y="35"/>
                  </a:lnTo>
                  <a:lnTo>
                    <a:pt x="485" y="34"/>
                  </a:lnTo>
                  <a:lnTo>
                    <a:pt x="485" y="32"/>
                  </a:lnTo>
                  <a:lnTo>
                    <a:pt x="508" y="32"/>
                  </a:lnTo>
                  <a:close/>
                  <a:moveTo>
                    <a:pt x="508" y="42"/>
                  </a:moveTo>
                  <a:lnTo>
                    <a:pt x="496" y="42"/>
                  </a:lnTo>
                  <a:lnTo>
                    <a:pt x="508" y="42"/>
                  </a:lnTo>
                  <a:close/>
                  <a:moveTo>
                    <a:pt x="508" y="42"/>
                  </a:moveTo>
                  <a:lnTo>
                    <a:pt x="508" y="64"/>
                  </a:lnTo>
                  <a:lnTo>
                    <a:pt x="485" y="64"/>
                  </a:lnTo>
                  <a:lnTo>
                    <a:pt x="485" y="42"/>
                  </a:lnTo>
                  <a:lnTo>
                    <a:pt x="508" y="42"/>
                  </a:lnTo>
                  <a:close/>
                  <a:moveTo>
                    <a:pt x="508" y="64"/>
                  </a:moveTo>
                  <a:lnTo>
                    <a:pt x="496" y="64"/>
                  </a:lnTo>
                  <a:lnTo>
                    <a:pt x="508" y="64"/>
                  </a:lnTo>
                  <a:close/>
                  <a:moveTo>
                    <a:pt x="508" y="64"/>
                  </a:moveTo>
                  <a:lnTo>
                    <a:pt x="508" y="67"/>
                  </a:lnTo>
                  <a:lnTo>
                    <a:pt x="508" y="70"/>
                  </a:lnTo>
                  <a:lnTo>
                    <a:pt x="508" y="71"/>
                  </a:lnTo>
                  <a:lnTo>
                    <a:pt x="485" y="71"/>
                  </a:lnTo>
                  <a:lnTo>
                    <a:pt x="485" y="70"/>
                  </a:lnTo>
                  <a:lnTo>
                    <a:pt x="485" y="67"/>
                  </a:lnTo>
                  <a:lnTo>
                    <a:pt x="485" y="64"/>
                  </a:lnTo>
                  <a:lnTo>
                    <a:pt x="508" y="64"/>
                  </a:lnTo>
                  <a:close/>
                  <a:moveTo>
                    <a:pt x="508" y="71"/>
                  </a:moveTo>
                  <a:lnTo>
                    <a:pt x="508" y="82"/>
                  </a:lnTo>
                  <a:lnTo>
                    <a:pt x="485" y="82"/>
                  </a:lnTo>
                  <a:lnTo>
                    <a:pt x="485" y="71"/>
                  </a:lnTo>
                  <a:lnTo>
                    <a:pt x="508" y="71"/>
                  </a:lnTo>
                  <a:close/>
                  <a:moveTo>
                    <a:pt x="508" y="82"/>
                  </a:moveTo>
                  <a:lnTo>
                    <a:pt x="485" y="82"/>
                  </a:lnTo>
                  <a:lnTo>
                    <a:pt x="508" y="82"/>
                  </a:lnTo>
                  <a:close/>
                  <a:moveTo>
                    <a:pt x="508" y="82"/>
                  </a:moveTo>
                  <a:lnTo>
                    <a:pt x="508" y="84"/>
                  </a:lnTo>
                  <a:lnTo>
                    <a:pt x="508" y="86"/>
                  </a:lnTo>
                  <a:lnTo>
                    <a:pt x="508" y="88"/>
                  </a:lnTo>
                  <a:lnTo>
                    <a:pt x="508" y="89"/>
                  </a:lnTo>
                  <a:lnTo>
                    <a:pt x="485" y="89"/>
                  </a:lnTo>
                  <a:lnTo>
                    <a:pt x="485" y="88"/>
                  </a:lnTo>
                  <a:lnTo>
                    <a:pt x="485" y="86"/>
                  </a:lnTo>
                  <a:lnTo>
                    <a:pt x="485" y="84"/>
                  </a:lnTo>
                  <a:lnTo>
                    <a:pt x="485" y="82"/>
                  </a:lnTo>
                  <a:lnTo>
                    <a:pt x="508" y="82"/>
                  </a:lnTo>
                  <a:close/>
                  <a:moveTo>
                    <a:pt x="508" y="89"/>
                  </a:moveTo>
                  <a:lnTo>
                    <a:pt x="508" y="90"/>
                  </a:lnTo>
                  <a:lnTo>
                    <a:pt x="508" y="92"/>
                  </a:lnTo>
                  <a:lnTo>
                    <a:pt x="508" y="93"/>
                  </a:lnTo>
                  <a:lnTo>
                    <a:pt x="508" y="95"/>
                  </a:lnTo>
                  <a:lnTo>
                    <a:pt x="508" y="96"/>
                  </a:lnTo>
                  <a:lnTo>
                    <a:pt x="485" y="96"/>
                  </a:lnTo>
                  <a:lnTo>
                    <a:pt x="485" y="95"/>
                  </a:lnTo>
                  <a:lnTo>
                    <a:pt x="485" y="93"/>
                  </a:lnTo>
                  <a:lnTo>
                    <a:pt x="485" y="92"/>
                  </a:lnTo>
                  <a:lnTo>
                    <a:pt x="485" y="90"/>
                  </a:lnTo>
                  <a:lnTo>
                    <a:pt x="485" y="89"/>
                  </a:lnTo>
                  <a:lnTo>
                    <a:pt x="508" y="89"/>
                  </a:lnTo>
                  <a:close/>
                  <a:moveTo>
                    <a:pt x="508" y="96"/>
                  </a:moveTo>
                  <a:lnTo>
                    <a:pt x="496" y="96"/>
                  </a:lnTo>
                  <a:lnTo>
                    <a:pt x="508" y="96"/>
                  </a:lnTo>
                  <a:close/>
                  <a:moveTo>
                    <a:pt x="508" y="96"/>
                  </a:moveTo>
                  <a:lnTo>
                    <a:pt x="508" y="99"/>
                  </a:lnTo>
                  <a:lnTo>
                    <a:pt x="485" y="99"/>
                  </a:lnTo>
                  <a:lnTo>
                    <a:pt x="485" y="96"/>
                  </a:lnTo>
                  <a:lnTo>
                    <a:pt x="508" y="96"/>
                  </a:lnTo>
                  <a:close/>
                  <a:moveTo>
                    <a:pt x="508" y="99"/>
                  </a:moveTo>
                  <a:lnTo>
                    <a:pt x="508" y="110"/>
                  </a:lnTo>
                  <a:lnTo>
                    <a:pt x="485" y="110"/>
                  </a:lnTo>
                  <a:lnTo>
                    <a:pt x="485" y="99"/>
                  </a:lnTo>
                  <a:lnTo>
                    <a:pt x="508" y="99"/>
                  </a:lnTo>
                  <a:close/>
                  <a:moveTo>
                    <a:pt x="508" y="110"/>
                  </a:moveTo>
                  <a:lnTo>
                    <a:pt x="508" y="114"/>
                  </a:lnTo>
                  <a:lnTo>
                    <a:pt x="485" y="114"/>
                  </a:lnTo>
                  <a:lnTo>
                    <a:pt x="485" y="110"/>
                  </a:lnTo>
                  <a:lnTo>
                    <a:pt x="508" y="110"/>
                  </a:lnTo>
                  <a:close/>
                  <a:moveTo>
                    <a:pt x="508" y="114"/>
                  </a:moveTo>
                  <a:lnTo>
                    <a:pt x="508" y="128"/>
                  </a:lnTo>
                  <a:lnTo>
                    <a:pt x="485" y="128"/>
                  </a:lnTo>
                  <a:lnTo>
                    <a:pt x="485" y="114"/>
                  </a:lnTo>
                  <a:lnTo>
                    <a:pt x="508" y="114"/>
                  </a:lnTo>
                  <a:close/>
                  <a:moveTo>
                    <a:pt x="508" y="128"/>
                  </a:moveTo>
                  <a:lnTo>
                    <a:pt x="508" y="153"/>
                  </a:lnTo>
                  <a:lnTo>
                    <a:pt x="485" y="153"/>
                  </a:lnTo>
                  <a:lnTo>
                    <a:pt x="485" y="128"/>
                  </a:lnTo>
                  <a:lnTo>
                    <a:pt x="508" y="128"/>
                  </a:lnTo>
                  <a:close/>
                  <a:moveTo>
                    <a:pt x="508" y="153"/>
                  </a:moveTo>
                  <a:lnTo>
                    <a:pt x="508" y="160"/>
                  </a:lnTo>
                  <a:lnTo>
                    <a:pt x="485" y="160"/>
                  </a:lnTo>
                  <a:lnTo>
                    <a:pt x="485" y="153"/>
                  </a:lnTo>
                  <a:lnTo>
                    <a:pt x="508" y="153"/>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6" name="Freeform 7"/>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1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w 481"/>
                <a:gd name="T121" fmla="*/ 1 h 200"/>
                <a:gd name="T122" fmla="*/ 0 w 48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1"/>
                <a:gd name="T187" fmla="*/ 0 h 200"/>
                <a:gd name="T188" fmla="*/ 481 w 481"/>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4"/>
                  </a:lnTo>
                  <a:lnTo>
                    <a:pt x="86" y="194"/>
                  </a:lnTo>
                  <a:lnTo>
                    <a:pt x="85" y="196"/>
                  </a:lnTo>
                  <a:lnTo>
                    <a:pt x="82" y="196"/>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8"/>
                  </a:lnTo>
                  <a:lnTo>
                    <a:pt x="0" y="165"/>
                  </a:lnTo>
                  <a:lnTo>
                    <a:pt x="2" y="164"/>
                  </a:lnTo>
                  <a:lnTo>
                    <a:pt x="2" y="162"/>
                  </a:lnTo>
                  <a:lnTo>
                    <a:pt x="3" y="161"/>
                  </a:lnTo>
                  <a:lnTo>
                    <a:pt x="5" y="160"/>
                  </a:lnTo>
                  <a:lnTo>
                    <a:pt x="5" y="158"/>
                  </a:lnTo>
                  <a:lnTo>
                    <a:pt x="5" y="155"/>
                  </a:lnTo>
                  <a:lnTo>
                    <a:pt x="5" y="151"/>
                  </a:lnTo>
                  <a:lnTo>
                    <a:pt x="5" y="147"/>
                  </a:lnTo>
                  <a:lnTo>
                    <a:pt x="5" y="144"/>
                  </a:lnTo>
                  <a:lnTo>
                    <a:pt x="5" y="143"/>
                  </a:lnTo>
                  <a:lnTo>
                    <a:pt x="5" y="121"/>
                  </a:lnTo>
                  <a:lnTo>
                    <a:pt x="5" y="100"/>
                  </a:lnTo>
                  <a:lnTo>
                    <a:pt x="3" y="97"/>
                  </a:lnTo>
                  <a:lnTo>
                    <a:pt x="2" y="94"/>
                  </a:lnTo>
                  <a:lnTo>
                    <a:pt x="2" y="92"/>
                  </a:lnTo>
                  <a:lnTo>
                    <a:pt x="0" y="90"/>
                  </a:lnTo>
                  <a:lnTo>
                    <a:pt x="0"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29"/>
                  </a:lnTo>
                  <a:lnTo>
                    <a:pt x="3" y="30"/>
                  </a:lnTo>
                  <a:lnTo>
                    <a:pt x="6" y="32"/>
                  </a:lnTo>
                  <a:lnTo>
                    <a:pt x="8" y="33"/>
                  </a:lnTo>
                  <a:lnTo>
                    <a:pt x="11" y="36"/>
                  </a:lnTo>
                  <a:lnTo>
                    <a:pt x="16" y="39"/>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90"/>
                  </a:lnTo>
                  <a:lnTo>
                    <a:pt x="481" y="97"/>
                  </a:lnTo>
                  <a:lnTo>
                    <a:pt x="481" y="101"/>
                  </a:lnTo>
                  <a:lnTo>
                    <a:pt x="481" y="104"/>
                  </a:lnTo>
                  <a:lnTo>
                    <a:pt x="481" y="108"/>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7" name="Freeform 8"/>
            <p:cNvSpPr>
              <a:spLocks noEditPoints="1"/>
            </p:cNvSpPr>
            <p:nvPr/>
          </p:nvSpPr>
          <p:spPr bwMode="auto">
            <a:xfrm>
              <a:off x="2982" y="690"/>
              <a:ext cx="253" cy="108"/>
            </a:xfrm>
            <a:custGeom>
              <a:avLst/>
              <a:gdLst>
                <a:gd name="T0" fmla="*/ 1 w 505"/>
                <a:gd name="T1" fmla="*/ 1 h 220"/>
                <a:gd name="T2" fmla="*/ 1 w 505"/>
                <a:gd name="T3" fmla="*/ 1 h 220"/>
                <a:gd name="T4" fmla="*/ 1 w 505"/>
                <a:gd name="T5" fmla="*/ 1 h 220"/>
                <a:gd name="T6" fmla="*/ 1 w 505"/>
                <a:gd name="T7" fmla="*/ 1 h 220"/>
                <a:gd name="T8" fmla="*/ 1 w 505"/>
                <a:gd name="T9" fmla="*/ 1 h 220"/>
                <a:gd name="T10" fmla="*/ 1 w 505"/>
                <a:gd name="T11" fmla="*/ 1 h 220"/>
                <a:gd name="T12" fmla="*/ 1 w 505"/>
                <a:gd name="T13" fmla="*/ 1 h 220"/>
                <a:gd name="T14" fmla="*/ 1 w 505"/>
                <a:gd name="T15" fmla="*/ 1 h 220"/>
                <a:gd name="T16" fmla="*/ 1 w 505"/>
                <a:gd name="T17" fmla="*/ 1 h 220"/>
                <a:gd name="T18" fmla="*/ 1 w 505"/>
                <a:gd name="T19" fmla="*/ 1 h 220"/>
                <a:gd name="T20" fmla="*/ 1 w 505"/>
                <a:gd name="T21" fmla="*/ 1 h 220"/>
                <a:gd name="T22" fmla="*/ 1 w 505"/>
                <a:gd name="T23" fmla="*/ 1 h 220"/>
                <a:gd name="T24" fmla="*/ 1 w 505"/>
                <a:gd name="T25" fmla="*/ 1 h 220"/>
                <a:gd name="T26" fmla="*/ 1 w 505"/>
                <a:gd name="T27" fmla="*/ 1 h 220"/>
                <a:gd name="T28" fmla="*/ 1 w 505"/>
                <a:gd name="T29" fmla="*/ 1 h 220"/>
                <a:gd name="T30" fmla="*/ 1 w 505"/>
                <a:gd name="T31" fmla="*/ 1 h 220"/>
                <a:gd name="T32" fmla="*/ 1 w 505"/>
                <a:gd name="T33" fmla="*/ 1 h 220"/>
                <a:gd name="T34" fmla="*/ 1 w 505"/>
                <a:gd name="T35" fmla="*/ 1 h 220"/>
                <a:gd name="T36" fmla="*/ 1 w 505"/>
                <a:gd name="T37" fmla="*/ 1 h 220"/>
                <a:gd name="T38" fmla="*/ 1 w 505"/>
                <a:gd name="T39" fmla="*/ 1 h 220"/>
                <a:gd name="T40" fmla="*/ 1 w 505"/>
                <a:gd name="T41" fmla="*/ 1 h 220"/>
                <a:gd name="T42" fmla="*/ 1 w 505"/>
                <a:gd name="T43" fmla="*/ 1 h 220"/>
                <a:gd name="T44" fmla="*/ 1 w 505"/>
                <a:gd name="T45" fmla="*/ 1 h 220"/>
                <a:gd name="T46" fmla="*/ 1 w 505"/>
                <a:gd name="T47" fmla="*/ 1 h 220"/>
                <a:gd name="T48" fmla="*/ 1 w 505"/>
                <a:gd name="T49" fmla="*/ 1 h 220"/>
                <a:gd name="T50" fmla="*/ 1 w 505"/>
                <a:gd name="T51" fmla="*/ 1 h 220"/>
                <a:gd name="T52" fmla="*/ 1 w 505"/>
                <a:gd name="T53" fmla="*/ 1 h 220"/>
                <a:gd name="T54" fmla="*/ 0 w 505"/>
                <a:gd name="T55" fmla="*/ 1 h 220"/>
                <a:gd name="T56" fmla="*/ 0 w 505"/>
                <a:gd name="T57" fmla="*/ 1 h 220"/>
                <a:gd name="T58" fmla="*/ 1 w 505"/>
                <a:gd name="T59" fmla="*/ 1 h 220"/>
                <a:gd name="T60" fmla="*/ 1 w 505"/>
                <a:gd name="T61" fmla="*/ 1 h 220"/>
                <a:gd name="T62" fmla="*/ 0 w 505"/>
                <a:gd name="T63" fmla="*/ 1 h 220"/>
                <a:gd name="T64" fmla="*/ 0 w 505"/>
                <a:gd name="T65" fmla="*/ 1 h 220"/>
                <a:gd name="T66" fmla="*/ 0 w 505"/>
                <a:gd name="T67" fmla="*/ 1 h 220"/>
                <a:gd name="T68" fmla="*/ 1 w 505"/>
                <a:gd name="T69" fmla="*/ 1 h 220"/>
                <a:gd name="T70" fmla="*/ 1 w 505"/>
                <a:gd name="T71" fmla="*/ 1 h 220"/>
                <a:gd name="T72" fmla="*/ 1 w 505"/>
                <a:gd name="T73" fmla="*/ 1 h 220"/>
                <a:gd name="T74" fmla="*/ 1 w 505"/>
                <a:gd name="T75" fmla="*/ 1 h 220"/>
                <a:gd name="T76" fmla="*/ 1 w 505"/>
                <a:gd name="T77" fmla="*/ 1 h 220"/>
                <a:gd name="T78" fmla="*/ 1 w 505"/>
                <a:gd name="T79" fmla="*/ 1 h 220"/>
                <a:gd name="T80" fmla="*/ 1 w 505"/>
                <a:gd name="T81" fmla="*/ 1 h 220"/>
                <a:gd name="T82" fmla="*/ 1 w 505"/>
                <a:gd name="T83" fmla="*/ 1 h 220"/>
                <a:gd name="T84" fmla="*/ 1 w 505"/>
                <a:gd name="T85" fmla="*/ 1 h 220"/>
                <a:gd name="T86" fmla="*/ 1 w 505"/>
                <a:gd name="T87" fmla="*/ 1 h 220"/>
                <a:gd name="T88" fmla="*/ 1 w 505"/>
                <a:gd name="T89" fmla="*/ 1 h 220"/>
                <a:gd name="T90" fmla="*/ 1 w 505"/>
                <a:gd name="T91" fmla="*/ 1 h 220"/>
                <a:gd name="T92" fmla="*/ 1 w 505"/>
                <a:gd name="T93" fmla="*/ 1 h 220"/>
                <a:gd name="T94" fmla="*/ 1 w 505"/>
                <a:gd name="T95" fmla="*/ 1 h 220"/>
                <a:gd name="T96" fmla="*/ 1 w 505"/>
                <a:gd name="T97" fmla="*/ 1 h 220"/>
                <a:gd name="T98" fmla="*/ 1 w 505"/>
                <a:gd name="T99" fmla="*/ 1 h 220"/>
                <a:gd name="T100" fmla="*/ 1 w 505"/>
                <a:gd name="T101" fmla="*/ 1 h 220"/>
                <a:gd name="T102" fmla="*/ 1 w 505"/>
                <a:gd name="T103" fmla="*/ 1 h 220"/>
                <a:gd name="T104" fmla="*/ 1 w 505"/>
                <a:gd name="T105" fmla="*/ 1 h 220"/>
                <a:gd name="T106" fmla="*/ 1 w 505"/>
                <a:gd name="T107" fmla="*/ 1 h 220"/>
                <a:gd name="T108" fmla="*/ 1 w 505"/>
                <a:gd name="T109" fmla="*/ 1 h 220"/>
                <a:gd name="T110" fmla="*/ 1 w 505"/>
                <a:gd name="T111" fmla="*/ 1 h 220"/>
                <a:gd name="T112" fmla="*/ 1 w 505"/>
                <a:gd name="T113" fmla="*/ 1 h 220"/>
                <a:gd name="T114" fmla="*/ 1 w 505"/>
                <a:gd name="T115" fmla="*/ 1 h 220"/>
                <a:gd name="T116" fmla="*/ 1 w 505"/>
                <a:gd name="T117" fmla="*/ 1 h 220"/>
                <a:gd name="T118" fmla="*/ 1 w 505"/>
                <a:gd name="T119" fmla="*/ 1 h 220"/>
                <a:gd name="T120" fmla="*/ 1 w 505"/>
                <a:gd name="T121" fmla="*/ 1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5"/>
                <a:gd name="T184" fmla="*/ 0 h 220"/>
                <a:gd name="T185" fmla="*/ 505 w 505"/>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5" h="220">
                  <a:moveTo>
                    <a:pt x="490" y="167"/>
                  </a:moveTo>
                  <a:lnTo>
                    <a:pt x="488" y="165"/>
                  </a:lnTo>
                  <a:lnTo>
                    <a:pt x="487" y="164"/>
                  </a:lnTo>
                  <a:lnTo>
                    <a:pt x="483" y="163"/>
                  </a:lnTo>
                  <a:lnTo>
                    <a:pt x="480" y="163"/>
                  </a:lnTo>
                  <a:lnTo>
                    <a:pt x="477" y="161"/>
                  </a:lnTo>
                  <a:lnTo>
                    <a:pt x="473" y="160"/>
                  </a:lnTo>
                  <a:lnTo>
                    <a:pt x="485" y="139"/>
                  </a:lnTo>
                  <a:lnTo>
                    <a:pt x="488" y="140"/>
                  </a:lnTo>
                  <a:lnTo>
                    <a:pt x="491" y="142"/>
                  </a:lnTo>
                  <a:lnTo>
                    <a:pt x="493" y="142"/>
                  </a:lnTo>
                  <a:lnTo>
                    <a:pt x="494" y="143"/>
                  </a:lnTo>
                  <a:lnTo>
                    <a:pt x="496" y="145"/>
                  </a:lnTo>
                  <a:lnTo>
                    <a:pt x="497" y="146"/>
                  </a:lnTo>
                  <a:lnTo>
                    <a:pt x="490" y="167"/>
                  </a:lnTo>
                  <a:close/>
                  <a:moveTo>
                    <a:pt x="485" y="139"/>
                  </a:moveTo>
                  <a:lnTo>
                    <a:pt x="477" y="149"/>
                  </a:lnTo>
                  <a:lnTo>
                    <a:pt x="485" y="139"/>
                  </a:lnTo>
                  <a:close/>
                  <a:moveTo>
                    <a:pt x="473" y="160"/>
                  </a:moveTo>
                  <a:lnTo>
                    <a:pt x="471" y="160"/>
                  </a:lnTo>
                  <a:lnTo>
                    <a:pt x="468" y="160"/>
                  </a:lnTo>
                  <a:lnTo>
                    <a:pt x="465" y="160"/>
                  </a:lnTo>
                  <a:lnTo>
                    <a:pt x="477" y="135"/>
                  </a:lnTo>
                  <a:lnTo>
                    <a:pt x="477" y="136"/>
                  </a:lnTo>
                  <a:lnTo>
                    <a:pt x="477" y="138"/>
                  </a:lnTo>
                  <a:lnTo>
                    <a:pt x="479" y="138"/>
                  </a:lnTo>
                  <a:lnTo>
                    <a:pt x="480" y="138"/>
                  </a:lnTo>
                  <a:lnTo>
                    <a:pt x="482" y="139"/>
                  </a:lnTo>
                  <a:lnTo>
                    <a:pt x="485" y="139"/>
                  </a:lnTo>
                  <a:lnTo>
                    <a:pt x="473" y="160"/>
                  </a:lnTo>
                  <a:close/>
                  <a:moveTo>
                    <a:pt x="465" y="160"/>
                  </a:moveTo>
                  <a:lnTo>
                    <a:pt x="465" y="158"/>
                  </a:lnTo>
                  <a:lnTo>
                    <a:pt x="465" y="157"/>
                  </a:lnTo>
                  <a:lnTo>
                    <a:pt x="463" y="157"/>
                  </a:lnTo>
                  <a:lnTo>
                    <a:pt x="463" y="156"/>
                  </a:lnTo>
                  <a:lnTo>
                    <a:pt x="460" y="156"/>
                  </a:lnTo>
                  <a:lnTo>
                    <a:pt x="457" y="156"/>
                  </a:lnTo>
                  <a:lnTo>
                    <a:pt x="465" y="135"/>
                  </a:lnTo>
                  <a:lnTo>
                    <a:pt x="477" y="135"/>
                  </a:lnTo>
                  <a:lnTo>
                    <a:pt x="465" y="160"/>
                  </a:lnTo>
                  <a:close/>
                  <a:moveTo>
                    <a:pt x="465" y="135"/>
                  </a:moveTo>
                  <a:lnTo>
                    <a:pt x="462" y="146"/>
                  </a:lnTo>
                  <a:lnTo>
                    <a:pt x="465" y="135"/>
                  </a:lnTo>
                  <a:close/>
                  <a:moveTo>
                    <a:pt x="457" y="156"/>
                  </a:moveTo>
                  <a:lnTo>
                    <a:pt x="465" y="135"/>
                  </a:lnTo>
                  <a:lnTo>
                    <a:pt x="457" y="156"/>
                  </a:lnTo>
                  <a:close/>
                  <a:moveTo>
                    <a:pt x="465" y="135"/>
                  </a:moveTo>
                  <a:lnTo>
                    <a:pt x="462" y="146"/>
                  </a:lnTo>
                  <a:lnTo>
                    <a:pt x="465" y="135"/>
                  </a:lnTo>
                  <a:close/>
                  <a:moveTo>
                    <a:pt x="457" y="156"/>
                  </a:moveTo>
                  <a:lnTo>
                    <a:pt x="462" y="131"/>
                  </a:lnTo>
                  <a:lnTo>
                    <a:pt x="463" y="132"/>
                  </a:lnTo>
                  <a:lnTo>
                    <a:pt x="463" y="133"/>
                  </a:lnTo>
                  <a:lnTo>
                    <a:pt x="465" y="133"/>
                  </a:lnTo>
                  <a:lnTo>
                    <a:pt x="465" y="135"/>
                  </a:lnTo>
                  <a:lnTo>
                    <a:pt x="457" y="156"/>
                  </a:lnTo>
                  <a:close/>
                  <a:moveTo>
                    <a:pt x="457" y="156"/>
                  </a:moveTo>
                  <a:lnTo>
                    <a:pt x="456" y="156"/>
                  </a:lnTo>
                  <a:lnTo>
                    <a:pt x="454" y="156"/>
                  </a:lnTo>
                  <a:lnTo>
                    <a:pt x="457" y="131"/>
                  </a:lnTo>
                  <a:lnTo>
                    <a:pt x="459" y="131"/>
                  </a:lnTo>
                  <a:lnTo>
                    <a:pt x="460" y="131"/>
                  </a:lnTo>
                  <a:lnTo>
                    <a:pt x="462" y="131"/>
                  </a:lnTo>
                  <a:lnTo>
                    <a:pt x="457" y="156"/>
                  </a:lnTo>
                  <a:close/>
                  <a:moveTo>
                    <a:pt x="457" y="131"/>
                  </a:moveTo>
                  <a:lnTo>
                    <a:pt x="457" y="142"/>
                  </a:lnTo>
                  <a:lnTo>
                    <a:pt x="457" y="131"/>
                  </a:lnTo>
                  <a:close/>
                  <a:moveTo>
                    <a:pt x="454" y="156"/>
                  </a:moveTo>
                  <a:lnTo>
                    <a:pt x="453" y="154"/>
                  </a:lnTo>
                  <a:lnTo>
                    <a:pt x="451" y="154"/>
                  </a:lnTo>
                  <a:lnTo>
                    <a:pt x="448" y="154"/>
                  </a:lnTo>
                  <a:lnTo>
                    <a:pt x="446" y="153"/>
                  </a:lnTo>
                  <a:lnTo>
                    <a:pt x="445" y="153"/>
                  </a:lnTo>
                  <a:lnTo>
                    <a:pt x="443" y="153"/>
                  </a:lnTo>
                  <a:lnTo>
                    <a:pt x="440" y="153"/>
                  </a:lnTo>
                  <a:lnTo>
                    <a:pt x="437" y="153"/>
                  </a:lnTo>
                  <a:lnTo>
                    <a:pt x="442" y="131"/>
                  </a:lnTo>
                  <a:lnTo>
                    <a:pt x="445" y="131"/>
                  </a:lnTo>
                  <a:lnTo>
                    <a:pt x="446" y="131"/>
                  </a:lnTo>
                  <a:lnTo>
                    <a:pt x="450" y="131"/>
                  </a:lnTo>
                  <a:lnTo>
                    <a:pt x="451" y="131"/>
                  </a:lnTo>
                  <a:lnTo>
                    <a:pt x="454" y="131"/>
                  </a:lnTo>
                  <a:lnTo>
                    <a:pt x="457" y="131"/>
                  </a:lnTo>
                  <a:lnTo>
                    <a:pt x="454" y="156"/>
                  </a:lnTo>
                  <a:close/>
                  <a:moveTo>
                    <a:pt x="442" y="128"/>
                  </a:moveTo>
                  <a:lnTo>
                    <a:pt x="442" y="131"/>
                  </a:lnTo>
                  <a:lnTo>
                    <a:pt x="442" y="142"/>
                  </a:lnTo>
                  <a:lnTo>
                    <a:pt x="442" y="128"/>
                  </a:lnTo>
                  <a:close/>
                  <a:moveTo>
                    <a:pt x="442" y="153"/>
                  </a:moveTo>
                  <a:lnTo>
                    <a:pt x="430" y="153"/>
                  </a:lnTo>
                  <a:lnTo>
                    <a:pt x="426" y="128"/>
                  </a:lnTo>
                  <a:lnTo>
                    <a:pt x="430" y="128"/>
                  </a:lnTo>
                  <a:lnTo>
                    <a:pt x="431" y="128"/>
                  </a:lnTo>
                  <a:lnTo>
                    <a:pt x="434" y="128"/>
                  </a:lnTo>
                  <a:lnTo>
                    <a:pt x="436" y="128"/>
                  </a:lnTo>
                  <a:lnTo>
                    <a:pt x="439" y="128"/>
                  </a:lnTo>
                  <a:lnTo>
                    <a:pt x="442" y="128"/>
                  </a:lnTo>
                  <a:lnTo>
                    <a:pt x="442" y="153"/>
                  </a:lnTo>
                  <a:close/>
                  <a:moveTo>
                    <a:pt x="430" y="153"/>
                  </a:moveTo>
                  <a:lnTo>
                    <a:pt x="426" y="153"/>
                  </a:lnTo>
                  <a:lnTo>
                    <a:pt x="423" y="153"/>
                  </a:lnTo>
                  <a:lnTo>
                    <a:pt x="422" y="153"/>
                  </a:lnTo>
                  <a:lnTo>
                    <a:pt x="420" y="153"/>
                  </a:lnTo>
                  <a:lnTo>
                    <a:pt x="417" y="153"/>
                  </a:lnTo>
                  <a:lnTo>
                    <a:pt x="414" y="153"/>
                  </a:lnTo>
                  <a:lnTo>
                    <a:pt x="414" y="131"/>
                  </a:lnTo>
                  <a:lnTo>
                    <a:pt x="417" y="131"/>
                  </a:lnTo>
                  <a:lnTo>
                    <a:pt x="420" y="131"/>
                  </a:lnTo>
                  <a:lnTo>
                    <a:pt x="422" y="131"/>
                  </a:lnTo>
                  <a:lnTo>
                    <a:pt x="423" y="129"/>
                  </a:lnTo>
                  <a:lnTo>
                    <a:pt x="425" y="129"/>
                  </a:lnTo>
                  <a:lnTo>
                    <a:pt x="426" y="128"/>
                  </a:lnTo>
                  <a:lnTo>
                    <a:pt x="430" y="153"/>
                  </a:lnTo>
                  <a:close/>
                  <a:moveTo>
                    <a:pt x="411" y="131"/>
                  </a:moveTo>
                  <a:lnTo>
                    <a:pt x="414" y="131"/>
                  </a:lnTo>
                  <a:lnTo>
                    <a:pt x="414" y="142"/>
                  </a:lnTo>
                  <a:lnTo>
                    <a:pt x="411" y="131"/>
                  </a:lnTo>
                  <a:close/>
                  <a:moveTo>
                    <a:pt x="414" y="153"/>
                  </a:moveTo>
                  <a:lnTo>
                    <a:pt x="413" y="153"/>
                  </a:lnTo>
                  <a:lnTo>
                    <a:pt x="411" y="153"/>
                  </a:lnTo>
                  <a:lnTo>
                    <a:pt x="408" y="154"/>
                  </a:lnTo>
                  <a:lnTo>
                    <a:pt x="405" y="156"/>
                  </a:lnTo>
                  <a:lnTo>
                    <a:pt x="403" y="156"/>
                  </a:lnTo>
                  <a:lnTo>
                    <a:pt x="402" y="156"/>
                  </a:lnTo>
                  <a:lnTo>
                    <a:pt x="399" y="131"/>
                  </a:lnTo>
                  <a:lnTo>
                    <a:pt x="411" y="131"/>
                  </a:lnTo>
                  <a:lnTo>
                    <a:pt x="414" y="153"/>
                  </a:lnTo>
                  <a:close/>
                  <a:moveTo>
                    <a:pt x="402" y="156"/>
                  </a:moveTo>
                  <a:lnTo>
                    <a:pt x="400" y="156"/>
                  </a:lnTo>
                  <a:lnTo>
                    <a:pt x="399" y="156"/>
                  </a:lnTo>
                  <a:lnTo>
                    <a:pt x="394" y="156"/>
                  </a:lnTo>
                  <a:lnTo>
                    <a:pt x="393" y="157"/>
                  </a:lnTo>
                  <a:lnTo>
                    <a:pt x="390" y="157"/>
                  </a:lnTo>
                  <a:lnTo>
                    <a:pt x="388" y="158"/>
                  </a:lnTo>
                  <a:lnTo>
                    <a:pt x="386" y="160"/>
                  </a:lnTo>
                  <a:lnTo>
                    <a:pt x="382" y="135"/>
                  </a:lnTo>
                  <a:lnTo>
                    <a:pt x="385" y="135"/>
                  </a:lnTo>
                  <a:lnTo>
                    <a:pt x="390" y="135"/>
                  </a:lnTo>
                  <a:lnTo>
                    <a:pt x="391" y="133"/>
                  </a:lnTo>
                  <a:lnTo>
                    <a:pt x="393" y="133"/>
                  </a:lnTo>
                  <a:lnTo>
                    <a:pt x="396" y="132"/>
                  </a:lnTo>
                  <a:lnTo>
                    <a:pt x="399" y="131"/>
                  </a:lnTo>
                  <a:lnTo>
                    <a:pt x="402" y="156"/>
                  </a:lnTo>
                  <a:close/>
                  <a:moveTo>
                    <a:pt x="386" y="160"/>
                  </a:moveTo>
                  <a:lnTo>
                    <a:pt x="382" y="146"/>
                  </a:lnTo>
                  <a:lnTo>
                    <a:pt x="386" y="160"/>
                  </a:lnTo>
                  <a:close/>
                  <a:moveTo>
                    <a:pt x="386" y="160"/>
                  </a:moveTo>
                  <a:lnTo>
                    <a:pt x="382" y="135"/>
                  </a:lnTo>
                  <a:lnTo>
                    <a:pt x="386" y="160"/>
                  </a:lnTo>
                  <a:close/>
                  <a:moveTo>
                    <a:pt x="382" y="135"/>
                  </a:moveTo>
                  <a:lnTo>
                    <a:pt x="382" y="146"/>
                  </a:lnTo>
                  <a:lnTo>
                    <a:pt x="382" y="135"/>
                  </a:lnTo>
                  <a:close/>
                  <a:moveTo>
                    <a:pt x="386" y="160"/>
                  </a:moveTo>
                  <a:lnTo>
                    <a:pt x="268" y="181"/>
                  </a:lnTo>
                  <a:lnTo>
                    <a:pt x="260" y="160"/>
                  </a:lnTo>
                  <a:lnTo>
                    <a:pt x="382" y="135"/>
                  </a:lnTo>
                  <a:lnTo>
                    <a:pt x="386" y="160"/>
                  </a:lnTo>
                  <a:close/>
                  <a:moveTo>
                    <a:pt x="268" y="181"/>
                  </a:moveTo>
                  <a:lnTo>
                    <a:pt x="246" y="185"/>
                  </a:lnTo>
                  <a:lnTo>
                    <a:pt x="225" y="189"/>
                  </a:lnTo>
                  <a:lnTo>
                    <a:pt x="203" y="195"/>
                  </a:lnTo>
                  <a:lnTo>
                    <a:pt x="182" y="199"/>
                  </a:lnTo>
                  <a:lnTo>
                    <a:pt x="171" y="200"/>
                  </a:lnTo>
                  <a:lnTo>
                    <a:pt x="162" y="203"/>
                  </a:lnTo>
                  <a:lnTo>
                    <a:pt x="152" y="204"/>
                  </a:lnTo>
                  <a:lnTo>
                    <a:pt x="142" y="207"/>
                  </a:lnTo>
                  <a:lnTo>
                    <a:pt x="132" y="208"/>
                  </a:lnTo>
                  <a:lnTo>
                    <a:pt x="123" y="210"/>
                  </a:lnTo>
                  <a:lnTo>
                    <a:pt x="115" y="213"/>
                  </a:lnTo>
                  <a:lnTo>
                    <a:pt x="106" y="214"/>
                  </a:lnTo>
                  <a:lnTo>
                    <a:pt x="98" y="192"/>
                  </a:lnTo>
                  <a:lnTo>
                    <a:pt x="108" y="190"/>
                  </a:lnTo>
                  <a:lnTo>
                    <a:pt x="117" y="188"/>
                  </a:lnTo>
                  <a:lnTo>
                    <a:pt x="126" y="186"/>
                  </a:lnTo>
                  <a:lnTo>
                    <a:pt x="137" y="183"/>
                  </a:lnTo>
                  <a:lnTo>
                    <a:pt x="157" y="179"/>
                  </a:lnTo>
                  <a:lnTo>
                    <a:pt x="177" y="175"/>
                  </a:lnTo>
                  <a:lnTo>
                    <a:pt x="197" y="171"/>
                  </a:lnTo>
                  <a:lnTo>
                    <a:pt x="219" y="168"/>
                  </a:lnTo>
                  <a:lnTo>
                    <a:pt x="239" y="164"/>
                  </a:lnTo>
                  <a:lnTo>
                    <a:pt x="260" y="160"/>
                  </a:lnTo>
                  <a:lnTo>
                    <a:pt x="268" y="181"/>
                  </a:lnTo>
                  <a:close/>
                  <a:moveTo>
                    <a:pt x="106" y="214"/>
                  </a:moveTo>
                  <a:lnTo>
                    <a:pt x="105" y="214"/>
                  </a:lnTo>
                  <a:lnTo>
                    <a:pt x="103" y="215"/>
                  </a:lnTo>
                  <a:lnTo>
                    <a:pt x="102" y="215"/>
                  </a:lnTo>
                  <a:lnTo>
                    <a:pt x="100" y="217"/>
                  </a:lnTo>
                  <a:lnTo>
                    <a:pt x="97" y="217"/>
                  </a:lnTo>
                  <a:lnTo>
                    <a:pt x="94" y="217"/>
                  </a:lnTo>
                  <a:lnTo>
                    <a:pt x="91" y="196"/>
                  </a:lnTo>
                  <a:lnTo>
                    <a:pt x="92" y="195"/>
                  </a:lnTo>
                  <a:lnTo>
                    <a:pt x="94" y="193"/>
                  </a:lnTo>
                  <a:lnTo>
                    <a:pt x="95" y="193"/>
                  </a:lnTo>
                  <a:lnTo>
                    <a:pt x="95" y="192"/>
                  </a:lnTo>
                  <a:lnTo>
                    <a:pt x="97" y="192"/>
                  </a:lnTo>
                  <a:lnTo>
                    <a:pt x="98" y="192"/>
                  </a:lnTo>
                  <a:lnTo>
                    <a:pt x="106" y="214"/>
                  </a:lnTo>
                  <a:close/>
                  <a:moveTo>
                    <a:pt x="94" y="217"/>
                  </a:moveTo>
                  <a:lnTo>
                    <a:pt x="94" y="217"/>
                  </a:lnTo>
                  <a:lnTo>
                    <a:pt x="92" y="217"/>
                  </a:lnTo>
                  <a:lnTo>
                    <a:pt x="89" y="217"/>
                  </a:lnTo>
                  <a:lnTo>
                    <a:pt x="88" y="217"/>
                  </a:lnTo>
                  <a:lnTo>
                    <a:pt x="83" y="196"/>
                  </a:lnTo>
                  <a:lnTo>
                    <a:pt x="85" y="196"/>
                  </a:lnTo>
                  <a:lnTo>
                    <a:pt x="86" y="196"/>
                  </a:lnTo>
                  <a:lnTo>
                    <a:pt x="88" y="196"/>
                  </a:lnTo>
                  <a:lnTo>
                    <a:pt x="89" y="196"/>
                  </a:lnTo>
                  <a:lnTo>
                    <a:pt x="91" y="196"/>
                  </a:lnTo>
                  <a:lnTo>
                    <a:pt x="94" y="217"/>
                  </a:lnTo>
                  <a:close/>
                  <a:moveTo>
                    <a:pt x="88" y="217"/>
                  </a:moveTo>
                  <a:lnTo>
                    <a:pt x="88" y="206"/>
                  </a:lnTo>
                  <a:lnTo>
                    <a:pt x="88" y="217"/>
                  </a:lnTo>
                  <a:close/>
                  <a:moveTo>
                    <a:pt x="88" y="217"/>
                  </a:moveTo>
                  <a:lnTo>
                    <a:pt x="83" y="196"/>
                  </a:lnTo>
                  <a:lnTo>
                    <a:pt x="88" y="217"/>
                  </a:lnTo>
                  <a:close/>
                  <a:moveTo>
                    <a:pt x="83" y="196"/>
                  </a:moveTo>
                  <a:lnTo>
                    <a:pt x="88" y="206"/>
                  </a:lnTo>
                  <a:lnTo>
                    <a:pt x="83" y="196"/>
                  </a:lnTo>
                  <a:close/>
                  <a:moveTo>
                    <a:pt x="88" y="217"/>
                  </a:moveTo>
                  <a:lnTo>
                    <a:pt x="86" y="217"/>
                  </a:lnTo>
                  <a:lnTo>
                    <a:pt x="85" y="217"/>
                  </a:lnTo>
                  <a:lnTo>
                    <a:pt x="83" y="217"/>
                  </a:lnTo>
                  <a:lnTo>
                    <a:pt x="80" y="196"/>
                  </a:lnTo>
                  <a:lnTo>
                    <a:pt x="82" y="196"/>
                  </a:lnTo>
                  <a:lnTo>
                    <a:pt x="83" y="196"/>
                  </a:lnTo>
                  <a:lnTo>
                    <a:pt x="88" y="217"/>
                  </a:lnTo>
                  <a:close/>
                  <a:moveTo>
                    <a:pt x="83" y="217"/>
                  </a:moveTo>
                  <a:lnTo>
                    <a:pt x="83" y="217"/>
                  </a:lnTo>
                  <a:lnTo>
                    <a:pt x="83" y="218"/>
                  </a:lnTo>
                  <a:lnTo>
                    <a:pt x="82" y="220"/>
                  </a:lnTo>
                  <a:lnTo>
                    <a:pt x="80" y="220"/>
                  </a:lnTo>
                  <a:lnTo>
                    <a:pt x="75" y="196"/>
                  </a:lnTo>
                  <a:lnTo>
                    <a:pt x="80" y="196"/>
                  </a:lnTo>
                  <a:lnTo>
                    <a:pt x="83" y="217"/>
                  </a:lnTo>
                  <a:close/>
                  <a:moveTo>
                    <a:pt x="80" y="220"/>
                  </a:moveTo>
                  <a:lnTo>
                    <a:pt x="55" y="220"/>
                  </a:lnTo>
                  <a:lnTo>
                    <a:pt x="55" y="199"/>
                  </a:lnTo>
                  <a:lnTo>
                    <a:pt x="57" y="199"/>
                  </a:lnTo>
                  <a:lnTo>
                    <a:pt x="58" y="199"/>
                  </a:lnTo>
                  <a:lnTo>
                    <a:pt x="62" y="197"/>
                  </a:lnTo>
                  <a:lnTo>
                    <a:pt x="65" y="197"/>
                  </a:lnTo>
                  <a:lnTo>
                    <a:pt x="69" y="196"/>
                  </a:lnTo>
                  <a:lnTo>
                    <a:pt x="72" y="196"/>
                  </a:lnTo>
                  <a:lnTo>
                    <a:pt x="75" y="196"/>
                  </a:lnTo>
                  <a:lnTo>
                    <a:pt x="80" y="220"/>
                  </a:lnTo>
                  <a:close/>
                  <a:moveTo>
                    <a:pt x="55" y="220"/>
                  </a:moveTo>
                  <a:lnTo>
                    <a:pt x="55" y="210"/>
                  </a:lnTo>
                  <a:lnTo>
                    <a:pt x="55" y="220"/>
                  </a:lnTo>
                  <a:close/>
                  <a:moveTo>
                    <a:pt x="55" y="220"/>
                  </a:moveTo>
                  <a:lnTo>
                    <a:pt x="55" y="199"/>
                  </a:lnTo>
                  <a:lnTo>
                    <a:pt x="55" y="220"/>
                  </a:lnTo>
                  <a:close/>
                  <a:moveTo>
                    <a:pt x="55" y="220"/>
                  </a:moveTo>
                  <a:lnTo>
                    <a:pt x="54" y="220"/>
                  </a:lnTo>
                  <a:lnTo>
                    <a:pt x="52" y="220"/>
                  </a:lnTo>
                  <a:lnTo>
                    <a:pt x="51" y="220"/>
                  </a:lnTo>
                  <a:lnTo>
                    <a:pt x="51" y="199"/>
                  </a:lnTo>
                  <a:lnTo>
                    <a:pt x="52" y="199"/>
                  </a:lnTo>
                  <a:lnTo>
                    <a:pt x="54" y="199"/>
                  </a:lnTo>
                  <a:lnTo>
                    <a:pt x="55" y="199"/>
                  </a:lnTo>
                  <a:lnTo>
                    <a:pt x="55" y="220"/>
                  </a:lnTo>
                  <a:close/>
                  <a:moveTo>
                    <a:pt x="51" y="220"/>
                  </a:moveTo>
                  <a:lnTo>
                    <a:pt x="51" y="220"/>
                  </a:lnTo>
                  <a:lnTo>
                    <a:pt x="49" y="220"/>
                  </a:lnTo>
                  <a:lnTo>
                    <a:pt x="48" y="220"/>
                  </a:lnTo>
                  <a:lnTo>
                    <a:pt x="51" y="196"/>
                  </a:lnTo>
                  <a:lnTo>
                    <a:pt x="51" y="197"/>
                  </a:lnTo>
                  <a:lnTo>
                    <a:pt x="51" y="199"/>
                  </a:lnTo>
                  <a:lnTo>
                    <a:pt x="51" y="220"/>
                  </a:lnTo>
                  <a:close/>
                  <a:moveTo>
                    <a:pt x="48" y="220"/>
                  </a:moveTo>
                  <a:lnTo>
                    <a:pt x="45" y="220"/>
                  </a:lnTo>
                  <a:lnTo>
                    <a:pt x="42" y="220"/>
                  </a:lnTo>
                  <a:lnTo>
                    <a:pt x="35" y="218"/>
                  </a:lnTo>
                  <a:lnTo>
                    <a:pt x="34" y="217"/>
                  </a:lnTo>
                  <a:lnTo>
                    <a:pt x="31" y="217"/>
                  </a:lnTo>
                  <a:lnTo>
                    <a:pt x="29" y="217"/>
                  </a:lnTo>
                  <a:lnTo>
                    <a:pt x="28" y="217"/>
                  </a:lnTo>
                  <a:lnTo>
                    <a:pt x="35" y="196"/>
                  </a:lnTo>
                  <a:lnTo>
                    <a:pt x="38" y="196"/>
                  </a:lnTo>
                  <a:lnTo>
                    <a:pt x="42" y="196"/>
                  </a:lnTo>
                  <a:lnTo>
                    <a:pt x="45" y="196"/>
                  </a:lnTo>
                  <a:lnTo>
                    <a:pt x="46" y="196"/>
                  </a:lnTo>
                  <a:lnTo>
                    <a:pt x="49" y="196"/>
                  </a:lnTo>
                  <a:lnTo>
                    <a:pt x="51" y="196"/>
                  </a:lnTo>
                  <a:lnTo>
                    <a:pt x="48" y="220"/>
                  </a:lnTo>
                  <a:close/>
                  <a:moveTo>
                    <a:pt x="28" y="217"/>
                  </a:moveTo>
                  <a:lnTo>
                    <a:pt x="28" y="214"/>
                  </a:lnTo>
                  <a:lnTo>
                    <a:pt x="23" y="214"/>
                  </a:lnTo>
                  <a:lnTo>
                    <a:pt x="32" y="206"/>
                  </a:lnTo>
                  <a:lnTo>
                    <a:pt x="28" y="217"/>
                  </a:lnTo>
                  <a:close/>
                  <a:moveTo>
                    <a:pt x="23" y="214"/>
                  </a:moveTo>
                  <a:lnTo>
                    <a:pt x="20" y="211"/>
                  </a:lnTo>
                  <a:lnTo>
                    <a:pt x="17" y="208"/>
                  </a:lnTo>
                  <a:lnTo>
                    <a:pt x="12" y="207"/>
                  </a:lnTo>
                  <a:lnTo>
                    <a:pt x="9" y="206"/>
                  </a:lnTo>
                  <a:lnTo>
                    <a:pt x="8" y="204"/>
                  </a:lnTo>
                  <a:lnTo>
                    <a:pt x="6" y="203"/>
                  </a:lnTo>
                  <a:lnTo>
                    <a:pt x="5" y="203"/>
                  </a:lnTo>
                  <a:lnTo>
                    <a:pt x="20" y="185"/>
                  </a:lnTo>
                  <a:lnTo>
                    <a:pt x="21" y="185"/>
                  </a:lnTo>
                  <a:lnTo>
                    <a:pt x="23" y="186"/>
                  </a:lnTo>
                  <a:lnTo>
                    <a:pt x="25" y="188"/>
                  </a:lnTo>
                  <a:lnTo>
                    <a:pt x="28" y="189"/>
                  </a:lnTo>
                  <a:lnTo>
                    <a:pt x="31" y="190"/>
                  </a:lnTo>
                  <a:lnTo>
                    <a:pt x="35" y="193"/>
                  </a:lnTo>
                  <a:lnTo>
                    <a:pt x="40" y="196"/>
                  </a:lnTo>
                  <a:lnTo>
                    <a:pt x="23" y="214"/>
                  </a:lnTo>
                  <a:close/>
                  <a:moveTo>
                    <a:pt x="5" y="203"/>
                  </a:moveTo>
                  <a:lnTo>
                    <a:pt x="0" y="199"/>
                  </a:lnTo>
                  <a:lnTo>
                    <a:pt x="0" y="192"/>
                  </a:lnTo>
                  <a:lnTo>
                    <a:pt x="12" y="192"/>
                  </a:lnTo>
                  <a:lnTo>
                    <a:pt x="5" y="203"/>
                  </a:lnTo>
                  <a:close/>
                  <a:moveTo>
                    <a:pt x="0" y="192"/>
                  </a:moveTo>
                  <a:lnTo>
                    <a:pt x="0" y="192"/>
                  </a:lnTo>
                  <a:lnTo>
                    <a:pt x="0" y="190"/>
                  </a:lnTo>
                  <a:lnTo>
                    <a:pt x="0" y="189"/>
                  </a:lnTo>
                  <a:lnTo>
                    <a:pt x="0" y="188"/>
                  </a:lnTo>
                  <a:lnTo>
                    <a:pt x="0" y="186"/>
                  </a:lnTo>
                  <a:lnTo>
                    <a:pt x="0" y="183"/>
                  </a:lnTo>
                  <a:lnTo>
                    <a:pt x="0" y="181"/>
                  </a:lnTo>
                  <a:lnTo>
                    <a:pt x="28" y="181"/>
                  </a:lnTo>
                  <a:lnTo>
                    <a:pt x="28" y="182"/>
                  </a:lnTo>
                  <a:lnTo>
                    <a:pt x="28" y="185"/>
                  </a:lnTo>
                  <a:lnTo>
                    <a:pt x="28" y="188"/>
                  </a:lnTo>
                  <a:lnTo>
                    <a:pt x="28" y="189"/>
                  </a:lnTo>
                  <a:lnTo>
                    <a:pt x="28" y="190"/>
                  </a:lnTo>
                  <a:lnTo>
                    <a:pt x="28" y="192"/>
                  </a:lnTo>
                  <a:lnTo>
                    <a:pt x="0" y="192"/>
                  </a:lnTo>
                  <a:close/>
                  <a:moveTo>
                    <a:pt x="0" y="181"/>
                  </a:moveTo>
                  <a:lnTo>
                    <a:pt x="28" y="181"/>
                  </a:lnTo>
                  <a:lnTo>
                    <a:pt x="0" y="181"/>
                  </a:lnTo>
                  <a:close/>
                  <a:moveTo>
                    <a:pt x="0" y="181"/>
                  </a:moveTo>
                  <a:lnTo>
                    <a:pt x="0" y="170"/>
                  </a:lnTo>
                  <a:lnTo>
                    <a:pt x="28" y="170"/>
                  </a:lnTo>
                  <a:lnTo>
                    <a:pt x="28" y="181"/>
                  </a:lnTo>
                  <a:lnTo>
                    <a:pt x="0" y="181"/>
                  </a:lnTo>
                  <a:close/>
                  <a:moveTo>
                    <a:pt x="28" y="170"/>
                  </a:moveTo>
                  <a:lnTo>
                    <a:pt x="17" y="170"/>
                  </a:lnTo>
                  <a:lnTo>
                    <a:pt x="28" y="170"/>
                  </a:lnTo>
                  <a:close/>
                  <a:moveTo>
                    <a:pt x="0" y="170"/>
                  </a:moveTo>
                  <a:lnTo>
                    <a:pt x="28" y="170"/>
                  </a:lnTo>
                  <a:lnTo>
                    <a:pt x="0" y="170"/>
                  </a:lnTo>
                  <a:close/>
                  <a:moveTo>
                    <a:pt x="0" y="170"/>
                  </a:moveTo>
                  <a:lnTo>
                    <a:pt x="17" y="170"/>
                  </a:lnTo>
                  <a:lnTo>
                    <a:pt x="0" y="170"/>
                  </a:lnTo>
                  <a:close/>
                  <a:moveTo>
                    <a:pt x="0" y="170"/>
                  </a:moveTo>
                  <a:lnTo>
                    <a:pt x="0" y="168"/>
                  </a:lnTo>
                  <a:lnTo>
                    <a:pt x="0" y="165"/>
                  </a:lnTo>
                  <a:lnTo>
                    <a:pt x="0" y="161"/>
                  </a:lnTo>
                  <a:lnTo>
                    <a:pt x="0" y="157"/>
                  </a:lnTo>
                  <a:lnTo>
                    <a:pt x="0" y="154"/>
                  </a:lnTo>
                  <a:lnTo>
                    <a:pt x="0" y="153"/>
                  </a:lnTo>
                  <a:lnTo>
                    <a:pt x="28" y="153"/>
                  </a:lnTo>
                  <a:lnTo>
                    <a:pt x="28" y="154"/>
                  </a:lnTo>
                  <a:lnTo>
                    <a:pt x="28" y="157"/>
                  </a:lnTo>
                  <a:lnTo>
                    <a:pt x="28" y="161"/>
                  </a:lnTo>
                  <a:lnTo>
                    <a:pt x="28" y="165"/>
                  </a:lnTo>
                  <a:lnTo>
                    <a:pt x="28" y="168"/>
                  </a:lnTo>
                  <a:lnTo>
                    <a:pt x="28" y="170"/>
                  </a:lnTo>
                  <a:lnTo>
                    <a:pt x="0" y="170"/>
                  </a:lnTo>
                  <a:close/>
                  <a:moveTo>
                    <a:pt x="0" y="153"/>
                  </a:moveTo>
                  <a:lnTo>
                    <a:pt x="28" y="153"/>
                  </a:lnTo>
                  <a:lnTo>
                    <a:pt x="0" y="153"/>
                  </a:lnTo>
                  <a:close/>
                  <a:moveTo>
                    <a:pt x="0" y="153"/>
                  </a:moveTo>
                  <a:lnTo>
                    <a:pt x="17" y="153"/>
                  </a:lnTo>
                  <a:lnTo>
                    <a:pt x="0" y="153"/>
                  </a:lnTo>
                  <a:close/>
                  <a:moveTo>
                    <a:pt x="0" y="153"/>
                  </a:moveTo>
                  <a:lnTo>
                    <a:pt x="0" y="142"/>
                  </a:lnTo>
                  <a:lnTo>
                    <a:pt x="28" y="142"/>
                  </a:lnTo>
                  <a:lnTo>
                    <a:pt x="28" y="153"/>
                  </a:lnTo>
                  <a:lnTo>
                    <a:pt x="0" y="153"/>
                  </a:lnTo>
                  <a:close/>
                  <a:moveTo>
                    <a:pt x="0" y="142"/>
                  </a:moveTo>
                  <a:lnTo>
                    <a:pt x="0" y="140"/>
                  </a:lnTo>
                  <a:lnTo>
                    <a:pt x="0" y="139"/>
                  </a:lnTo>
                  <a:lnTo>
                    <a:pt x="0" y="138"/>
                  </a:lnTo>
                  <a:lnTo>
                    <a:pt x="0" y="136"/>
                  </a:lnTo>
                  <a:lnTo>
                    <a:pt x="0" y="135"/>
                  </a:lnTo>
                  <a:lnTo>
                    <a:pt x="0" y="133"/>
                  </a:lnTo>
                  <a:lnTo>
                    <a:pt x="0" y="131"/>
                  </a:lnTo>
                  <a:lnTo>
                    <a:pt x="28" y="131"/>
                  </a:lnTo>
                  <a:lnTo>
                    <a:pt x="28" y="132"/>
                  </a:lnTo>
                  <a:lnTo>
                    <a:pt x="28" y="133"/>
                  </a:lnTo>
                  <a:lnTo>
                    <a:pt x="28" y="135"/>
                  </a:lnTo>
                  <a:lnTo>
                    <a:pt x="28" y="136"/>
                  </a:lnTo>
                  <a:lnTo>
                    <a:pt x="28" y="138"/>
                  </a:lnTo>
                  <a:lnTo>
                    <a:pt x="28" y="139"/>
                  </a:lnTo>
                  <a:lnTo>
                    <a:pt x="28" y="140"/>
                  </a:lnTo>
                  <a:lnTo>
                    <a:pt x="28" y="142"/>
                  </a:lnTo>
                  <a:lnTo>
                    <a:pt x="0" y="142"/>
                  </a:lnTo>
                  <a:close/>
                  <a:moveTo>
                    <a:pt x="0" y="131"/>
                  </a:moveTo>
                  <a:lnTo>
                    <a:pt x="0" y="121"/>
                  </a:lnTo>
                  <a:lnTo>
                    <a:pt x="28" y="121"/>
                  </a:lnTo>
                  <a:lnTo>
                    <a:pt x="28" y="131"/>
                  </a:lnTo>
                  <a:lnTo>
                    <a:pt x="0" y="131"/>
                  </a:lnTo>
                  <a:close/>
                  <a:moveTo>
                    <a:pt x="0" y="121"/>
                  </a:moveTo>
                  <a:lnTo>
                    <a:pt x="0" y="110"/>
                  </a:lnTo>
                  <a:lnTo>
                    <a:pt x="28" y="110"/>
                  </a:lnTo>
                  <a:lnTo>
                    <a:pt x="28" y="121"/>
                  </a:lnTo>
                  <a:lnTo>
                    <a:pt x="0" y="121"/>
                  </a:lnTo>
                  <a:close/>
                  <a:moveTo>
                    <a:pt x="28" y="110"/>
                  </a:moveTo>
                  <a:lnTo>
                    <a:pt x="17" y="110"/>
                  </a:lnTo>
                  <a:lnTo>
                    <a:pt x="28" y="110"/>
                  </a:lnTo>
                  <a:close/>
                  <a:moveTo>
                    <a:pt x="0" y="110"/>
                  </a:moveTo>
                  <a:lnTo>
                    <a:pt x="0" y="108"/>
                  </a:lnTo>
                  <a:lnTo>
                    <a:pt x="0" y="107"/>
                  </a:lnTo>
                  <a:lnTo>
                    <a:pt x="0" y="106"/>
                  </a:lnTo>
                  <a:lnTo>
                    <a:pt x="0" y="104"/>
                  </a:lnTo>
                  <a:lnTo>
                    <a:pt x="0" y="103"/>
                  </a:lnTo>
                  <a:lnTo>
                    <a:pt x="28" y="103"/>
                  </a:lnTo>
                  <a:lnTo>
                    <a:pt x="28" y="104"/>
                  </a:lnTo>
                  <a:lnTo>
                    <a:pt x="28" y="107"/>
                  </a:lnTo>
                  <a:lnTo>
                    <a:pt x="28" y="110"/>
                  </a:lnTo>
                  <a:lnTo>
                    <a:pt x="0" y="110"/>
                  </a:lnTo>
                  <a:close/>
                  <a:moveTo>
                    <a:pt x="0" y="103"/>
                  </a:moveTo>
                  <a:lnTo>
                    <a:pt x="0" y="93"/>
                  </a:lnTo>
                  <a:lnTo>
                    <a:pt x="28" y="88"/>
                  </a:lnTo>
                  <a:lnTo>
                    <a:pt x="28" y="92"/>
                  </a:lnTo>
                  <a:lnTo>
                    <a:pt x="28" y="95"/>
                  </a:lnTo>
                  <a:lnTo>
                    <a:pt x="28" y="96"/>
                  </a:lnTo>
                  <a:lnTo>
                    <a:pt x="28" y="97"/>
                  </a:lnTo>
                  <a:lnTo>
                    <a:pt x="28" y="100"/>
                  </a:lnTo>
                  <a:lnTo>
                    <a:pt x="28" y="103"/>
                  </a:lnTo>
                  <a:lnTo>
                    <a:pt x="0" y="103"/>
                  </a:lnTo>
                  <a:close/>
                  <a:moveTo>
                    <a:pt x="0" y="93"/>
                  </a:moveTo>
                  <a:lnTo>
                    <a:pt x="12" y="93"/>
                  </a:lnTo>
                  <a:lnTo>
                    <a:pt x="0" y="93"/>
                  </a:lnTo>
                  <a:close/>
                  <a:moveTo>
                    <a:pt x="0" y="93"/>
                  </a:moveTo>
                  <a:lnTo>
                    <a:pt x="28" y="88"/>
                  </a:lnTo>
                  <a:lnTo>
                    <a:pt x="0" y="93"/>
                  </a:lnTo>
                  <a:close/>
                  <a:moveTo>
                    <a:pt x="28" y="88"/>
                  </a:moveTo>
                  <a:lnTo>
                    <a:pt x="12" y="88"/>
                  </a:lnTo>
                  <a:lnTo>
                    <a:pt x="28" y="88"/>
                  </a:lnTo>
                  <a:close/>
                  <a:moveTo>
                    <a:pt x="0" y="93"/>
                  </a:moveTo>
                  <a:lnTo>
                    <a:pt x="0" y="85"/>
                  </a:lnTo>
                  <a:lnTo>
                    <a:pt x="28" y="82"/>
                  </a:lnTo>
                  <a:lnTo>
                    <a:pt x="28" y="88"/>
                  </a:lnTo>
                  <a:lnTo>
                    <a:pt x="0" y="93"/>
                  </a:lnTo>
                  <a:close/>
                  <a:moveTo>
                    <a:pt x="0" y="85"/>
                  </a:moveTo>
                  <a:lnTo>
                    <a:pt x="0" y="75"/>
                  </a:lnTo>
                  <a:lnTo>
                    <a:pt x="23" y="75"/>
                  </a:lnTo>
                  <a:lnTo>
                    <a:pt x="23" y="77"/>
                  </a:lnTo>
                  <a:lnTo>
                    <a:pt x="25" y="77"/>
                  </a:lnTo>
                  <a:lnTo>
                    <a:pt x="25" y="78"/>
                  </a:lnTo>
                  <a:lnTo>
                    <a:pt x="25" y="79"/>
                  </a:lnTo>
                  <a:lnTo>
                    <a:pt x="26" y="81"/>
                  </a:lnTo>
                  <a:lnTo>
                    <a:pt x="28" y="82"/>
                  </a:lnTo>
                  <a:lnTo>
                    <a:pt x="0" y="85"/>
                  </a:lnTo>
                  <a:close/>
                  <a:moveTo>
                    <a:pt x="23" y="75"/>
                  </a:moveTo>
                  <a:lnTo>
                    <a:pt x="12" y="75"/>
                  </a:lnTo>
                  <a:lnTo>
                    <a:pt x="23" y="75"/>
                  </a:lnTo>
                  <a:close/>
                  <a:moveTo>
                    <a:pt x="0" y="75"/>
                  </a:moveTo>
                  <a:lnTo>
                    <a:pt x="0" y="72"/>
                  </a:lnTo>
                  <a:lnTo>
                    <a:pt x="0" y="70"/>
                  </a:lnTo>
                  <a:lnTo>
                    <a:pt x="0" y="68"/>
                  </a:lnTo>
                  <a:lnTo>
                    <a:pt x="0" y="65"/>
                  </a:lnTo>
                  <a:lnTo>
                    <a:pt x="0" y="63"/>
                  </a:lnTo>
                  <a:lnTo>
                    <a:pt x="0" y="60"/>
                  </a:lnTo>
                  <a:lnTo>
                    <a:pt x="23" y="60"/>
                  </a:lnTo>
                  <a:lnTo>
                    <a:pt x="23" y="63"/>
                  </a:lnTo>
                  <a:lnTo>
                    <a:pt x="23" y="65"/>
                  </a:lnTo>
                  <a:lnTo>
                    <a:pt x="23" y="68"/>
                  </a:lnTo>
                  <a:lnTo>
                    <a:pt x="23" y="70"/>
                  </a:lnTo>
                  <a:lnTo>
                    <a:pt x="23" y="72"/>
                  </a:lnTo>
                  <a:lnTo>
                    <a:pt x="23" y="75"/>
                  </a:lnTo>
                  <a:lnTo>
                    <a:pt x="0" y="75"/>
                  </a:lnTo>
                  <a:close/>
                  <a:moveTo>
                    <a:pt x="0" y="60"/>
                  </a:moveTo>
                  <a:lnTo>
                    <a:pt x="0" y="49"/>
                  </a:lnTo>
                  <a:lnTo>
                    <a:pt x="23" y="46"/>
                  </a:lnTo>
                  <a:lnTo>
                    <a:pt x="23" y="49"/>
                  </a:lnTo>
                  <a:lnTo>
                    <a:pt x="23" y="52"/>
                  </a:lnTo>
                  <a:lnTo>
                    <a:pt x="23" y="53"/>
                  </a:lnTo>
                  <a:lnTo>
                    <a:pt x="23" y="56"/>
                  </a:lnTo>
                  <a:lnTo>
                    <a:pt x="23" y="57"/>
                  </a:lnTo>
                  <a:lnTo>
                    <a:pt x="23" y="60"/>
                  </a:lnTo>
                  <a:lnTo>
                    <a:pt x="0" y="60"/>
                  </a:lnTo>
                  <a:close/>
                  <a:moveTo>
                    <a:pt x="23" y="46"/>
                  </a:moveTo>
                  <a:lnTo>
                    <a:pt x="12" y="49"/>
                  </a:lnTo>
                  <a:lnTo>
                    <a:pt x="23" y="46"/>
                  </a:lnTo>
                  <a:close/>
                  <a:moveTo>
                    <a:pt x="0" y="49"/>
                  </a:moveTo>
                  <a:lnTo>
                    <a:pt x="0" y="47"/>
                  </a:lnTo>
                  <a:lnTo>
                    <a:pt x="0" y="45"/>
                  </a:lnTo>
                  <a:lnTo>
                    <a:pt x="0" y="43"/>
                  </a:lnTo>
                  <a:lnTo>
                    <a:pt x="0" y="42"/>
                  </a:lnTo>
                  <a:lnTo>
                    <a:pt x="0" y="40"/>
                  </a:lnTo>
                  <a:lnTo>
                    <a:pt x="0" y="39"/>
                  </a:lnTo>
                  <a:lnTo>
                    <a:pt x="23" y="39"/>
                  </a:lnTo>
                  <a:lnTo>
                    <a:pt x="23" y="40"/>
                  </a:lnTo>
                  <a:lnTo>
                    <a:pt x="23" y="43"/>
                  </a:lnTo>
                  <a:lnTo>
                    <a:pt x="23" y="46"/>
                  </a:lnTo>
                  <a:lnTo>
                    <a:pt x="0" y="49"/>
                  </a:lnTo>
                  <a:close/>
                  <a:moveTo>
                    <a:pt x="0" y="39"/>
                  </a:moveTo>
                  <a:lnTo>
                    <a:pt x="0" y="10"/>
                  </a:lnTo>
                  <a:lnTo>
                    <a:pt x="20" y="28"/>
                  </a:lnTo>
                  <a:lnTo>
                    <a:pt x="12" y="39"/>
                  </a:lnTo>
                  <a:lnTo>
                    <a:pt x="0" y="39"/>
                  </a:lnTo>
                  <a:close/>
                  <a:moveTo>
                    <a:pt x="20" y="28"/>
                  </a:moveTo>
                  <a:lnTo>
                    <a:pt x="20" y="28"/>
                  </a:lnTo>
                  <a:lnTo>
                    <a:pt x="21" y="29"/>
                  </a:lnTo>
                  <a:lnTo>
                    <a:pt x="23" y="31"/>
                  </a:lnTo>
                  <a:lnTo>
                    <a:pt x="25" y="32"/>
                  </a:lnTo>
                  <a:lnTo>
                    <a:pt x="28" y="35"/>
                  </a:lnTo>
                  <a:lnTo>
                    <a:pt x="31" y="39"/>
                  </a:lnTo>
                  <a:lnTo>
                    <a:pt x="35" y="42"/>
                  </a:lnTo>
                  <a:lnTo>
                    <a:pt x="40" y="46"/>
                  </a:lnTo>
                  <a:lnTo>
                    <a:pt x="23" y="64"/>
                  </a:lnTo>
                  <a:lnTo>
                    <a:pt x="20" y="61"/>
                  </a:lnTo>
                  <a:lnTo>
                    <a:pt x="18" y="60"/>
                  </a:lnTo>
                  <a:lnTo>
                    <a:pt x="17" y="58"/>
                  </a:lnTo>
                  <a:lnTo>
                    <a:pt x="14" y="56"/>
                  </a:lnTo>
                  <a:lnTo>
                    <a:pt x="12" y="54"/>
                  </a:lnTo>
                  <a:lnTo>
                    <a:pt x="11" y="53"/>
                  </a:lnTo>
                  <a:lnTo>
                    <a:pt x="8" y="50"/>
                  </a:lnTo>
                  <a:lnTo>
                    <a:pt x="6" y="49"/>
                  </a:lnTo>
                  <a:lnTo>
                    <a:pt x="3" y="47"/>
                  </a:lnTo>
                  <a:lnTo>
                    <a:pt x="1" y="46"/>
                  </a:lnTo>
                  <a:lnTo>
                    <a:pt x="0" y="46"/>
                  </a:lnTo>
                  <a:lnTo>
                    <a:pt x="20" y="28"/>
                  </a:lnTo>
                  <a:close/>
                  <a:moveTo>
                    <a:pt x="23" y="64"/>
                  </a:moveTo>
                  <a:lnTo>
                    <a:pt x="32" y="53"/>
                  </a:lnTo>
                  <a:lnTo>
                    <a:pt x="23" y="64"/>
                  </a:lnTo>
                  <a:close/>
                  <a:moveTo>
                    <a:pt x="40" y="46"/>
                  </a:moveTo>
                  <a:lnTo>
                    <a:pt x="42" y="46"/>
                  </a:lnTo>
                  <a:lnTo>
                    <a:pt x="43" y="46"/>
                  </a:lnTo>
                  <a:lnTo>
                    <a:pt x="43" y="47"/>
                  </a:lnTo>
                  <a:lnTo>
                    <a:pt x="45" y="47"/>
                  </a:lnTo>
                  <a:lnTo>
                    <a:pt x="46" y="49"/>
                  </a:lnTo>
                  <a:lnTo>
                    <a:pt x="46" y="50"/>
                  </a:lnTo>
                  <a:lnTo>
                    <a:pt x="48" y="52"/>
                  </a:lnTo>
                  <a:lnTo>
                    <a:pt x="48" y="53"/>
                  </a:lnTo>
                  <a:lnTo>
                    <a:pt x="35" y="71"/>
                  </a:lnTo>
                  <a:lnTo>
                    <a:pt x="34" y="70"/>
                  </a:lnTo>
                  <a:lnTo>
                    <a:pt x="32" y="68"/>
                  </a:lnTo>
                  <a:lnTo>
                    <a:pt x="29" y="67"/>
                  </a:lnTo>
                  <a:lnTo>
                    <a:pt x="26" y="65"/>
                  </a:lnTo>
                  <a:lnTo>
                    <a:pt x="25" y="65"/>
                  </a:lnTo>
                  <a:lnTo>
                    <a:pt x="23" y="64"/>
                  </a:lnTo>
                  <a:lnTo>
                    <a:pt x="40" y="46"/>
                  </a:lnTo>
                  <a:close/>
                  <a:moveTo>
                    <a:pt x="48" y="53"/>
                  </a:moveTo>
                  <a:lnTo>
                    <a:pt x="49" y="53"/>
                  </a:lnTo>
                  <a:lnTo>
                    <a:pt x="51" y="53"/>
                  </a:lnTo>
                  <a:lnTo>
                    <a:pt x="54" y="54"/>
                  </a:lnTo>
                  <a:lnTo>
                    <a:pt x="57" y="56"/>
                  </a:lnTo>
                  <a:lnTo>
                    <a:pt x="58" y="57"/>
                  </a:lnTo>
                  <a:lnTo>
                    <a:pt x="60" y="57"/>
                  </a:lnTo>
                  <a:lnTo>
                    <a:pt x="48" y="78"/>
                  </a:lnTo>
                  <a:lnTo>
                    <a:pt x="46" y="77"/>
                  </a:lnTo>
                  <a:lnTo>
                    <a:pt x="45" y="77"/>
                  </a:lnTo>
                  <a:lnTo>
                    <a:pt x="42" y="75"/>
                  </a:lnTo>
                  <a:lnTo>
                    <a:pt x="38" y="74"/>
                  </a:lnTo>
                  <a:lnTo>
                    <a:pt x="37" y="72"/>
                  </a:lnTo>
                  <a:lnTo>
                    <a:pt x="35" y="71"/>
                  </a:lnTo>
                  <a:lnTo>
                    <a:pt x="48" y="53"/>
                  </a:lnTo>
                  <a:close/>
                  <a:moveTo>
                    <a:pt x="48" y="78"/>
                  </a:moveTo>
                  <a:lnTo>
                    <a:pt x="55" y="67"/>
                  </a:lnTo>
                  <a:lnTo>
                    <a:pt x="48" y="78"/>
                  </a:lnTo>
                  <a:close/>
                  <a:moveTo>
                    <a:pt x="60" y="57"/>
                  </a:moveTo>
                  <a:lnTo>
                    <a:pt x="51" y="78"/>
                  </a:lnTo>
                  <a:lnTo>
                    <a:pt x="48" y="78"/>
                  </a:lnTo>
                  <a:lnTo>
                    <a:pt x="60" y="57"/>
                  </a:lnTo>
                  <a:close/>
                  <a:moveTo>
                    <a:pt x="51" y="78"/>
                  </a:moveTo>
                  <a:lnTo>
                    <a:pt x="55" y="67"/>
                  </a:lnTo>
                  <a:lnTo>
                    <a:pt x="51" y="78"/>
                  </a:lnTo>
                  <a:close/>
                  <a:moveTo>
                    <a:pt x="60" y="57"/>
                  </a:moveTo>
                  <a:lnTo>
                    <a:pt x="60" y="57"/>
                  </a:lnTo>
                  <a:lnTo>
                    <a:pt x="60" y="58"/>
                  </a:lnTo>
                  <a:lnTo>
                    <a:pt x="60" y="60"/>
                  </a:lnTo>
                  <a:lnTo>
                    <a:pt x="62" y="60"/>
                  </a:lnTo>
                  <a:lnTo>
                    <a:pt x="63" y="60"/>
                  </a:lnTo>
                  <a:lnTo>
                    <a:pt x="55" y="82"/>
                  </a:lnTo>
                  <a:lnTo>
                    <a:pt x="54" y="82"/>
                  </a:lnTo>
                  <a:lnTo>
                    <a:pt x="54" y="81"/>
                  </a:lnTo>
                  <a:lnTo>
                    <a:pt x="52" y="81"/>
                  </a:lnTo>
                  <a:lnTo>
                    <a:pt x="52" y="79"/>
                  </a:lnTo>
                  <a:lnTo>
                    <a:pt x="51" y="78"/>
                  </a:lnTo>
                  <a:lnTo>
                    <a:pt x="60" y="57"/>
                  </a:lnTo>
                  <a:close/>
                  <a:moveTo>
                    <a:pt x="63" y="60"/>
                  </a:moveTo>
                  <a:lnTo>
                    <a:pt x="65" y="60"/>
                  </a:lnTo>
                  <a:lnTo>
                    <a:pt x="66" y="60"/>
                  </a:lnTo>
                  <a:lnTo>
                    <a:pt x="68" y="60"/>
                  </a:lnTo>
                  <a:lnTo>
                    <a:pt x="60" y="82"/>
                  </a:lnTo>
                  <a:lnTo>
                    <a:pt x="58" y="82"/>
                  </a:lnTo>
                  <a:lnTo>
                    <a:pt x="57" y="82"/>
                  </a:lnTo>
                  <a:lnTo>
                    <a:pt x="55" y="82"/>
                  </a:lnTo>
                  <a:lnTo>
                    <a:pt x="63" y="60"/>
                  </a:lnTo>
                  <a:close/>
                  <a:moveTo>
                    <a:pt x="68" y="60"/>
                  </a:moveTo>
                  <a:lnTo>
                    <a:pt x="69" y="61"/>
                  </a:lnTo>
                  <a:lnTo>
                    <a:pt x="71" y="63"/>
                  </a:lnTo>
                  <a:lnTo>
                    <a:pt x="74" y="63"/>
                  </a:lnTo>
                  <a:lnTo>
                    <a:pt x="75" y="63"/>
                  </a:lnTo>
                  <a:lnTo>
                    <a:pt x="82" y="64"/>
                  </a:lnTo>
                  <a:lnTo>
                    <a:pt x="88" y="64"/>
                  </a:lnTo>
                  <a:lnTo>
                    <a:pt x="88" y="85"/>
                  </a:lnTo>
                  <a:lnTo>
                    <a:pt x="83" y="85"/>
                  </a:lnTo>
                  <a:lnTo>
                    <a:pt x="78" y="85"/>
                  </a:lnTo>
                  <a:lnTo>
                    <a:pt x="75" y="85"/>
                  </a:lnTo>
                  <a:lnTo>
                    <a:pt x="72" y="85"/>
                  </a:lnTo>
                  <a:lnTo>
                    <a:pt x="69" y="85"/>
                  </a:lnTo>
                  <a:lnTo>
                    <a:pt x="66" y="83"/>
                  </a:lnTo>
                  <a:lnTo>
                    <a:pt x="63" y="83"/>
                  </a:lnTo>
                  <a:lnTo>
                    <a:pt x="60" y="82"/>
                  </a:lnTo>
                  <a:lnTo>
                    <a:pt x="68" y="60"/>
                  </a:lnTo>
                  <a:close/>
                  <a:moveTo>
                    <a:pt x="88" y="85"/>
                  </a:moveTo>
                  <a:lnTo>
                    <a:pt x="88" y="75"/>
                  </a:lnTo>
                  <a:lnTo>
                    <a:pt x="88" y="85"/>
                  </a:lnTo>
                  <a:close/>
                  <a:moveTo>
                    <a:pt x="83" y="64"/>
                  </a:moveTo>
                  <a:lnTo>
                    <a:pt x="86" y="64"/>
                  </a:lnTo>
                  <a:lnTo>
                    <a:pt x="88" y="64"/>
                  </a:lnTo>
                  <a:lnTo>
                    <a:pt x="89" y="64"/>
                  </a:lnTo>
                  <a:lnTo>
                    <a:pt x="91" y="64"/>
                  </a:lnTo>
                  <a:lnTo>
                    <a:pt x="94" y="85"/>
                  </a:lnTo>
                  <a:lnTo>
                    <a:pt x="92" y="85"/>
                  </a:lnTo>
                  <a:lnTo>
                    <a:pt x="91" y="85"/>
                  </a:lnTo>
                  <a:lnTo>
                    <a:pt x="89" y="85"/>
                  </a:lnTo>
                  <a:lnTo>
                    <a:pt x="88" y="85"/>
                  </a:lnTo>
                  <a:lnTo>
                    <a:pt x="83" y="64"/>
                  </a:lnTo>
                  <a:close/>
                  <a:moveTo>
                    <a:pt x="91" y="64"/>
                  </a:moveTo>
                  <a:lnTo>
                    <a:pt x="92" y="64"/>
                  </a:lnTo>
                  <a:lnTo>
                    <a:pt x="94" y="63"/>
                  </a:lnTo>
                  <a:lnTo>
                    <a:pt x="95" y="61"/>
                  </a:lnTo>
                  <a:lnTo>
                    <a:pt x="97" y="61"/>
                  </a:lnTo>
                  <a:lnTo>
                    <a:pt x="98" y="61"/>
                  </a:lnTo>
                  <a:lnTo>
                    <a:pt x="98" y="60"/>
                  </a:lnTo>
                  <a:lnTo>
                    <a:pt x="106" y="85"/>
                  </a:lnTo>
                  <a:lnTo>
                    <a:pt x="94" y="85"/>
                  </a:lnTo>
                  <a:lnTo>
                    <a:pt x="91" y="64"/>
                  </a:lnTo>
                  <a:close/>
                  <a:moveTo>
                    <a:pt x="106" y="85"/>
                  </a:moveTo>
                  <a:lnTo>
                    <a:pt x="103" y="71"/>
                  </a:lnTo>
                  <a:lnTo>
                    <a:pt x="106" y="85"/>
                  </a:lnTo>
                  <a:close/>
                  <a:moveTo>
                    <a:pt x="98" y="60"/>
                  </a:moveTo>
                  <a:lnTo>
                    <a:pt x="111" y="60"/>
                  </a:lnTo>
                  <a:lnTo>
                    <a:pt x="114" y="82"/>
                  </a:lnTo>
                  <a:lnTo>
                    <a:pt x="106" y="85"/>
                  </a:lnTo>
                  <a:lnTo>
                    <a:pt x="98" y="60"/>
                  </a:lnTo>
                  <a:close/>
                  <a:moveTo>
                    <a:pt x="114" y="82"/>
                  </a:moveTo>
                  <a:lnTo>
                    <a:pt x="111" y="71"/>
                  </a:lnTo>
                  <a:lnTo>
                    <a:pt x="114" y="82"/>
                  </a:lnTo>
                  <a:close/>
                  <a:moveTo>
                    <a:pt x="111" y="60"/>
                  </a:moveTo>
                  <a:lnTo>
                    <a:pt x="118" y="57"/>
                  </a:lnTo>
                  <a:lnTo>
                    <a:pt x="126" y="82"/>
                  </a:lnTo>
                  <a:lnTo>
                    <a:pt x="114" y="82"/>
                  </a:lnTo>
                  <a:lnTo>
                    <a:pt x="111" y="60"/>
                  </a:lnTo>
                  <a:close/>
                  <a:moveTo>
                    <a:pt x="118" y="57"/>
                  </a:moveTo>
                  <a:lnTo>
                    <a:pt x="123" y="67"/>
                  </a:lnTo>
                  <a:lnTo>
                    <a:pt x="118" y="57"/>
                  </a:lnTo>
                  <a:close/>
                  <a:moveTo>
                    <a:pt x="118" y="57"/>
                  </a:moveTo>
                  <a:lnTo>
                    <a:pt x="126" y="82"/>
                  </a:lnTo>
                  <a:lnTo>
                    <a:pt x="118" y="57"/>
                  </a:lnTo>
                  <a:close/>
                  <a:moveTo>
                    <a:pt x="126" y="82"/>
                  </a:moveTo>
                  <a:lnTo>
                    <a:pt x="123" y="67"/>
                  </a:lnTo>
                  <a:lnTo>
                    <a:pt x="126" y="82"/>
                  </a:lnTo>
                  <a:close/>
                  <a:moveTo>
                    <a:pt x="118" y="57"/>
                  </a:moveTo>
                  <a:lnTo>
                    <a:pt x="154" y="49"/>
                  </a:lnTo>
                  <a:lnTo>
                    <a:pt x="162" y="75"/>
                  </a:lnTo>
                  <a:lnTo>
                    <a:pt x="126" y="82"/>
                  </a:lnTo>
                  <a:lnTo>
                    <a:pt x="118" y="57"/>
                  </a:lnTo>
                  <a:close/>
                  <a:moveTo>
                    <a:pt x="154" y="49"/>
                  </a:moveTo>
                  <a:lnTo>
                    <a:pt x="194" y="42"/>
                  </a:lnTo>
                  <a:lnTo>
                    <a:pt x="197" y="64"/>
                  </a:lnTo>
                  <a:lnTo>
                    <a:pt x="162" y="75"/>
                  </a:lnTo>
                  <a:lnTo>
                    <a:pt x="154" y="49"/>
                  </a:lnTo>
                  <a:close/>
                  <a:moveTo>
                    <a:pt x="194" y="42"/>
                  </a:moveTo>
                  <a:lnTo>
                    <a:pt x="219" y="36"/>
                  </a:lnTo>
                  <a:lnTo>
                    <a:pt x="243" y="32"/>
                  </a:lnTo>
                  <a:lnTo>
                    <a:pt x="269" y="27"/>
                  </a:lnTo>
                  <a:lnTo>
                    <a:pt x="294" y="22"/>
                  </a:lnTo>
                  <a:lnTo>
                    <a:pt x="320" y="17"/>
                  </a:lnTo>
                  <a:lnTo>
                    <a:pt x="345" y="13"/>
                  </a:lnTo>
                  <a:lnTo>
                    <a:pt x="356" y="10"/>
                  </a:lnTo>
                  <a:lnTo>
                    <a:pt x="368" y="7"/>
                  </a:lnTo>
                  <a:lnTo>
                    <a:pt x="379" y="6"/>
                  </a:lnTo>
                  <a:lnTo>
                    <a:pt x="391" y="3"/>
                  </a:lnTo>
                  <a:lnTo>
                    <a:pt x="394" y="25"/>
                  </a:lnTo>
                  <a:lnTo>
                    <a:pt x="383" y="27"/>
                  </a:lnTo>
                  <a:lnTo>
                    <a:pt x="373" y="29"/>
                  </a:lnTo>
                  <a:lnTo>
                    <a:pt x="362" y="32"/>
                  </a:lnTo>
                  <a:lnTo>
                    <a:pt x="349" y="35"/>
                  </a:lnTo>
                  <a:lnTo>
                    <a:pt x="337" y="38"/>
                  </a:lnTo>
                  <a:lnTo>
                    <a:pt x="325" y="40"/>
                  </a:lnTo>
                  <a:lnTo>
                    <a:pt x="313" y="43"/>
                  </a:lnTo>
                  <a:lnTo>
                    <a:pt x="300" y="46"/>
                  </a:lnTo>
                  <a:lnTo>
                    <a:pt x="274" y="50"/>
                  </a:lnTo>
                  <a:lnTo>
                    <a:pt x="248" y="56"/>
                  </a:lnTo>
                  <a:lnTo>
                    <a:pt x="223" y="60"/>
                  </a:lnTo>
                  <a:lnTo>
                    <a:pt x="197" y="64"/>
                  </a:lnTo>
                  <a:lnTo>
                    <a:pt x="194" y="42"/>
                  </a:lnTo>
                  <a:close/>
                  <a:moveTo>
                    <a:pt x="391" y="3"/>
                  </a:moveTo>
                  <a:lnTo>
                    <a:pt x="394" y="3"/>
                  </a:lnTo>
                  <a:lnTo>
                    <a:pt x="396" y="3"/>
                  </a:lnTo>
                  <a:lnTo>
                    <a:pt x="397" y="3"/>
                  </a:lnTo>
                  <a:lnTo>
                    <a:pt x="399" y="2"/>
                  </a:lnTo>
                  <a:lnTo>
                    <a:pt x="400" y="2"/>
                  </a:lnTo>
                  <a:lnTo>
                    <a:pt x="402" y="0"/>
                  </a:lnTo>
                  <a:lnTo>
                    <a:pt x="411" y="25"/>
                  </a:lnTo>
                  <a:lnTo>
                    <a:pt x="408" y="25"/>
                  </a:lnTo>
                  <a:lnTo>
                    <a:pt x="405" y="25"/>
                  </a:lnTo>
                  <a:lnTo>
                    <a:pt x="403" y="25"/>
                  </a:lnTo>
                  <a:lnTo>
                    <a:pt x="400" y="25"/>
                  </a:lnTo>
                  <a:lnTo>
                    <a:pt x="397" y="25"/>
                  </a:lnTo>
                  <a:lnTo>
                    <a:pt x="394" y="25"/>
                  </a:lnTo>
                  <a:lnTo>
                    <a:pt x="391" y="3"/>
                  </a:lnTo>
                  <a:close/>
                  <a:moveTo>
                    <a:pt x="402" y="0"/>
                  </a:moveTo>
                  <a:lnTo>
                    <a:pt x="405" y="0"/>
                  </a:lnTo>
                  <a:lnTo>
                    <a:pt x="408" y="0"/>
                  </a:lnTo>
                  <a:lnTo>
                    <a:pt x="410" y="0"/>
                  </a:lnTo>
                  <a:lnTo>
                    <a:pt x="411" y="0"/>
                  </a:lnTo>
                  <a:lnTo>
                    <a:pt x="416" y="0"/>
                  </a:lnTo>
                  <a:lnTo>
                    <a:pt x="419" y="0"/>
                  </a:lnTo>
                  <a:lnTo>
                    <a:pt x="422" y="21"/>
                  </a:lnTo>
                  <a:lnTo>
                    <a:pt x="419" y="21"/>
                  </a:lnTo>
                  <a:lnTo>
                    <a:pt x="416" y="22"/>
                  </a:lnTo>
                  <a:lnTo>
                    <a:pt x="414" y="22"/>
                  </a:lnTo>
                  <a:lnTo>
                    <a:pt x="413" y="22"/>
                  </a:lnTo>
                  <a:lnTo>
                    <a:pt x="413" y="24"/>
                  </a:lnTo>
                  <a:lnTo>
                    <a:pt x="411" y="25"/>
                  </a:lnTo>
                  <a:lnTo>
                    <a:pt x="402" y="0"/>
                  </a:lnTo>
                  <a:close/>
                  <a:moveTo>
                    <a:pt x="419" y="0"/>
                  </a:moveTo>
                  <a:lnTo>
                    <a:pt x="422" y="0"/>
                  </a:lnTo>
                  <a:lnTo>
                    <a:pt x="422" y="10"/>
                  </a:lnTo>
                  <a:lnTo>
                    <a:pt x="419" y="0"/>
                  </a:lnTo>
                  <a:close/>
                  <a:moveTo>
                    <a:pt x="422" y="0"/>
                  </a:moveTo>
                  <a:lnTo>
                    <a:pt x="422" y="21"/>
                  </a:lnTo>
                  <a:lnTo>
                    <a:pt x="419" y="21"/>
                  </a:lnTo>
                  <a:lnTo>
                    <a:pt x="422" y="0"/>
                  </a:lnTo>
                  <a:close/>
                  <a:moveTo>
                    <a:pt x="422" y="0"/>
                  </a:moveTo>
                  <a:lnTo>
                    <a:pt x="422" y="10"/>
                  </a:lnTo>
                  <a:lnTo>
                    <a:pt x="422" y="0"/>
                  </a:lnTo>
                  <a:close/>
                  <a:moveTo>
                    <a:pt x="422" y="0"/>
                  </a:moveTo>
                  <a:lnTo>
                    <a:pt x="423" y="0"/>
                  </a:lnTo>
                  <a:lnTo>
                    <a:pt x="425" y="0"/>
                  </a:lnTo>
                  <a:lnTo>
                    <a:pt x="426" y="0"/>
                  </a:lnTo>
                  <a:lnTo>
                    <a:pt x="422" y="21"/>
                  </a:lnTo>
                  <a:lnTo>
                    <a:pt x="422" y="0"/>
                  </a:lnTo>
                  <a:close/>
                  <a:moveTo>
                    <a:pt x="426" y="0"/>
                  </a:moveTo>
                  <a:lnTo>
                    <a:pt x="426" y="0"/>
                  </a:lnTo>
                  <a:lnTo>
                    <a:pt x="428" y="0"/>
                  </a:lnTo>
                  <a:lnTo>
                    <a:pt x="430" y="0"/>
                  </a:lnTo>
                  <a:lnTo>
                    <a:pt x="426" y="21"/>
                  </a:lnTo>
                  <a:lnTo>
                    <a:pt x="425" y="21"/>
                  </a:lnTo>
                  <a:lnTo>
                    <a:pt x="423" y="21"/>
                  </a:lnTo>
                  <a:lnTo>
                    <a:pt x="422" y="21"/>
                  </a:lnTo>
                  <a:lnTo>
                    <a:pt x="426" y="0"/>
                  </a:lnTo>
                  <a:close/>
                  <a:moveTo>
                    <a:pt x="430" y="0"/>
                  </a:moveTo>
                  <a:lnTo>
                    <a:pt x="433" y="0"/>
                  </a:lnTo>
                  <a:lnTo>
                    <a:pt x="434" y="0"/>
                  </a:lnTo>
                  <a:lnTo>
                    <a:pt x="437" y="0"/>
                  </a:lnTo>
                  <a:lnTo>
                    <a:pt x="440" y="0"/>
                  </a:lnTo>
                  <a:lnTo>
                    <a:pt x="442" y="2"/>
                  </a:lnTo>
                  <a:lnTo>
                    <a:pt x="443" y="2"/>
                  </a:lnTo>
                  <a:lnTo>
                    <a:pt x="445" y="3"/>
                  </a:lnTo>
                  <a:lnTo>
                    <a:pt x="442" y="25"/>
                  </a:lnTo>
                  <a:lnTo>
                    <a:pt x="440" y="25"/>
                  </a:lnTo>
                  <a:lnTo>
                    <a:pt x="439" y="24"/>
                  </a:lnTo>
                  <a:lnTo>
                    <a:pt x="436" y="24"/>
                  </a:lnTo>
                  <a:lnTo>
                    <a:pt x="434" y="22"/>
                  </a:lnTo>
                  <a:lnTo>
                    <a:pt x="431" y="22"/>
                  </a:lnTo>
                  <a:lnTo>
                    <a:pt x="430" y="21"/>
                  </a:lnTo>
                  <a:lnTo>
                    <a:pt x="426" y="21"/>
                  </a:lnTo>
                  <a:lnTo>
                    <a:pt x="430" y="0"/>
                  </a:lnTo>
                  <a:close/>
                  <a:moveTo>
                    <a:pt x="445" y="3"/>
                  </a:moveTo>
                  <a:lnTo>
                    <a:pt x="450" y="3"/>
                  </a:lnTo>
                  <a:lnTo>
                    <a:pt x="445" y="14"/>
                  </a:lnTo>
                  <a:lnTo>
                    <a:pt x="445" y="3"/>
                  </a:lnTo>
                  <a:close/>
                  <a:moveTo>
                    <a:pt x="450" y="3"/>
                  </a:moveTo>
                  <a:lnTo>
                    <a:pt x="450" y="3"/>
                  </a:lnTo>
                  <a:lnTo>
                    <a:pt x="451" y="3"/>
                  </a:lnTo>
                  <a:lnTo>
                    <a:pt x="453" y="3"/>
                  </a:lnTo>
                  <a:lnTo>
                    <a:pt x="454" y="3"/>
                  </a:lnTo>
                  <a:lnTo>
                    <a:pt x="457" y="3"/>
                  </a:lnTo>
                  <a:lnTo>
                    <a:pt x="450" y="28"/>
                  </a:lnTo>
                  <a:lnTo>
                    <a:pt x="450" y="27"/>
                  </a:lnTo>
                  <a:lnTo>
                    <a:pt x="448" y="27"/>
                  </a:lnTo>
                  <a:lnTo>
                    <a:pt x="448" y="25"/>
                  </a:lnTo>
                  <a:lnTo>
                    <a:pt x="446" y="25"/>
                  </a:lnTo>
                  <a:lnTo>
                    <a:pt x="445" y="25"/>
                  </a:lnTo>
                  <a:lnTo>
                    <a:pt x="442" y="25"/>
                  </a:lnTo>
                  <a:lnTo>
                    <a:pt x="450" y="3"/>
                  </a:lnTo>
                  <a:close/>
                  <a:moveTo>
                    <a:pt x="457" y="3"/>
                  </a:moveTo>
                  <a:lnTo>
                    <a:pt x="459" y="4"/>
                  </a:lnTo>
                  <a:lnTo>
                    <a:pt x="460" y="6"/>
                  </a:lnTo>
                  <a:lnTo>
                    <a:pt x="462" y="6"/>
                  </a:lnTo>
                  <a:lnTo>
                    <a:pt x="463" y="7"/>
                  </a:lnTo>
                  <a:lnTo>
                    <a:pt x="467" y="7"/>
                  </a:lnTo>
                  <a:lnTo>
                    <a:pt x="470" y="7"/>
                  </a:lnTo>
                  <a:lnTo>
                    <a:pt x="462" y="28"/>
                  </a:lnTo>
                  <a:lnTo>
                    <a:pt x="450" y="28"/>
                  </a:lnTo>
                  <a:lnTo>
                    <a:pt x="457" y="3"/>
                  </a:lnTo>
                  <a:close/>
                  <a:moveTo>
                    <a:pt x="470" y="7"/>
                  </a:moveTo>
                  <a:lnTo>
                    <a:pt x="465" y="18"/>
                  </a:lnTo>
                  <a:lnTo>
                    <a:pt x="470" y="7"/>
                  </a:lnTo>
                  <a:close/>
                  <a:moveTo>
                    <a:pt x="470" y="7"/>
                  </a:moveTo>
                  <a:lnTo>
                    <a:pt x="471" y="7"/>
                  </a:lnTo>
                  <a:lnTo>
                    <a:pt x="473" y="8"/>
                  </a:lnTo>
                  <a:lnTo>
                    <a:pt x="474" y="10"/>
                  </a:lnTo>
                  <a:lnTo>
                    <a:pt x="476" y="10"/>
                  </a:lnTo>
                  <a:lnTo>
                    <a:pt x="477" y="10"/>
                  </a:lnTo>
                  <a:lnTo>
                    <a:pt x="470" y="31"/>
                  </a:lnTo>
                  <a:lnTo>
                    <a:pt x="468" y="31"/>
                  </a:lnTo>
                  <a:lnTo>
                    <a:pt x="467" y="31"/>
                  </a:lnTo>
                  <a:lnTo>
                    <a:pt x="465" y="31"/>
                  </a:lnTo>
                  <a:lnTo>
                    <a:pt x="463" y="29"/>
                  </a:lnTo>
                  <a:lnTo>
                    <a:pt x="462" y="28"/>
                  </a:lnTo>
                  <a:lnTo>
                    <a:pt x="470" y="7"/>
                  </a:lnTo>
                  <a:close/>
                  <a:moveTo>
                    <a:pt x="477" y="10"/>
                  </a:moveTo>
                  <a:lnTo>
                    <a:pt x="479" y="10"/>
                  </a:lnTo>
                  <a:lnTo>
                    <a:pt x="480" y="10"/>
                  </a:lnTo>
                  <a:lnTo>
                    <a:pt x="482" y="11"/>
                  </a:lnTo>
                  <a:lnTo>
                    <a:pt x="483" y="13"/>
                  </a:lnTo>
                  <a:lnTo>
                    <a:pt x="485" y="14"/>
                  </a:lnTo>
                  <a:lnTo>
                    <a:pt x="477" y="35"/>
                  </a:lnTo>
                  <a:lnTo>
                    <a:pt x="476" y="35"/>
                  </a:lnTo>
                  <a:lnTo>
                    <a:pt x="474" y="35"/>
                  </a:lnTo>
                  <a:lnTo>
                    <a:pt x="473" y="33"/>
                  </a:lnTo>
                  <a:lnTo>
                    <a:pt x="471" y="32"/>
                  </a:lnTo>
                  <a:lnTo>
                    <a:pt x="470" y="31"/>
                  </a:lnTo>
                  <a:lnTo>
                    <a:pt x="477" y="10"/>
                  </a:lnTo>
                  <a:close/>
                  <a:moveTo>
                    <a:pt x="485" y="14"/>
                  </a:moveTo>
                  <a:lnTo>
                    <a:pt x="482" y="25"/>
                  </a:lnTo>
                  <a:lnTo>
                    <a:pt x="485" y="14"/>
                  </a:lnTo>
                  <a:close/>
                  <a:moveTo>
                    <a:pt x="485" y="14"/>
                  </a:moveTo>
                  <a:lnTo>
                    <a:pt x="488" y="15"/>
                  </a:lnTo>
                  <a:lnTo>
                    <a:pt x="491" y="17"/>
                  </a:lnTo>
                  <a:lnTo>
                    <a:pt x="493" y="17"/>
                  </a:lnTo>
                  <a:lnTo>
                    <a:pt x="494" y="17"/>
                  </a:lnTo>
                  <a:lnTo>
                    <a:pt x="496" y="17"/>
                  </a:lnTo>
                  <a:lnTo>
                    <a:pt x="496" y="18"/>
                  </a:lnTo>
                  <a:lnTo>
                    <a:pt x="497" y="18"/>
                  </a:lnTo>
                  <a:lnTo>
                    <a:pt x="490" y="39"/>
                  </a:lnTo>
                  <a:lnTo>
                    <a:pt x="488" y="39"/>
                  </a:lnTo>
                  <a:lnTo>
                    <a:pt x="487" y="38"/>
                  </a:lnTo>
                  <a:lnTo>
                    <a:pt x="483" y="38"/>
                  </a:lnTo>
                  <a:lnTo>
                    <a:pt x="480" y="38"/>
                  </a:lnTo>
                  <a:lnTo>
                    <a:pt x="477" y="36"/>
                  </a:lnTo>
                  <a:lnTo>
                    <a:pt x="473" y="35"/>
                  </a:lnTo>
                  <a:lnTo>
                    <a:pt x="485" y="14"/>
                  </a:lnTo>
                  <a:close/>
                  <a:moveTo>
                    <a:pt x="497" y="18"/>
                  </a:moveTo>
                  <a:lnTo>
                    <a:pt x="505" y="21"/>
                  </a:lnTo>
                  <a:lnTo>
                    <a:pt x="505" y="28"/>
                  </a:lnTo>
                  <a:lnTo>
                    <a:pt x="493" y="28"/>
                  </a:lnTo>
                  <a:lnTo>
                    <a:pt x="497" y="18"/>
                  </a:lnTo>
                  <a:close/>
                  <a:moveTo>
                    <a:pt x="505" y="28"/>
                  </a:moveTo>
                  <a:lnTo>
                    <a:pt x="505" y="39"/>
                  </a:lnTo>
                  <a:lnTo>
                    <a:pt x="482" y="39"/>
                  </a:lnTo>
                  <a:lnTo>
                    <a:pt x="482" y="28"/>
                  </a:lnTo>
                  <a:lnTo>
                    <a:pt x="505" y="28"/>
                  </a:lnTo>
                  <a:close/>
                  <a:moveTo>
                    <a:pt x="505" y="39"/>
                  </a:moveTo>
                  <a:lnTo>
                    <a:pt x="505" y="64"/>
                  </a:lnTo>
                  <a:lnTo>
                    <a:pt x="482" y="64"/>
                  </a:lnTo>
                  <a:lnTo>
                    <a:pt x="482" y="39"/>
                  </a:lnTo>
                  <a:lnTo>
                    <a:pt x="505" y="39"/>
                  </a:lnTo>
                  <a:close/>
                  <a:moveTo>
                    <a:pt x="505" y="64"/>
                  </a:moveTo>
                  <a:lnTo>
                    <a:pt x="505" y="93"/>
                  </a:lnTo>
                  <a:lnTo>
                    <a:pt x="482" y="93"/>
                  </a:lnTo>
                  <a:lnTo>
                    <a:pt x="482" y="64"/>
                  </a:lnTo>
                  <a:lnTo>
                    <a:pt x="505" y="64"/>
                  </a:lnTo>
                  <a:close/>
                  <a:moveTo>
                    <a:pt x="505" y="93"/>
                  </a:moveTo>
                  <a:lnTo>
                    <a:pt x="505" y="121"/>
                  </a:lnTo>
                  <a:lnTo>
                    <a:pt x="482" y="121"/>
                  </a:lnTo>
                  <a:lnTo>
                    <a:pt x="482" y="93"/>
                  </a:lnTo>
                  <a:lnTo>
                    <a:pt x="505" y="93"/>
                  </a:lnTo>
                  <a:close/>
                  <a:moveTo>
                    <a:pt x="505" y="121"/>
                  </a:moveTo>
                  <a:lnTo>
                    <a:pt x="505" y="146"/>
                  </a:lnTo>
                  <a:lnTo>
                    <a:pt x="482" y="146"/>
                  </a:lnTo>
                  <a:lnTo>
                    <a:pt x="482" y="121"/>
                  </a:lnTo>
                  <a:lnTo>
                    <a:pt x="505" y="121"/>
                  </a:lnTo>
                  <a:close/>
                  <a:moveTo>
                    <a:pt x="505" y="146"/>
                  </a:moveTo>
                  <a:lnTo>
                    <a:pt x="505" y="156"/>
                  </a:lnTo>
                  <a:lnTo>
                    <a:pt x="482" y="156"/>
                  </a:lnTo>
                  <a:lnTo>
                    <a:pt x="482" y="146"/>
                  </a:lnTo>
                  <a:lnTo>
                    <a:pt x="505" y="146"/>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8" name="Freeform 9"/>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w 481"/>
                <a:gd name="T115" fmla="*/ 1 h 198"/>
                <a:gd name="T116" fmla="*/ 0 w 481"/>
                <a:gd name="T117" fmla="*/ 1 h 198"/>
                <a:gd name="T118" fmla="*/ 0 w 481"/>
                <a:gd name="T119" fmla="*/ 1 h 198"/>
                <a:gd name="T120" fmla="*/ 0 w 481"/>
                <a:gd name="T121" fmla="*/ 1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1"/>
                <a:gd name="T184" fmla="*/ 0 h 198"/>
                <a:gd name="T185" fmla="*/ 481 w 481"/>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1" h="198">
                  <a:moveTo>
                    <a:pt x="481" y="146"/>
                  </a:moveTo>
                  <a:lnTo>
                    <a:pt x="481" y="144"/>
                  </a:lnTo>
                  <a:lnTo>
                    <a:pt x="479" y="144"/>
                  </a:lnTo>
                  <a:lnTo>
                    <a:pt x="478" y="143"/>
                  </a:lnTo>
                  <a:lnTo>
                    <a:pt x="476" y="143"/>
                  </a:lnTo>
                  <a:lnTo>
                    <a:pt x="473" y="142"/>
                  </a:lnTo>
                  <a:lnTo>
                    <a:pt x="470" y="140"/>
                  </a:lnTo>
                  <a:lnTo>
                    <a:pt x="465" y="139"/>
                  </a:lnTo>
                  <a:lnTo>
                    <a:pt x="464" y="139"/>
                  </a:lnTo>
                  <a:lnTo>
                    <a:pt x="462" y="137"/>
                  </a:lnTo>
                  <a:lnTo>
                    <a:pt x="458" y="136"/>
                  </a:lnTo>
                  <a:lnTo>
                    <a:pt x="453" y="136"/>
                  </a:lnTo>
                  <a:lnTo>
                    <a:pt x="451" y="136"/>
                  </a:lnTo>
                  <a:lnTo>
                    <a:pt x="450" y="136"/>
                  </a:lnTo>
                  <a:lnTo>
                    <a:pt x="447" y="135"/>
                  </a:lnTo>
                  <a:lnTo>
                    <a:pt x="444" y="133"/>
                  </a:lnTo>
                  <a:lnTo>
                    <a:pt x="438" y="132"/>
                  </a:lnTo>
                  <a:lnTo>
                    <a:pt x="431" y="130"/>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7"/>
                  </a:lnTo>
                  <a:lnTo>
                    <a:pt x="251" y="161"/>
                  </a:lnTo>
                  <a:lnTo>
                    <a:pt x="213" y="168"/>
                  </a:lnTo>
                  <a:lnTo>
                    <a:pt x="194" y="172"/>
                  </a:lnTo>
                  <a:lnTo>
                    <a:pt x="174" y="176"/>
                  </a:lnTo>
                  <a:lnTo>
                    <a:pt x="156" y="180"/>
                  </a:lnTo>
                  <a:lnTo>
                    <a:pt x="139" y="183"/>
                  </a:lnTo>
                  <a:lnTo>
                    <a:pt x="130" y="185"/>
                  </a:lnTo>
                  <a:lnTo>
                    <a:pt x="122" y="187"/>
                  </a:lnTo>
                  <a:lnTo>
                    <a:pt x="113" y="189"/>
                  </a:lnTo>
                  <a:lnTo>
                    <a:pt x="105" y="190"/>
                  </a:lnTo>
                  <a:lnTo>
                    <a:pt x="97" y="192"/>
                  </a:lnTo>
                  <a:lnTo>
                    <a:pt x="90" y="193"/>
                  </a:lnTo>
                  <a:lnTo>
                    <a:pt x="82" y="194"/>
                  </a:lnTo>
                  <a:lnTo>
                    <a:pt x="76" y="196"/>
                  </a:lnTo>
                  <a:lnTo>
                    <a:pt x="71" y="197"/>
                  </a:lnTo>
                  <a:lnTo>
                    <a:pt x="66" y="198"/>
                  </a:lnTo>
                  <a:lnTo>
                    <a:pt x="62" y="198"/>
                  </a:lnTo>
                  <a:lnTo>
                    <a:pt x="57" y="198"/>
                  </a:lnTo>
                  <a:lnTo>
                    <a:pt x="54" y="198"/>
                  </a:lnTo>
                  <a:lnTo>
                    <a:pt x="50" y="198"/>
                  </a:lnTo>
                  <a:lnTo>
                    <a:pt x="46" y="198"/>
                  </a:lnTo>
                  <a:lnTo>
                    <a:pt x="43" y="198"/>
                  </a:lnTo>
                  <a:lnTo>
                    <a:pt x="40" y="198"/>
                  </a:lnTo>
                  <a:lnTo>
                    <a:pt x="37" y="198"/>
                  </a:lnTo>
                  <a:lnTo>
                    <a:pt x="34" y="198"/>
                  </a:lnTo>
                  <a:lnTo>
                    <a:pt x="31" y="197"/>
                  </a:lnTo>
                  <a:lnTo>
                    <a:pt x="25" y="194"/>
                  </a:lnTo>
                  <a:lnTo>
                    <a:pt x="20" y="193"/>
                  </a:lnTo>
                  <a:lnTo>
                    <a:pt x="16" y="190"/>
                  </a:lnTo>
                  <a:lnTo>
                    <a:pt x="13" y="187"/>
                  </a:lnTo>
                  <a:lnTo>
                    <a:pt x="9" y="186"/>
                  </a:lnTo>
                  <a:lnTo>
                    <a:pt x="8" y="185"/>
                  </a:lnTo>
                  <a:lnTo>
                    <a:pt x="6"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6"/>
                  </a:lnTo>
                  <a:lnTo>
                    <a:pt x="0" y="123"/>
                  </a:lnTo>
                  <a:lnTo>
                    <a:pt x="0" y="119"/>
                  </a:lnTo>
                  <a:lnTo>
                    <a:pt x="0" y="115"/>
                  </a:lnTo>
                  <a:lnTo>
                    <a:pt x="0" y="112"/>
                  </a:lnTo>
                  <a:lnTo>
                    <a:pt x="0" y="111"/>
                  </a:lnTo>
                  <a:lnTo>
                    <a:pt x="0" y="108"/>
                  </a:lnTo>
                  <a:lnTo>
                    <a:pt x="0" y="107"/>
                  </a:lnTo>
                  <a:lnTo>
                    <a:pt x="0" y="103"/>
                  </a:lnTo>
                  <a:lnTo>
                    <a:pt x="0" y="100"/>
                  </a:lnTo>
                  <a:lnTo>
                    <a:pt x="0" y="97"/>
                  </a:lnTo>
                  <a:lnTo>
                    <a:pt x="0" y="96"/>
                  </a:lnTo>
                  <a:lnTo>
                    <a:pt x="0" y="93"/>
                  </a:lnTo>
                  <a:lnTo>
                    <a:pt x="0" y="90"/>
                  </a:lnTo>
                  <a:lnTo>
                    <a:pt x="0" y="89"/>
                  </a:lnTo>
                  <a:lnTo>
                    <a:pt x="0" y="86"/>
                  </a:lnTo>
                  <a:lnTo>
                    <a:pt x="0" y="85"/>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4"/>
                  </a:lnTo>
                  <a:lnTo>
                    <a:pt x="85" y="64"/>
                  </a:lnTo>
                  <a:lnTo>
                    <a:pt x="86" y="62"/>
                  </a:lnTo>
                  <a:lnTo>
                    <a:pt x="90" y="62"/>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26"/>
                  </a:lnTo>
                  <a:lnTo>
                    <a:pt x="481" y="29"/>
                  </a:lnTo>
                  <a:lnTo>
                    <a:pt x="481" y="32"/>
                  </a:lnTo>
                  <a:lnTo>
                    <a:pt x="481" y="35"/>
                  </a:lnTo>
                  <a:lnTo>
                    <a:pt x="481" y="39"/>
                  </a:lnTo>
                  <a:lnTo>
                    <a:pt x="481" y="41"/>
                  </a:lnTo>
                  <a:lnTo>
                    <a:pt x="481" y="50"/>
                  </a:lnTo>
                  <a:lnTo>
                    <a:pt x="481" y="53"/>
                  </a:lnTo>
                  <a:lnTo>
                    <a:pt x="481" y="54"/>
                  </a:lnTo>
                  <a:lnTo>
                    <a:pt x="481" y="58"/>
                  </a:lnTo>
                  <a:lnTo>
                    <a:pt x="481" y="62"/>
                  </a:lnTo>
                  <a:lnTo>
                    <a:pt x="481" y="65"/>
                  </a:lnTo>
                  <a:lnTo>
                    <a:pt x="481" y="68"/>
                  </a:lnTo>
                  <a:lnTo>
                    <a:pt x="481" y="71"/>
                  </a:lnTo>
                  <a:lnTo>
                    <a:pt x="481" y="73"/>
                  </a:lnTo>
                  <a:lnTo>
                    <a:pt x="481" y="75"/>
                  </a:lnTo>
                  <a:lnTo>
                    <a:pt x="481" y="76"/>
                  </a:lnTo>
                  <a:lnTo>
                    <a:pt x="481" y="79"/>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lnTo>
                    <a:pt x="481" y="143"/>
                  </a:lnTo>
                  <a:lnTo>
                    <a:pt x="481" y="144"/>
                  </a:lnTo>
                  <a:lnTo>
                    <a:pt x="481" y="14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9" name="Freeform 10"/>
            <p:cNvSpPr>
              <a:spLocks noEditPoints="1"/>
            </p:cNvSpPr>
            <p:nvPr/>
          </p:nvSpPr>
          <p:spPr bwMode="auto">
            <a:xfrm>
              <a:off x="2982" y="754"/>
              <a:ext cx="253" cy="112"/>
            </a:xfrm>
            <a:custGeom>
              <a:avLst/>
              <a:gdLst>
                <a:gd name="T0" fmla="*/ 1 w 505"/>
                <a:gd name="T1" fmla="*/ 0 h 223"/>
                <a:gd name="T2" fmla="*/ 1 w 505"/>
                <a:gd name="T3" fmla="*/ 0 h 223"/>
                <a:gd name="T4" fmla="*/ 1 w 505"/>
                <a:gd name="T5" fmla="*/ 0 h 223"/>
                <a:gd name="T6" fmla="*/ 1 w 505"/>
                <a:gd name="T7" fmla="*/ 0 h 223"/>
                <a:gd name="T8" fmla="*/ 1 w 505"/>
                <a:gd name="T9" fmla="*/ 0 h 223"/>
                <a:gd name="T10" fmla="*/ 1 w 505"/>
                <a:gd name="T11" fmla="*/ 0 h 223"/>
                <a:gd name="T12" fmla="*/ 1 w 505"/>
                <a:gd name="T13" fmla="*/ 0 h 223"/>
                <a:gd name="T14" fmla="*/ 1 w 505"/>
                <a:gd name="T15" fmla="*/ 0 h 223"/>
                <a:gd name="T16" fmla="*/ 1 w 505"/>
                <a:gd name="T17" fmla="*/ 0 h 223"/>
                <a:gd name="T18" fmla="*/ 1 w 505"/>
                <a:gd name="T19" fmla="*/ 0 h 223"/>
                <a:gd name="T20" fmla="*/ 1 w 505"/>
                <a:gd name="T21" fmla="*/ 0 h 223"/>
                <a:gd name="T22" fmla="*/ 1 w 505"/>
                <a:gd name="T23" fmla="*/ 0 h 223"/>
                <a:gd name="T24" fmla="*/ 1 w 505"/>
                <a:gd name="T25" fmla="*/ 0 h 223"/>
                <a:gd name="T26" fmla="*/ 1 w 505"/>
                <a:gd name="T27" fmla="*/ 0 h 223"/>
                <a:gd name="T28" fmla="*/ 1 w 505"/>
                <a:gd name="T29" fmla="*/ 0 h 223"/>
                <a:gd name="T30" fmla="*/ 1 w 505"/>
                <a:gd name="T31" fmla="*/ 0 h 223"/>
                <a:gd name="T32" fmla="*/ 1 w 505"/>
                <a:gd name="T33" fmla="*/ 0 h 223"/>
                <a:gd name="T34" fmla="*/ 1 w 505"/>
                <a:gd name="T35" fmla="*/ 0 h 223"/>
                <a:gd name="T36" fmla="*/ 1 w 505"/>
                <a:gd name="T37" fmla="*/ 0 h 223"/>
                <a:gd name="T38" fmla="*/ 1 w 505"/>
                <a:gd name="T39" fmla="*/ 0 h 223"/>
                <a:gd name="T40" fmla="*/ 0 w 505"/>
                <a:gd name="T41" fmla="*/ 0 h 223"/>
                <a:gd name="T42" fmla="*/ 0 w 505"/>
                <a:gd name="T43" fmla="*/ 0 h 223"/>
                <a:gd name="T44" fmla="*/ 1 w 505"/>
                <a:gd name="T45" fmla="*/ 0 h 223"/>
                <a:gd name="T46" fmla="*/ 0 w 505"/>
                <a:gd name="T47" fmla="*/ 0 h 223"/>
                <a:gd name="T48" fmla="*/ 1 w 505"/>
                <a:gd name="T49" fmla="*/ 0 h 223"/>
                <a:gd name="T50" fmla="*/ 0 w 505"/>
                <a:gd name="T51" fmla="*/ 0 h 223"/>
                <a:gd name="T52" fmla="*/ 0 w 505"/>
                <a:gd name="T53" fmla="*/ 0 h 223"/>
                <a:gd name="T54" fmla="*/ 1 w 505"/>
                <a:gd name="T55" fmla="*/ 0 h 223"/>
                <a:gd name="T56" fmla="*/ 0 w 505"/>
                <a:gd name="T57" fmla="*/ 0 h 223"/>
                <a:gd name="T58" fmla="*/ 0 w 505"/>
                <a:gd name="T59" fmla="*/ 0 h 223"/>
                <a:gd name="T60" fmla="*/ 1 w 505"/>
                <a:gd name="T61" fmla="*/ 0 h 223"/>
                <a:gd name="T62" fmla="*/ 1 w 505"/>
                <a:gd name="T63" fmla="*/ 0 h 223"/>
                <a:gd name="T64" fmla="*/ 1 w 505"/>
                <a:gd name="T65" fmla="*/ 0 h 223"/>
                <a:gd name="T66" fmla="*/ 0 w 505"/>
                <a:gd name="T67" fmla="*/ 0 h 223"/>
                <a:gd name="T68" fmla="*/ 1 w 505"/>
                <a:gd name="T69" fmla="*/ 0 h 223"/>
                <a:gd name="T70" fmla="*/ 1 w 505"/>
                <a:gd name="T71" fmla="*/ 0 h 223"/>
                <a:gd name="T72" fmla="*/ 1 w 505"/>
                <a:gd name="T73" fmla="*/ 0 h 223"/>
                <a:gd name="T74" fmla="*/ 1 w 505"/>
                <a:gd name="T75" fmla="*/ 0 h 223"/>
                <a:gd name="T76" fmla="*/ 1 w 505"/>
                <a:gd name="T77" fmla="*/ 0 h 223"/>
                <a:gd name="T78" fmla="*/ 1 w 505"/>
                <a:gd name="T79" fmla="*/ 0 h 223"/>
                <a:gd name="T80" fmla="*/ 1 w 505"/>
                <a:gd name="T81" fmla="*/ 0 h 223"/>
                <a:gd name="T82" fmla="*/ 1 w 505"/>
                <a:gd name="T83" fmla="*/ 0 h 223"/>
                <a:gd name="T84" fmla="*/ 1 w 505"/>
                <a:gd name="T85" fmla="*/ 0 h 223"/>
                <a:gd name="T86" fmla="*/ 1 w 505"/>
                <a:gd name="T87" fmla="*/ 0 h 223"/>
                <a:gd name="T88" fmla="*/ 1 w 505"/>
                <a:gd name="T89" fmla="*/ 0 h 223"/>
                <a:gd name="T90" fmla="*/ 1 w 505"/>
                <a:gd name="T91" fmla="*/ 0 h 223"/>
                <a:gd name="T92" fmla="*/ 1 w 505"/>
                <a:gd name="T93" fmla="*/ 0 h 223"/>
                <a:gd name="T94" fmla="*/ 1 w 505"/>
                <a:gd name="T95" fmla="*/ 0 h 223"/>
                <a:gd name="T96" fmla="*/ 1 w 505"/>
                <a:gd name="T97" fmla="*/ 0 h 223"/>
                <a:gd name="T98" fmla="*/ 1 w 505"/>
                <a:gd name="T99" fmla="*/ 0 h 223"/>
                <a:gd name="T100" fmla="*/ 1 w 505"/>
                <a:gd name="T101" fmla="*/ 0 h 223"/>
                <a:gd name="T102" fmla="*/ 1 w 505"/>
                <a:gd name="T103" fmla="*/ 0 h 223"/>
                <a:gd name="T104" fmla="*/ 1 w 505"/>
                <a:gd name="T105" fmla="*/ 0 h 223"/>
                <a:gd name="T106" fmla="*/ 1 w 505"/>
                <a:gd name="T107" fmla="*/ 0 h 223"/>
                <a:gd name="T108" fmla="*/ 1 w 505"/>
                <a:gd name="T109" fmla="*/ 0 h 223"/>
                <a:gd name="T110" fmla="*/ 1 w 505"/>
                <a:gd name="T111" fmla="*/ 0 h 223"/>
                <a:gd name="T112" fmla="*/ 1 w 505"/>
                <a:gd name="T113" fmla="*/ 0 h 223"/>
                <a:gd name="T114" fmla="*/ 1 w 505"/>
                <a:gd name="T115" fmla="*/ 0 h 223"/>
                <a:gd name="T116" fmla="*/ 1 w 505"/>
                <a:gd name="T117" fmla="*/ 0 h 223"/>
                <a:gd name="T118" fmla="*/ 1 w 505"/>
                <a:gd name="T119" fmla="*/ 0 h 2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5"/>
                <a:gd name="T181" fmla="*/ 0 h 223"/>
                <a:gd name="T182" fmla="*/ 505 w 505"/>
                <a:gd name="T183" fmla="*/ 223 h 2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5" h="223">
                  <a:moveTo>
                    <a:pt x="490" y="170"/>
                  </a:moveTo>
                  <a:lnTo>
                    <a:pt x="488" y="168"/>
                  </a:lnTo>
                  <a:lnTo>
                    <a:pt x="487" y="168"/>
                  </a:lnTo>
                  <a:lnTo>
                    <a:pt x="485" y="167"/>
                  </a:lnTo>
                  <a:lnTo>
                    <a:pt x="482" y="166"/>
                  </a:lnTo>
                  <a:lnTo>
                    <a:pt x="479" y="164"/>
                  </a:lnTo>
                  <a:lnTo>
                    <a:pt x="473" y="163"/>
                  </a:lnTo>
                  <a:lnTo>
                    <a:pt x="482" y="141"/>
                  </a:lnTo>
                  <a:lnTo>
                    <a:pt x="485" y="142"/>
                  </a:lnTo>
                  <a:lnTo>
                    <a:pt x="490" y="143"/>
                  </a:lnTo>
                  <a:lnTo>
                    <a:pt x="491" y="145"/>
                  </a:lnTo>
                  <a:lnTo>
                    <a:pt x="494" y="146"/>
                  </a:lnTo>
                  <a:lnTo>
                    <a:pt x="496" y="148"/>
                  </a:lnTo>
                  <a:lnTo>
                    <a:pt x="497" y="149"/>
                  </a:lnTo>
                  <a:lnTo>
                    <a:pt x="490" y="170"/>
                  </a:lnTo>
                  <a:close/>
                  <a:moveTo>
                    <a:pt x="473" y="163"/>
                  </a:moveTo>
                  <a:lnTo>
                    <a:pt x="473" y="163"/>
                  </a:lnTo>
                  <a:lnTo>
                    <a:pt x="471" y="161"/>
                  </a:lnTo>
                  <a:lnTo>
                    <a:pt x="470" y="161"/>
                  </a:lnTo>
                  <a:lnTo>
                    <a:pt x="468" y="161"/>
                  </a:lnTo>
                  <a:lnTo>
                    <a:pt x="468" y="160"/>
                  </a:lnTo>
                  <a:lnTo>
                    <a:pt x="467" y="160"/>
                  </a:lnTo>
                  <a:lnTo>
                    <a:pt x="465" y="159"/>
                  </a:lnTo>
                  <a:lnTo>
                    <a:pt x="473" y="138"/>
                  </a:lnTo>
                  <a:lnTo>
                    <a:pt x="474" y="139"/>
                  </a:lnTo>
                  <a:lnTo>
                    <a:pt x="476" y="139"/>
                  </a:lnTo>
                  <a:lnTo>
                    <a:pt x="477" y="141"/>
                  </a:lnTo>
                  <a:lnTo>
                    <a:pt x="479" y="141"/>
                  </a:lnTo>
                  <a:lnTo>
                    <a:pt x="480" y="141"/>
                  </a:lnTo>
                  <a:lnTo>
                    <a:pt x="482" y="141"/>
                  </a:lnTo>
                  <a:lnTo>
                    <a:pt x="473" y="163"/>
                  </a:lnTo>
                  <a:close/>
                  <a:moveTo>
                    <a:pt x="465" y="159"/>
                  </a:moveTo>
                  <a:lnTo>
                    <a:pt x="462" y="159"/>
                  </a:lnTo>
                  <a:lnTo>
                    <a:pt x="460" y="159"/>
                  </a:lnTo>
                  <a:lnTo>
                    <a:pt x="459" y="159"/>
                  </a:lnTo>
                  <a:lnTo>
                    <a:pt x="457" y="159"/>
                  </a:lnTo>
                  <a:lnTo>
                    <a:pt x="465" y="134"/>
                  </a:lnTo>
                  <a:lnTo>
                    <a:pt x="467" y="135"/>
                  </a:lnTo>
                  <a:lnTo>
                    <a:pt x="468" y="136"/>
                  </a:lnTo>
                  <a:lnTo>
                    <a:pt x="470" y="136"/>
                  </a:lnTo>
                  <a:lnTo>
                    <a:pt x="471" y="138"/>
                  </a:lnTo>
                  <a:lnTo>
                    <a:pt x="473" y="138"/>
                  </a:lnTo>
                  <a:lnTo>
                    <a:pt x="465" y="159"/>
                  </a:lnTo>
                  <a:close/>
                  <a:moveTo>
                    <a:pt x="465" y="134"/>
                  </a:moveTo>
                  <a:lnTo>
                    <a:pt x="462" y="149"/>
                  </a:lnTo>
                  <a:lnTo>
                    <a:pt x="465" y="134"/>
                  </a:lnTo>
                  <a:close/>
                  <a:moveTo>
                    <a:pt x="457" y="159"/>
                  </a:moveTo>
                  <a:lnTo>
                    <a:pt x="456" y="157"/>
                  </a:lnTo>
                  <a:lnTo>
                    <a:pt x="454" y="156"/>
                  </a:lnTo>
                  <a:lnTo>
                    <a:pt x="453" y="156"/>
                  </a:lnTo>
                  <a:lnTo>
                    <a:pt x="451" y="156"/>
                  </a:lnTo>
                  <a:lnTo>
                    <a:pt x="448" y="155"/>
                  </a:lnTo>
                  <a:lnTo>
                    <a:pt x="445" y="155"/>
                  </a:lnTo>
                  <a:lnTo>
                    <a:pt x="450" y="134"/>
                  </a:lnTo>
                  <a:lnTo>
                    <a:pt x="453" y="134"/>
                  </a:lnTo>
                  <a:lnTo>
                    <a:pt x="456" y="134"/>
                  </a:lnTo>
                  <a:lnTo>
                    <a:pt x="457" y="134"/>
                  </a:lnTo>
                  <a:lnTo>
                    <a:pt x="460" y="134"/>
                  </a:lnTo>
                  <a:lnTo>
                    <a:pt x="462" y="134"/>
                  </a:lnTo>
                  <a:lnTo>
                    <a:pt x="465" y="134"/>
                  </a:lnTo>
                  <a:lnTo>
                    <a:pt x="457" y="159"/>
                  </a:lnTo>
                  <a:close/>
                  <a:moveTo>
                    <a:pt x="445" y="155"/>
                  </a:moveTo>
                  <a:lnTo>
                    <a:pt x="442" y="155"/>
                  </a:lnTo>
                  <a:lnTo>
                    <a:pt x="439" y="155"/>
                  </a:lnTo>
                  <a:lnTo>
                    <a:pt x="437" y="155"/>
                  </a:lnTo>
                  <a:lnTo>
                    <a:pt x="436" y="153"/>
                  </a:lnTo>
                  <a:lnTo>
                    <a:pt x="434" y="152"/>
                  </a:lnTo>
                  <a:lnTo>
                    <a:pt x="437" y="131"/>
                  </a:lnTo>
                  <a:lnTo>
                    <a:pt x="440" y="131"/>
                  </a:lnTo>
                  <a:lnTo>
                    <a:pt x="443" y="131"/>
                  </a:lnTo>
                  <a:lnTo>
                    <a:pt x="445" y="131"/>
                  </a:lnTo>
                  <a:lnTo>
                    <a:pt x="446" y="132"/>
                  </a:lnTo>
                  <a:lnTo>
                    <a:pt x="448" y="132"/>
                  </a:lnTo>
                  <a:lnTo>
                    <a:pt x="450" y="134"/>
                  </a:lnTo>
                  <a:lnTo>
                    <a:pt x="445" y="155"/>
                  </a:lnTo>
                  <a:close/>
                  <a:moveTo>
                    <a:pt x="437" y="131"/>
                  </a:moveTo>
                  <a:lnTo>
                    <a:pt x="437" y="141"/>
                  </a:lnTo>
                  <a:lnTo>
                    <a:pt x="437" y="131"/>
                  </a:lnTo>
                  <a:close/>
                  <a:moveTo>
                    <a:pt x="434" y="152"/>
                  </a:moveTo>
                  <a:lnTo>
                    <a:pt x="431" y="152"/>
                  </a:lnTo>
                  <a:lnTo>
                    <a:pt x="428" y="153"/>
                  </a:lnTo>
                  <a:lnTo>
                    <a:pt x="426" y="153"/>
                  </a:lnTo>
                  <a:lnTo>
                    <a:pt x="425" y="153"/>
                  </a:lnTo>
                  <a:lnTo>
                    <a:pt x="423" y="155"/>
                  </a:lnTo>
                  <a:lnTo>
                    <a:pt x="422" y="155"/>
                  </a:lnTo>
                  <a:lnTo>
                    <a:pt x="422" y="131"/>
                  </a:lnTo>
                  <a:lnTo>
                    <a:pt x="423" y="131"/>
                  </a:lnTo>
                  <a:lnTo>
                    <a:pt x="426" y="131"/>
                  </a:lnTo>
                  <a:lnTo>
                    <a:pt x="430" y="131"/>
                  </a:lnTo>
                  <a:lnTo>
                    <a:pt x="434" y="131"/>
                  </a:lnTo>
                  <a:lnTo>
                    <a:pt x="436" y="131"/>
                  </a:lnTo>
                  <a:lnTo>
                    <a:pt x="437" y="131"/>
                  </a:lnTo>
                  <a:lnTo>
                    <a:pt x="434" y="152"/>
                  </a:lnTo>
                  <a:close/>
                  <a:moveTo>
                    <a:pt x="422" y="155"/>
                  </a:moveTo>
                  <a:lnTo>
                    <a:pt x="411" y="155"/>
                  </a:lnTo>
                  <a:lnTo>
                    <a:pt x="406" y="134"/>
                  </a:lnTo>
                  <a:lnTo>
                    <a:pt x="408" y="132"/>
                  </a:lnTo>
                  <a:lnTo>
                    <a:pt x="410" y="132"/>
                  </a:lnTo>
                  <a:lnTo>
                    <a:pt x="413" y="131"/>
                  </a:lnTo>
                  <a:lnTo>
                    <a:pt x="414" y="131"/>
                  </a:lnTo>
                  <a:lnTo>
                    <a:pt x="419" y="131"/>
                  </a:lnTo>
                  <a:lnTo>
                    <a:pt x="420" y="131"/>
                  </a:lnTo>
                  <a:lnTo>
                    <a:pt x="422" y="131"/>
                  </a:lnTo>
                  <a:lnTo>
                    <a:pt x="422" y="155"/>
                  </a:lnTo>
                  <a:close/>
                  <a:moveTo>
                    <a:pt x="406" y="134"/>
                  </a:moveTo>
                  <a:lnTo>
                    <a:pt x="406" y="145"/>
                  </a:lnTo>
                  <a:lnTo>
                    <a:pt x="406" y="134"/>
                  </a:lnTo>
                  <a:close/>
                  <a:moveTo>
                    <a:pt x="411" y="155"/>
                  </a:moveTo>
                  <a:lnTo>
                    <a:pt x="408" y="155"/>
                  </a:lnTo>
                  <a:lnTo>
                    <a:pt x="403" y="156"/>
                  </a:lnTo>
                  <a:lnTo>
                    <a:pt x="402" y="156"/>
                  </a:lnTo>
                  <a:lnTo>
                    <a:pt x="400" y="156"/>
                  </a:lnTo>
                  <a:lnTo>
                    <a:pt x="397" y="157"/>
                  </a:lnTo>
                  <a:lnTo>
                    <a:pt x="394" y="159"/>
                  </a:lnTo>
                  <a:lnTo>
                    <a:pt x="391" y="138"/>
                  </a:lnTo>
                  <a:lnTo>
                    <a:pt x="393" y="136"/>
                  </a:lnTo>
                  <a:lnTo>
                    <a:pt x="394" y="135"/>
                  </a:lnTo>
                  <a:lnTo>
                    <a:pt x="396" y="135"/>
                  </a:lnTo>
                  <a:lnTo>
                    <a:pt x="397" y="135"/>
                  </a:lnTo>
                  <a:lnTo>
                    <a:pt x="399" y="134"/>
                  </a:lnTo>
                  <a:lnTo>
                    <a:pt x="402" y="134"/>
                  </a:lnTo>
                  <a:lnTo>
                    <a:pt x="403" y="134"/>
                  </a:lnTo>
                  <a:lnTo>
                    <a:pt x="406" y="134"/>
                  </a:lnTo>
                  <a:lnTo>
                    <a:pt x="411" y="155"/>
                  </a:lnTo>
                  <a:close/>
                  <a:moveTo>
                    <a:pt x="394" y="159"/>
                  </a:moveTo>
                  <a:lnTo>
                    <a:pt x="393" y="159"/>
                  </a:lnTo>
                  <a:lnTo>
                    <a:pt x="391" y="159"/>
                  </a:lnTo>
                  <a:lnTo>
                    <a:pt x="386" y="160"/>
                  </a:lnTo>
                  <a:lnTo>
                    <a:pt x="385" y="160"/>
                  </a:lnTo>
                  <a:lnTo>
                    <a:pt x="382" y="160"/>
                  </a:lnTo>
                  <a:lnTo>
                    <a:pt x="380" y="160"/>
                  </a:lnTo>
                  <a:lnTo>
                    <a:pt x="379" y="160"/>
                  </a:lnTo>
                  <a:lnTo>
                    <a:pt x="379" y="161"/>
                  </a:lnTo>
                  <a:lnTo>
                    <a:pt x="379" y="163"/>
                  </a:lnTo>
                  <a:lnTo>
                    <a:pt x="374" y="138"/>
                  </a:lnTo>
                  <a:lnTo>
                    <a:pt x="377" y="138"/>
                  </a:lnTo>
                  <a:lnTo>
                    <a:pt x="379" y="138"/>
                  </a:lnTo>
                  <a:lnTo>
                    <a:pt x="380" y="138"/>
                  </a:lnTo>
                  <a:lnTo>
                    <a:pt x="382" y="138"/>
                  </a:lnTo>
                  <a:lnTo>
                    <a:pt x="383" y="138"/>
                  </a:lnTo>
                  <a:lnTo>
                    <a:pt x="385" y="138"/>
                  </a:lnTo>
                  <a:lnTo>
                    <a:pt x="386" y="138"/>
                  </a:lnTo>
                  <a:lnTo>
                    <a:pt x="388" y="138"/>
                  </a:lnTo>
                  <a:lnTo>
                    <a:pt x="391" y="138"/>
                  </a:lnTo>
                  <a:lnTo>
                    <a:pt x="394" y="159"/>
                  </a:lnTo>
                  <a:close/>
                  <a:moveTo>
                    <a:pt x="379" y="163"/>
                  </a:moveTo>
                  <a:lnTo>
                    <a:pt x="374" y="138"/>
                  </a:lnTo>
                  <a:lnTo>
                    <a:pt x="379" y="163"/>
                  </a:lnTo>
                  <a:close/>
                  <a:moveTo>
                    <a:pt x="371" y="138"/>
                  </a:moveTo>
                  <a:lnTo>
                    <a:pt x="374" y="138"/>
                  </a:lnTo>
                  <a:lnTo>
                    <a:pt x="374" y="152"/>
                  </a:lnTo>
                  <a:lnTo>
                    <a:pt x="371" y="138"/>
                  </a:lnTo>
                  <a:close/>
                  <a:moveTo>
                    <a:pt x="379" y="163"/>
                  </a:moveTo>
                  <a:lnTo>
                    <a:pt x="362" y="166"/>
                  </a:lnTo>
                  <a:lnTo>
                    <a:pt x="345" y="168"/>
                  </a:lnTo>
                  <a:lnTo>
                    <a:pt x="328" y="171"/>
                  </a:lnTo>
                  <a:lnTo>
                    <a:pt x="311" y="175"/>
                  </a:lnTo>
                  <a:lnTo>
                    <a:pt x="292" y="180"/>
                  </a:lnTo>
                  <a:lnTo>
                    <a:pt x="274" y="182"/>
                  </a:lnTo>
                  <a:lnTo>
                    <a:pt x="256" y="186"/>
                  </a:lnTo>
                  <a:lnTo>
                    <a:pt x="237" y="191"/>
                  </a:lnTo>
                  <a:lnTo>
                    <a:pt x="232" y="166"/>
                  </a:lnTo>
                  <a:lnTo>
                    <a:pt x="251" y="163"/>
                  </a:lnTo>
                  <a:lnTo>
                    <a:pt x="269" y="160"/>
                  </a:lnTo>
                  <a:lnTo>
                    <a:pt x="288" y="156"/>
                  </a:lnTo>
                  <a:lnTo>
                    <a:pt x="305" y="153"/>
                  </a:lnTo>
                  <a:lnTo>
                    <a:pt x="322" y="149"/>
                  </a:lnTo>
                  <a:lnTo>
                    <a:pt x="339" y="146"/>
                  </a:lnTo>
                  <a:lnTo>
                    <a:pt x="348" y="143"/>
                  </a:lnTo>
                  <a:lnTo>
                    <a:pt x="356" y="142"/>
                  </a:lnTo>
                  <a:lnTo>
                    <a:pt x="363" y="139"/>
                  </a:lnTo>
                  <a:lnTo>
                    <a:pt x="371" y="138"/>
                  </a:lnTo>
                  <a:lnTo>
                    <a:pt x="379" y="163"/>
                  </a:lnTo>
                  <a:close/>
                  <a:moveTo>
                    <a:pt x="237" y="191"/>
                  </a:moveTo>
                  <a:lnTo>
                    <a:pt x="217" y="195"/>
                  </a:lnTo>
                  <a:lnTo>
                    <a:pt x="199" y="199"/>
                  </a:lnTo>
                  <a:lnTo>
                    <a:pt x="179" y="203"/>
                  </a:lnTo>
                  <a:lnTo>
                    <a:pt x="159" y="207"/>
                  </a:lnTo>
                  <a:lnTo>
                    <a:pt x="140" y="210"/>
                  </a:lnTo>
                  <a:lnTo>
                    <a:pt x="122" y="214"/>
                  </a:lnTo>
                  <a:lnTo>
                    <a:pt x="112" y="216"/>
                  </a:lnTo>
                  <a:lnTo>
                    <a:pt x="103" y="216"/>
                  </a:lnTo>
                  <a:lnTo>
                    <a:pt x="95" y="217"/>
                  </a:lnTo>
                  <a:lnTo>
                    <a:pt x="88" y="218"/>
                  </a:lnTo>
                  <a:lnTo>
                    <a:pt x="83" y="198"/>
                  </a:lnTo>
                  <a:lnTo>
                    <a:pt x="91" y="196"/>
                  </a:lnTo>
                  <a:lnTo>
                    <a:pt x="98" y="193"/>
                  </a:lnTo>
                  <a:lnTo>
                    <a:pt x="106" y="192"/>
                  </a:lnTo>
                  <a:lnTo>
                    <a:pt x="115" y="191"/>
                  </a:lnTo>
                  <a:lnTo>
                    <a:pt x="125" y="188"/>
                  </a:lnTo>
                  <a:lnTo>
                    <a:pt x="134" y="186"/>
                  </a:lnTo>
                  <a:lnTo>
                    <a:pt x="143" y="184"/>
                  </a:lnTo>
                  <a:lnTo>
                    <a:pt x="152" y="182"/>
                  </a:lnTo>
                  <a:lnTo>
                    <a:pt x="171" y="178"/>
                  </a:lnTo>
                  <a:lnTo>
                    <a:pt x="192" y="174"/>
                  </a:lnTo>
                  <a:lnTo>
                    <a:pt x="212" y="170"/>
                  </a:lnTo>
                  <a:lnTo>
                    <a:pt x="232" y="166"/>
                  </a:lnTo>
                  <a:lnTo>
                    <a:pt x="237" y="191"/>
                  </a:lnTo>
                  <a:close/>
                  <a:moveTo>
                    <a:pt x="83" y="198"/>
                  </a:moveTo>
                  <a:lnTo>
                    <a:pt x="88" y="209"/>
                  </a:lnTo>
                  <a:lnTo>
                    <a:pt x="83" y="198"/>
                  </a:lnTo>
                  <a:close/>
                  <a:moveTo>
                    <a:pt x="88" y="218"/>
                  </a:moveTo>
                  <a:lnTo>
                    <a:pt x="86" y="220"/>
                  </a:lnTo>
                  <a:lnTo>
                    <a:pt x="83" y="220"/>
                  </a:lnTo>
                  <a:lnTo>
                    <a:pt x="80" y="221"/>
                  </a:lnTo>
                  <a:lnTo>
                    <a:pt x="75" y="223"/>
                  </a:lnTo>
                  <a:lnTo>
                    <a:pt x="72" y="223"/>
                  </a:lnTo>
                  <a:lnTo>
                    <a:pt x="71" y="223"/>
                  </a:lnTo>
                  <a:lnTo>
                    <a:pt x="68" y="202"/>
                  </a:lnTo>
                  <a:lnTo>
                    <a:pt x="69" y="200"/>
                  </a:lnTo>
                  <a:lnTo>
                    <a:pt x="71" y="199"/>
                  </a:lnTo>
                  <a:lnTo>
                    <a:pt x="74" y="199"/>
                  </a:lnTo>
                  <a:lnTo>
                    <a:pt x="75" y="199"/>
                  </a:lnTo>
                  <a:lnTo>
                    <a:pt x="80" y="198"/>
                  </a:lnTo>
                  <a:lnTo>
                    <a:pt x="82" y="198"/>
                  </a:lnTo>
                  <a:lnTo>
                    <a:pt x="83" y="198"/>
                  </a:lnTo>
                  <a:lnTo>
                    <a:pt x="88" y="218"/>
                  </a:lnTo>
                  <a:close/>
                  <a:moveTo>
                    <a:pt x="68" y="202"/>
                  </a:moveTo>
                  <a:lnTo>
                    <a:pt x="68" y="211"/>
                  </a:lnTo>
                  <a:lnTo>
                    <a:pt x="68" y="202"/>
                  </a:lnTo>
                  <a:close/>
                  <a:moveTo>
                    <a:pt x="71" y="223"/>
                  </a:moveTo>
                  <a:lnTo>
                    <a:pt x="69" y="223"/>
                  </a:lnTo>
                  <a:lnTo>
                    <a:pt x="68" y="223"/>
                  </a:lnTo>
                  <a:lnTo>
                    <a:pt x="63" y="223"/>
                  </a:lnTo>
                  <a:lnTo>
                    <a:pt x="58" y="223"/>
                  </a:lnTo>
                  <a:lnTo>
                    <a:pt x="57" y="223"/>
                  </a:lnTo>
                  <a:lnTo>
                    <a:pt x="55" y="223"/>
                  </a:lnTo>
                  <a:lnTo>
                    <a:pt x="55" y="202"/>
                  </a:lnTo>
                  <a:lnTo>
                    <a:pt x="68" y="202"/>
                  </a:lnTo>
                  <a:lnTo>
                    <a:pt x="71" y="223"/>
                  </a:lnTo>
                  <a:close/>
                  <a:moveTo>
                    <a:pt x="55" y="223"/>
                  </a:moveTo>
                  <a:lnTo>
                    <a:pt x="51" y="223"/>
                  </a:lnTo>
                  <a:lnTo>
                    <a:pt x="55" y="211"/>
                  </a:lnTo>
                  <a:lnTo>
                    <a:pt x="55" y="223"/>
                  </a:lnTo>
                  <a:close/>
                  <a:moveTo>
                    <a:pt x="51" y="223"/>
                  </a:moveTo>
                  <a:lnTo>
                    <a:pt x="55" y="202"/>
                  </a:lnTo>
                  <a:lnTo>
                    <a:pt x="51" y="223"/>
                  </a:lnTo>
                  <a:close/>
                  <a:moveTo>
                    <a:pt x="51" y="223"/>
                  </a:moveTo>
                  <a:lnTo>
                    <a:pt x="51" y="223"/>
                  </a:lnTo>
                  <a:lnTo>
                    <a:pt x="49" y="223"/>
                  </a:lnTo>
                  <a:lnTo>
                    <a:pt x="48" y="223"/>
                  </a:lnTo>
                  <a:lnTo>
                    <a:pt x="51" y="202"/>
                  </a:lnTo>
                  <a:lnTo>
                    <a:pt x="52" y="202"/>
                  </a:lnTo>
                  <a:lnTo>
                    <a:pt x="54" y="202"/>
                  </a:lnTo>
                  <a:lnTo>
                    <a:pt x="55" y="202"/>
                  </a:lnTo>
                  <a:lnTo>
                    <a:pt x="51" y="223"/>
                  </a:lnTo>
                  <a:close/>
                  <a:moveTo>
                    <a:pt x="48" y="223"/>
                  </a:moveTo>
                  <a:lnTo>
                    <a:pt x="46" y="223"/>
                  </a:lnTo>
                  <a:lnTo>
                    <a:pt x="45" y="223"/>
                  </a:lnTo>
                  <a:lnTo>
                    <a:pt x="43" y="223"/>
                  </a:lnTo>
                  <a:lnTo>
                    <a:pt x="51" y="202"/>
                  </a:lnTo>
                  <a:lnTo>
                    <a:pt x="48" y="223"/>
                  </a:lnTo>
                  <a:close/>
                  <a:moveTo>
                    <a:pt x="43" y="223"/>
                  </a:moveTo>
                  <a:lnTo>
                    <a:pt x="42" y="223"/>
                  </a:lnTo>
                  <a:lnTo>
                    <a:pt x="40" y="223"/>
                  </a:lnTo>
                  <a:lnTo>
                    <a:pt x="38" y="221"/>
                  </a:lnTo>
                  <a:lnTo>
                    <a:pt x="35" y="220"/>
                  </a:lnTo>
                  <a:lnTo>
                    <a:pt x="31" y="218"/>
                  </a:lnTo>
                  <a:lnTo>
                    <a:pt x="29" y="217"/>
                  </a:lnTo>
                  <a:lnTo>
                    <a:pt x="28" y="216"/>
                  </a:lnTo>
                  <a:lnTo>
                    <a:pt x="40" y="198"/>
                  </a:lnTo>
                  <a:lnTo>
                    <a:pt x="42" y="199"/>
                  </a:lnTo>
                  <a:lnTo>
                    <a:pt x="43" y="199"/>
                  </a:lnTo>
                  <a:lnTo>
                    <a:pt x="45" y="199"/>
                  </a:lnTo>
                  <a:lnTo>
                    <a:pt x="46" y="199"/>
                  </a:lnTo>
                  <a:lnTo>
                    <a:pt x="49" y="200"/>
                  </a:lnTo>
                  <a:lnTo>
                    <a:pt x="51" y="202"/>
                  </a:lnTo>
                  <a:lnTo>
                    <a:pt x="43" y="223"/>
                  </a:lnTo>
                  <a:close/>
                  <a:moveTo>
                    <a:pt x="28" y="216"/>
                  </a:moveTo>
                  <a:lnTo>
                    <a:pt x="23" y="216"/>
                  </a:lnTo>
                  <a:lnTo>
                    <a:pt x="32" y="206"/>
                  </a:lnTo>
                  <a:lnTo>
                    <a:pt x="28" y="216"/>
                  </a:lnTo>
                  <a:close/>
                  <a:moveTo>
                    <a:pt x="23" y="216"/>
                  </a:moveTo>
                  <a:lnTo>
                    <a:pt x="20" y="213"/>
                  </a:lnTo>
                  <a:lnTo>
                    <a:pt x="17" y="211"/>
                  </a:lnTo>
                  <a:lnTo>
                    <a:pt x="12" y="209"/>
                  </a:lnTo>
                  <a:lnTo>
                    <a:pt x="9" y="206"/>
                  </a:lnTo>
                  <a:lnTo>
                    <a:pt x="8" y="205"/>
                  </a:lnTo>
                  <a:lnTo>
                    <a:pt x="6" y="203"/>
                  </a:lnTo>
                  <a:lnTo>
                    <a:pt x="5" y="202"/>
                  </a:lnTo>
                  <a:lnTo>
                    <a:pt x="23" y="184"/>
                  </a:lnTo>
                  <a:lnTo>
                    <a:pt x="25" y="185"/>
                  </a:lnTo>
                  <a:lnTo>
                    <a:pt x="26" y="186"/>
                  </a:lnTo>
                  <a:lnTo>
                    <a:pt x="28" y="188"/>
                  </a:lnTo>
                  <a:lnTo>
                    <a:pt x="29" y="191"/>
                  </a:lnTo>
                  <a:lnTo>
                    <a:pt x="32" y="193"/>
                  </a:lnTo>
                  <a:lnTo>
                    <a:pt x="35" y="195"/>
                  </a:lnTo>
                  <a:lnTo>
                    <a:pt x="40" y="198"/>
                  </a:lnTo>
                  <a:lnTo>
                    <a:pt x="23" y="216"/>
                  </a:lnTo>
                  <a:close/>
                  <a:moveTo>
                    <a:pt x="5" y="202"/>
                  </a:moveTo>
                  <a:lnTo>
                    <a:pt x="0" y="198"/>
                  </a:lnTo>
                  <a:lnTo>
                    <a:pt x="0" y="195"/>
                  </a:lnTo>
                  <a:lnTo>
                    <a:pt x="17" y="195"/>
                  </a:lnTo>
                  <a:lnTo>
                    <a:pt x="5" y="202"/>
                  </a:lnTo>
                  <a:close/>
                  <a:moveTo>
                    <a:pt x="0" y="195"/>
                  </a:moveTo>
                  <a:lnTo>
                    <a:pt x="0" y="184"/>
                  </a:lnTo>
                  <a:lnTo>
                    <a:pt x="28" y="184"/>
                  </a:lnTo>
                  <a:lnTo>
                    <a:pt x="28" y="195"/>
                  </a:lnTo>
                  <a:lnTo>
                    <a:pt x="0" y="195"/>
                  </a:lnTo>
                  <a:close/>
                  <a:moveTo>
                    <a:pt x="0" y="184"/>
                  </a:moveTo>
                  <a:lnTo>
                    <a:pt x="0" y="180"/>
                  </a:lnTo>
                  <a:lnTo>
                    <a:pt x="28" y="180"/>
                  </a:lnTo>
                  <a:lnTo>
                    <a:pt x="28" y="184"/>
                  </a:lnTo>
                  <a:lnTo>
                    <a:pt x="0" y="184"/>
                  </a:lnTo>
                  <a:close/>
                  <a:moveTo>
                    <a:pt x="0" y="180"/>
                  </a:moveTo>
                  <a:lnTo>
                    <a:pt x="0" y="170"/>
                  </a:lnTo>
                  <a:lnTo>
                    <a:pt x="28" y="170"/>
                  </a:lnTo>
                  <a:lnTo>
                    <a:pt x="28" y="180"/>
                  </a:lnTo>
                  <a:lnTo>
                    <a:pt x="0" y="180"/>
                  </a:lnTo>
                  <a:close/>
                  <a:moveTo>
                    <a:pt x="0" y="170"/>
                  </a:moveTo>
                  <a:lnTo>
                    <a:pt x="0" y="155"/>
                  </a:lnTo>
                  <a:lnTo>
                    <a:pt x="28" y="155"/>
                  </a:lnTo>
                  <a:lnTo>
                    <a:pt x="28" y="170"/>
                  </a:lnTo>
                  <a:lnTo>
                    <a:pt x="0" y="170"/>
                  </a:lnTo>
                  <a:close/>
                  <a:moveTo>
                    <a:pt x="28" y="155"/>
                  </a:moveTo>
                  <a:lnTo>
                    <a:pt x="12" y="155"/>
                  </a:lnTo>
                  <a:lnTo>
                    <a:pt x="28" y="155"/>
                  </a:lnTo>
                  <a:close/>
                  <a:moveTo>
                    <a:pt x="0" y="155"/>
                  </a:moveTo>
                  <a:lnTo>
                    <a:pt x="0" y="155"/>
                  </a:lnTo>
                  <a:lnTo>
                    <a:pt x="0" y="153"/>
                  </a:lnTo>
                  <a:lnTo>
                    <a:pt x="0" y="152"/>
                  </a:lnTo>
                  <a:lnTo>
                    <a:pt x="0" y="150"/>
                  </a:lnTo>
                  <a:lnTo>
                    <a:pt x="0" y="149"/>
                  </a:lnTo>
                  <a:lnTo>
                    <a:pt x="28" y="149"/>
                  </a:lnTo>
                  <a:lnTo>
                    <a:pt x="28" y="150"/>
                  </a:lnTo>
                  <a:lnTo>
                    <a:pt x="28" y="152"/>
                  </a:lnTo>
                  <a:lnTo>
                    <a:pt x="28" y="153"/>
                  </a:lnTo>
                  <a:lnTo>
                    <a:pt x="28" y="155"/>
                  </a:lnTo>
                  <a:lnTo>
                    <a:pt x="0" y="155"/>
                  </a:lnTo>
                  <a:close/>
                  <a:moveTo>
                    <a:pt x="0" y="149"/>
                  </a:moveTo>
                  <a:lnTo>
                    <a:pt x="0" y="146"/>
                  </a:lnTo>
                  <a:lnTo>
                    <a:pt x="0" y="145"/>
                  </a:lnTo>
                  <a:lnTo>
                    <a:pt x="0" y="143"/>
                  </a:lnTo>
                  <a:lnTo>
                    <a:pt x="0" y="142"/>
                  </a:lnTo>
                  <a:lnTo>
                    <a:pt x="0" y="141"/>
                  </a:lnTo>
                  <a:lnTo>
                    <a:pt x="0" y="139"/>
                  </a:lnTo>
                  <a:lnTo>
                    <a:pt x="0" y="138"/>
                  </a:lnTo>
                  <a:lnTo>
                    <a:pt x="0" y="139"/>
                  </a:lnTo>
                  <a:lnTo>
                    <a:pt x="0" y="141"/>
                  </a:lnTo>
                  <a:lnTo>
                    <a:pt x="0" y="142"/>
                  </a:lnTo>
                  <a:lnTo>
                    <a:pt x="0" y="141"/>
                  </a:lnTo>
                  <a:lnTo>
                    <a:pt x="28" y="141"/>
                  </a:lnTo>
                  <a:lnTo>
                    <a:pt x="28" y="142"/>
                  </a:lnTo>
                  <a:lnTo>
                    <a:pt x="28" y="143"/>
                  </a:lnTo>
                  <a:lnTo>
                    <a:pt x="28" y="145"/>
                  </a:lnTo>
                  <a:lnTo>
                    <a:pt x="28" y="143"/>
                  </a:lnTo>
                  <a:lnTo>
                    <a:pt x="28" y="142"/>
                  </a:lnTo>
                  <a:lnTo>
                    <a:pt x="28" y="141"/>
                  </a:lnTo>
                  <a:lnTo>
                    <a:pt x="28" y="142"/>
                  </a:lnTo>
                  <a:lnTo>
                    <a:pt x="28" y="143"/>
                  </a:lnTo>
                  <a:lnTo>
                    <a:pt x="28" y="145"/>
                  </a:lnTo>
                  <a:lnTo>
                    <a:pt x="28" y="146"/>
                  </a:lnTo>
                  <a:lnTo>
                    <a:pt x="28" y="148"/>
                  </a:lnTo>
                  <a:lnTo>
                    <a:pt x="28" y="149"/>
                  </a:lnTo>
                  <a:lnTo>
                    <a:pt x="0" y="149"/>
                  </a:lnTo>
                  <a:close/>
                  <a:moveTo>
                    <a:pt x="0" y="141"/>
                  </a:moveTo>
                  <a:lnTo>
                    <a:pt x="0" y="124"/>
                  </a:lnTo>
                  <a:lnTo>
                    <a:pt x="28" y="124"/>
                  </a:lnTo>
                  <a:lnTo>
                    <a:pt x="28" y="141"/>
                  </a:lnTo>
                  <a:lnTo>
                    <a:pt x="0" y="141"/>
                  </a:lnTo>
                  <a:close/>
                  <a:moveTo>
                    <a:pt x="0" y="124"/>
                  </a:moveTo>
                  <a:lnTo>
                    <a:pt x="28" y="124"/>
                  </a:lnTo>
                  <a:lnTo>
                    <a:pt x="0" y="124"/>
                  </a:lnTo>
                  <a:close/>
                  <a:moveTo>
                    <a:pt x="0" y="124"/>
                  </a:moveTo>
                  <a:lnTo>
                    <a:pt x="0" y="123"/>
                  </a:lnTo>
                  <a:lnTo>
                    <a:pt x="0" y="121"/>
                  </a:lnTo>
                  <a:lnTo>
                    <a:pt x="0" y="120"/>
                  </a:lnTo>
                  <a:lnTo>
                    <a:pt x="0" y="118"/>
                  </a:lnTo>
                  <a:lnTo>
                    <a:pt x="0" y="117"/>
                  </a:lnTo>
                  <a:lnTo>
                    <a:pt x="0" y="116"/>
                  </a:lnTo>
                  <a:lnTo>
                    <a:pt x="28" y="116"/>
                  </a:lnTo>
                  <a:lnTo>
                    <a:pt x="28" y="117"/>
                  </a:lnTo>
                  <a:lnTo>
                    <a:pt x="28" y="118"/>
                  </a:lnTo>
                  <a:lnTo>
                    <a:pt x="28" y="120"/>
                  </a:lnTo>
                  <a:lnTo>
                    <a:pt x="28" y="121"/>
                  </a:lnTo>
                  <a:lnTo>
                    <a:pt x="28" y="123"/>
                  </a:lnTo>
                  <a:lnTo>
                    <a:pt x="28" y="124"/>
                  </a:lnTo>
                  <a:lnTo>
                    <a:pt x="0" y="124"/>
                  </a:lnTo>
                  <a:close/>
                  <a:moveTo>
                    <a:pt x="0" y="116"/>
                  </a:moveTo>
                  <a:lnTo>
                    <a:pt x="0" y="114"/>
                  </a:lnTo>
                  <a:lnTo>
                    <a:pt x="0" y="113"/>
                  </a:lnTo>
                  <a:lnTo>
                    <a:pt x="0" y="111"/>
                  </a:lnTo>
                  <a:lnTo>
                    <a:pt x="0" y="110"/>
                  </a:lnTo>
                  <a:lnTo>
                    <a:pt x="0" y="109"/>
                  </a:lnTo>
                  <a:lnTo>
                    <a:pt x="28" y="109"/>
                  </a:lnTo>
                  <a:lnTo>
                    <a:pt x="28" y="110"/>
                  </a:lnTo>
                  <a:lnTo>
                    <a:pt x="28" y="113"/>
                  </a:lnTo>
                  <a:lnTo>
                    <a:pt x="28" y="114"/>
                  </a:lnTo>
                  <a:lnTo>
                    <a:pt x="28" y="116"/>
                  </a:lnTo>
                  <a:lnTo>
                    <a:pt x="0" y="116"/>
                  </a:lnTo>
                  <a:close/>
                  <a:moveTo>
                    <a:pt x="0" y="109"/>
                  </a:moveTo>
                  <a:lnTo>
                    <a:pt x="28" y="109"/>
                  </a:lnTo>
                  <a:lnTo>
                    <a:pt x="0" y="109"/>
                  </a:lnTo>
                  <a:close/>
                  <a:moveTo>
                    <a:pt x="0" y="109"/>
                  </a:moveTo>
                  <a:lnTo>
                    <a:pt x="0" y="106"/>
                  </a:lnTo>
                  <a:lnTo>
                    <a:pt x="28" y="106"/>
                  </a:lnTo>
                  <a:lnTo>
                    <a:pt x="28" y="109"/>
                  </a:lnTo>
                  <a:lnTo>
                    <a:pt x="0" y="109"/>
                  </a:lnTo>
                  <a:close/>
                  <a:moveTo>
                    <a:pt x="0" y="106"/>
                  </a:moveTo>
                  <a:lnTo>
                    <a:pt x="0" y="104"/>
                  </a:lnTo>
                  <a:lnTo>
                    <a:pt x="0" y="106"/>
                  </a:lnTo>
                  <a:lnTo>
                    <a:pt x="0" y="107"/>
                  </a:lnTo>
                  <a:lnTo>
                    <a:pt x="0" y="109"/>
                  </a:lnTo>
                  <a:lnTo>
                    <a:pt x="0" y="111"/>
                  </a:lnTo>
                  <a:lnTo>
                    <a:pt x="0" y="114"/>
                  </a:lnTo>
                  <a:lnTo>
                    <a:pt x="0" y="116"/>
                  </a:lnTo>
                  <a:lnTo>
                    <a:pt x="0" y="117"/>
                  </a:lnTo>
                  <a:lnTo>
                    <a:pt x="0" y="118"/>
                  </a:lnTo>
                  <a:lnTo>
                    <a:pt x="0" y="117"/>
                  </a:lnTo>
                  <a:lnTo>
                    <a:pt x="0" y="116"/>
                  </a:lnTo>
                  <a:lnTo>
                    <a:pt x="0" y="114"/>
                  </a:lnTo>
                  <a:lnTo>
                    <a:pt x="0" y="113"/>
                  </a:lnTo>
                  <a:lnTo>
                    <a:pt x="0" y="110"/>
                  </a:lnTo>
                  <a:lnTo>
                    <a:pt x="0" y="107"/>
                  </a:lnTo>
                  <a:lnTo>
                    <a:pt x="0" y="103"/>
                  </a:lnTo>
                  <a:lnTo>
                    <a:pt x="0" y="99"/>
                  </a:lnTo>
                  <a:lnTo>
                    <a:pt x="0" y="95"/>
                  </a:lnTo>
                  <a:lnTo>
                    <a:pt x="28" y="95"/>
                  </a:lnTo>
                  <a:lnTo>
                    <a:pt x="28" y="99"/>
                  </a:lnTo>
                  <a:lnTo>
                    <a:pt x="28" y="104"/>
                  </a:lnTo>
                  <a:lnTo>
                    <a:pt x="28" y="107"/>
                  </a:lnTo>
                  <a:lnTo>
                    <a:pt x="28" y="111"/>
                  </a:lnTo>
                  <a:lnTo>
                    <a:pt x="28" y="114"/>
                  </a:lnTo>
                  <a:lnTo>
                    <a:pt x="28" y="116"/>
                  </a:lnTo>
                  <a:lnTo>
                    <a:pt x="28" y="118"/>
                  </a:lnTo>
                  <a:lnTo>
                    <a:pt x="28" y="120"/>
                  </a:lnTo>
                  <a:lnTo>
                    <a:pt x="28" y="121"/>
                  </a:lnTo>
                  <a:lnTo>
                    <a:pt x="28" y="120"/>
                  </a:lnTo>
                  <a:lnTo>
                    <a:pt x="28" y="118"/>
                  </a:lnTo>
                  <a:lnTo>
                    <a:pt x="28" y="117"/>
                  </a:lnTo>
                  <a:lnTo>
                    <a:pt x="28" y="114"/>
                  </a:lnTo>
                  <a:lnTo>
                    <a:pt x="28" y="111"/>
                  </a:lnTo>
                  <a:lnTo>
                    <a:pt x="28" y="109"/>
                  </a:lnTo>
                  <a:lnTo>
                    <a:pt x="28" y="106"/>
                  </a:lnTo>
                  <a:lnTo>
                    <a:pt x="28" y="104"/>
                  </a:lnTo>
                  <a:lnTo>
                    <a:pt x="28" y="106"/>
                  </a:lnTo>
                  <a:lnTo>
                    <a:pt x="0" y="106"/>
                  </a:lnTo>
                  <a:close/>
                  <a:moveTo>
                    <a:pt x="0" y="95"/>
                  </a:moveTo>
                  <a:lnTo>
                    <a:pt x="28" y="95"/>
                  </a:lnTo>
                  <a:lnTo>
                    <a:pt x="0" y="95"/>
                  </a:lnTo>
                  <a:close/>
                  <a:moveTo>
                    <a:pt x="28" y="95"/>
                  </a:moveTo>
                  <a:lnTo>
                    <a:pt x="12" y="95"/>
                  </a:lnTo>
                  <a:lnTo>
                    <a:pt x="28" y="95"/>
                  </a:lnTo>
                  <a:close/>
                  <a:moveTo>
                    <a:pt x="0" y="95"/>
                  </a:moveTo>
                  <a:lnTo>
                    <a:pt x="0" y="91"/>
                  </a:lnTo>
                  <a:lnTo>
                    <a:pt x="28" y="91"/>
                  </a:lnTo>
                  <a:lnTo>
                    <a:pt x="28" y="95"/>
                  </a:lnTo>
                  <a:lnTo>
                    <a:pt x="0" y="95"/>
                  </a:lnTo>
                  <a:close/>
                  <a:moveTo>
                    <a:pt x="0" y="91"/>
                  </a:moveTo>
                  <a:lnTo>
                    <a:pt x="0" y="86"/>
                  </a:lnTo>
                  <a:lnTo>
                    <a:pt x="0" y="81"/>
                  </a:lnTo>
                  <a:lnTo>
                    <a:pt x="0" y="79"/>
                  </a:lnTo>
                  <a:lnTo>
                    <a:pt x="0" y="77"/>
                  </a:lnTo>
                  <a:lnTo>
                    <a:pt x="0" y="75"/>
                  </a:lnTo>
                  <a:lnTo>
                    <a:pt x="0" y="74"/>
                  </a:lnTo>
                  <a:lnTo>
                    <a:pt x="28" y="74"/>
                  </a:lnTo>
                  <a:lnTo>
                    <a:pt x="28" y="75"/>
                  </a:lnTo>
                  <a:lnTo>
                    <a:pt x="28" y="77"/>
                  </a:lnTo>
                  <a:lnTo>
                    <a:pt x="28" y="79"/>
                  </a:lnTo>
                  <a:lnTo>
                    <a:pt x="28" y="81"/>
                  </a:lnTo>
                  <a:lnTo>
                    <a:pt x="28" y="86"/>
                  </a:lnTo>
                  <a:lnTo>
                    <a:pt x="28" y="91"/>
                  </a:lnTo>
                  <a:lnTo>
                    <a:pt x="0" y="91"/>
                  </a:lnTo>
                  <a:close/>
                  <a:moveTo>
                    <a:pt x="28" y="74"/>
                  </a:moveTo>
                  <a:lnTo>
                    <a:pt x="12" y="74"/>
                  </a:lnTo>
                  <a:lnTo>
                    <a:pt x="28" y="74"/>
                  </a:lnTo>
                  <a:close/>
                  <a:moveTo>
                    <a:pt x="0" y="74"/>
                  </a:moveTo>
                  <a:lnTo>
                    <a:pt x="0" y="73"/>
                  </a:lnTo>
                  <a:lnTo>
                    <a:pt x="0" y="70"/>
                  </a:lnTo>
                  <a:lnTo>
                    <a:pt x="0" y="67"/>
                  </a:lnTo>
                  <a:lnTo>
                    <a:pt x="0" y="66"/>
                  </a:lnTo>
                  <a:lnTo>
                    <a:pt x="0" y="64"/>
                  </a:lnTo>
                  <a:lnTo>
                    <a:pt x="0" y="63"/>
                  </a:lnTo>
                  <a:lnTo>
                    <a:pt x="28" y="63"/>
                  </a:lnTo>
                  <a:lnTo>
                    <a:pt x="28" y="64"/>
                  </a:lnTo>
                  <a:lnTo>
                    <a:pt x="28" y="66"/>
                  </a:lnTo>
                  <a:lnTo>
                    <a:pt x="28" y="67"/>
                  </a:lnTo>
                  <a:lnTo>
                    <a:pt x="28" y="68"/>
                  </a:lnTo>
                  <a:lnTo>
                    <a:pt x="28" y="71"/>
                  </a:lnTo>
                  <a:lnTo>
                    <a:pt x="28" y="74"/>
                  </a:lnTo>
                  <a:lnTo>
                    <a:pt x="0" y="74"/>
                  </a:lnTo>
                  <a:close/>
                  <a:moveTo>
                    <a:pt x="0" y="63"/>
                  </a:moveTo>
                  <a:lnTo>
                    <a:pt x="0" y="41"/>
                  </a:lnTo>
                  <a:lnTo>
                    <a:pt x="20" y="56"/>
                  </a:lnTo>
                  <a:lnTo>
                    <a:pt x="12" y="63"/>
                  </a:lnTo>
                  <a:lnTo>
                    <a:pt x="0" y="63"/>
                  </a:lnTo>
                  <a:close/>
                  <a:moveTo>
                    <a:pt x="20" y="56"/>
                  </a:moveTo>
                  <a:lnTo>
                    <a:pt x="21" y="56"/>
                  </a:lnTo>
                  <a:lnTo>
                    <a:pt x="23" y="57"/>
                  </a:lnTo>
                  <a:lnTo>
                    <a:pt x="25" y="59"/>
                  </a:lnTo>
                  <a:lnTo>
                    <a:pt x="28" y="60"/>
                  </a:lnTo>
                  <a:lnTo>
                    <a:pt x="31" y="61"/>
                  </a:lnTo>
                  <a:lnTo>
                    <a:pt x="35" y="64"/>
                  </a:lnTo>
                  <a:lnTo>
                    <a:pt x="40" y="67"/>
                  </a:lnTo>
                  <a:lnTo>
                    <a:pt x="23" y="85"/>
                  </a:lnTo>
                  <a:lnTo>
                    <a:pt x="20" y="82"/>
                  </a:lnTo>
                  <a:lnTo>
                    <a:pt x="17" y="79"/>
                  </a:lnTo>
                  <a:lnTo>
                    <a:pt x="12" y="78"/>
                  </a:lnTo>
                  <a:lnTo>
                    <a:pt x="9" y="77"/>
                  </a:lnTo>
                  <a:lnTo>
                    <a:pt x="8" y="75"/>
                  </a:lnTo>
                  <a:lnTo>
                    <a:pt x="6" y="74"/>
                  </a:lnTo>
                  <a:lnTo>
                    <a:pt x="5" y="74"/>
                  </a:lnTo>
                  <a:lnTo>
                    <a:pt x="20" y="56"/>
                  </a:lnTo>
                  <a:close/>
                  <a:moveTo>
                    <a:pt x="28" y="88"/>
                  </a:moveTo>
                  <a:lnTo>
                    <a:pt x="28" y="85"/>
                  </a:lnTo>
                  <a:lnTo>
                    <a:pt x="23" y="85"/>
                  </a:lnTo>
                  <a:lnTo>
                    <a:pt x="32" y="77"/>
                  </a:lnTo>
                  <a:lnTo>
                    <a:pt x="28" y="88"/>
                  </a:lnTo>
                  <a:close/>
                  <a:moveTo>
                    <a:pt x="35" y="67"/>
                  </a:moveTo>
                  <a:lnTo>
                    <a:pt x="28" y="88"/>
                  </a:lnTo>
                  <a:lnTo>
                    <a:pt x="35" y="67"/>
                  </a:lnTo>
                  <a:close/>
                  <a:moveTo>
                    <a:pt x="35" y="67"/>
                  </a:moveTo>
                  <a:lnTo>
                    <a:pt x="37" y="67"/>
                  </a:lnTo>
                  <a:lnTo>
                    <a:pt x="38" y="67"/>
                  </a:lnTo>
                  <a:lnTo>
                    <a:pt x="40" y="67"/>
                  </a:lnTo>
                  <a:lnTo>
                    <a:pt x="32" y="88"/>
                  </a:lnTo>
                  <a:lnTo>
                    <a:pt x="31" y="88"/>
                  </a:lnTo>
                  <a:lnTo>
                    <a:pt x="29" y="88"/>
                  </a:lnTo>
                  <a:lnTo>
                    <a:pt x="28" y="88"/>
                  </a:lnTo>
                  <a:lnTo>
                    <a:pt x="35" y="67"/>
                  </a:lnTo>
                  <a:close/>
                  <a:moveTo>
                    <a:pt x="40" y="67"/>
                  </a:moveTo>
                  <a:lnTo>
                    <a:pt x="40" y="67"/>
                  </a:lnTo>
                  <a:lnTo>
                    <a:pt x="42" y="67"/>
                  </a:lnTo>
                  <a:lnTo>
                    <a:pt x="43" y="67"/>
                  </a:lnTo>
                  <a:lnTo>
                    <a:pt x="35" y="88"/>
                  </a:lnTo>
                  <a:lnTo>
                    <a:pt x="34" y="88"/>
                  </a:lnTo>
                  <a:lnTo>
                    <a:pt x="32" y="88"/>
                  </a:lnTo>
                  <a:lnTo>
                    <a:pt x="40" y="67"/>
                  </a:lnTo>
                  <a:close/>
                  <a:moveTo>
                    <a:pt x="43" y="67"/>
                  </a:moveTo>
                  <a:lnTo>
                    <a:pt x="46" y="67"/>
                  </a:lnTo>
                  <a:lnTo>
                    <a:pt x="49" y="67"/>
                  </a:lnTo>
                  <a:lnTo>
                    <a:pt x="51" y="67"/>
                  </a:lnTo>
                  <a:lnTo>
                    <a:pt x="52" y="68"/>
                  </a:lnTo>
                  <a:lnTo>
                    <a:pt x="54" y="68"/>
                  </a:lnTo>
                  <a:lnTo>
                    <a:pt x="55" y="70"/>
                  </a:lnTo>
                  <a:lnTo>
                    <a:pt x="55" y="91"/>
                  </a:lnTo>
                  <a:lnTo>
                    <a:pt x="49" y="91"/>
                  </a:lnTo>
                  <a:lnTo>
                    <a:pt x="45" y="91"/>
                  </a:lnTo>
                  <a:lnTo>
                    <a:pt x="42" y="91"/>
                  </a:lnTo>
                  <a:lnTo>
                    <a:pt x="38" y="89"/>
                  </a:lnTo>
                  <a:lnTo>
                    <a:pt x="37" y="88"/>
                  </a:lnTo>
                  <a:lnTo>
                    <a:pt x="35" y="88"/>
                  </a:lnTo>
                  <a:lnTo>
                    <a:pt x="43" y="67"/>
                  </a:lnTo>
                  <a:close/>
                  <a:moveTo>
                    <a:pt x="55" y="91"/>
                  </a:moveTo>
                  <a:lnTo>
                    <a:pt x="55" y="81"/>
                  </a:lnTo>
                  <a:lnTo>
                    <a:pt x="55" y="91"/>
                  </a:lnTo>
                  <a:close/>
                  <a:moveTo>
                    <a:pt x="55" y="70"/>
                  </a:moveTo>
                  <a:lnTo>
                    <a:pt x="55" y="91"/>
                  </a:lnTo>
                  <a:lnTo>
                    <a:pt x="55" y="70"/>
                  </a:lnTo>
                  <a:close/>
                  <a:moveTo>
                    <a:pt x="55" y="91"/>
                  </a:moveTo>
                  <a:lnTo>
                    <a:pt x="55" y="81"/>
                  </a:lnTo>
                  <a:lnTo>
                    <a:pt x="55" y="91"/>
                  </a:lnTo>
                  <a:close/>
                  <a:moveTo>
                    <a:pt x="55" y="70"/>
                  </a:moveTo>
                  <a:lnTo>
                    <a:pt x="57" y="70"/>
                  </a:lnTo>
                  <a:lnTo>
                    <a:pt x="58" y="70"/>
                  </a:lnTo>
                  <a:lnTo>
                    <a:pt x="60" y="70"/>
                  </a:lnTo>
                  <a:lnTo>
                    <a:pt x="60" y="91"/>
                  </a:lnTo>
                  <a:lnTo>
                    <a:pt x="58" y="91"/>
                  </a:lnTo>
                  <a:lnTo>
                    <a:pt x="57" y="91"/>
                  </a:lnTo>
                  <a:lnTo>
                    <a:pt x="55" y="91"/>
                  </a:lnTo>
                  <a:lnTo>
                    <a:pt x="55" y="70"/>
                  </a:lnTo>
                  <a:close/>
                  <a:moveTo>
                    <a:pt x="60" y="70"/>
                  </a:moveTo>
                  <a:lnTo>
                    <a:pt x="60" y="70"/>
                  </a:lnTo>
                  <a:lnTo>
                    <a:pt x="62" y="70"/>
                  </a:lnTo>
                  <a:lnTo>
                    <a:pt x="63" y="70"/>
                  </a:lnTo>
                  <a:lnTo>
                    <a:pt x="63" y="91"/>
                  </a:lnTo>
                  <a:lnTo>
                    <a:pt x="62" y="91"/>
                  </a:lnTo>
                  <a:lnTo>
                    <a:pt x="60" y="91"/>
                  </a:lnTo>
                  <a:lnTo>
                    <a:pt x="60" y="70"/>
                  </a:lnTo>
                  <a:close/>
                  <a:moveTo>
                    <a:pt x="63" y="70"/>
                  </a:moveTo>
                  <a:lnTo>
                    <a:pt x="66" y="68"/>
                  </a:lnTo>
                  <a:lnTo>
                    <a:pt x="69" y="68"/>
                  </a:lnTo>
                  <a:lnTo>
                    <a:pt x="71" y="67"/>
                  </a:lnTo>
                  <a:lnTo>
                    <a:pt x="74" y="67"/>
                  </a:lnTo>
                  <a:lnTo>
                    <a:pt x="78" y="67"/>
                  </a:lnTo>
                  <a:lnTo>
                    <a:pt x="80" y="67"/>
                  </a:lnTo>
                  <a:lnTo>
                    <a:pt x="83" y="67"/>
                  </a:lnTo>
                  <a:lnTo>
                    <a:pt x="88" y="88"/>
                  </a:lnTo>
                  <a:lnTo>
                    <a:pt x="85" y="88"/>
                  </a:lnTo>
                  <a:lnTo>
                    <a:pt x="82" y="89"/>
                  </a:lnTo>
                  <a:lnTo>
                    <a:pt x="78" y="91"/>
                  </a:lnTo>
                  <a:lnTo>
                    <a:pt x="75" y="91"/>
                  </a:lnTo>
                  <a:lnTo>
                    <a:pt x="69" y="91"/>
                  </a:lnTo>
                  <a:lnTo>
                    <a:pt x="63" y="91"/>
                  </a:lnTo>
                  <a:lnTo>
                    <a:pt x="63" y="70"/>
                  </a:lnTo>
                  <a:close/>
                  <a:moveTo>
                    <a:pt x="88" y="88"/>
                  </a:moveTo>
                  <a:lnTo>
                    <a:pt x="88" y="77"/>
                  </a:lnTo>
                  <a:lnTo>
                    <a:pt x="88" y="88"/>
                  </a:lnTo>
                  <a:close/>
                  <a:moveTo>
                    <a:pt x="83" y="67"/>
                  </a:moveTo>
                  <a:lnTo>
                    <a:pt x="88" y="88"/>
                  </a:lnTo>
                  <a:lnTo>
                    <a:pt x="83" y="67"/>
                  </a:lnTo>
                  <a:close/>
                  <a:moveTo>
                    <a:pt x="83" y="67"/>
                  </a:moveTo>
                  <a:lnTo>
                    <a:pt x="85" y="66"/>
                  </a:lnTo>
                  <a:lnTo>
                    <a:pt x="88" y="66"/>
                  </a:lnTo>
                  <a:lnTo>
                    <a:pt x="91" y="64"/>
                  </a:lnTo>
                  <a:lnTo>
                    <a:pt x="95" y="63"/>
                  </a:lnTo>
                  <a:lnTo>
                    <a:pt x="97" y="63"/>
                  </a:lnTo>
                  <a:lnTo>
                    <a:pt x="98" y="63"/>
                  </a:lnTo>
                  <a:lnTo>
                    <a:pt x="103" y="85"/>
                  </a:lnTo>
                  <a:lnTo>
                    <a:pt x="102" y="85"/>
                  </a:lnTo>
                  <a:lnTo>
                    <a:pt x="100" y="86"/>
                  </a:lnTo>
                  <a:lnTo>
                    <a:pt x="98" y="86"/>
                  </a:lnTo>
                  <a:lnTo>
                    <a:pt x="95" y="88"/>
                  </a:lnTo>
                  <a:lnTo>
                    <a:pt x="94" y="88"/>
                  </a:lnTo>
                  <a:lnTo>
                    <a:pt x="92" y="88"/>
                  </a:lnTo>
                  <a:lnTo>
                    <a:pt x="89" y="88"/>
                  </a:lnTo>
                  <a:lnTo>
                    <a:pt x="88" y="88"/>
                  </a:lnTo>
                  <a:lnTo>
                    <a:pt x="83" y="67"/>
                  </a:lnTo>
                  <a:close/>
                  <a:moveTo>
                    <a:pt x="98" y="63"/>
                  </a:moveTo>
                  <a:lnTo>
                    <a:pt x="106" y="85"/>
                  </a:lnTo>
                  <a:lnTo>
                    <a:pt x="103" y="85"/>
                  </a:lnTo>
                  <a:lnTo>
                    <a:pt x="98" y="63"/>
                  </a:lnTo>
                  <a:close/>
                  <a:moveTo>
                    <a:pt x="98" y="63"/>
                  </a:moveTo>
                  <a:lnTo>
                    <a:pt x="106" y="85"/>
                  </a:lnTo>
                  <a:lnTo>
                    <a:pt x="98" y="63"/>
                  </a:lnTo>
                  <a:close/>
                  <a:moveTo>
                    <a:pt x="98" y="63"/>
                  </a:moveTo>
                  <a:lnTo>
                    <a:pt x="103" y="74"/>
                  </a:lnTo>
                  <a:lnTo>
                    <a:pt x="98" y="63"/>
                  </a:lnTo>
                  <a:close/>
                  <a:moveTo>
                    <a:pt x="98" y="63"/>
                  </a:moveTo>
                  <a:lnTo>
                    <a:pt x="109" y="60"/>
                  </a:lnTo>
                  <a:lnTo>
                    <a:pt x="122" y="59"/>
                  </a:lnTo>
                  <a:lnTo>
                    <a:pt x="131" y="56"/>
                  </a:lnTo>
                  <a:lnTo>
                    <a:pt x="142" y="54"/>
                  </a:lnTo>
                  <a:lnTo>
                    <a:pt x="151" y="52"/>
                  </a:lnTo>
                  <a:lnTo>
                    <a:pt x="162" y="50"/>
                  </a:lnTo>
                  <a:lnTo>
                    <a:pt x="169" y="49"/>
                  </a:lnTo>
                  <a:lnTo>
                    <a:pt x="179" y="46"/>
                  </a:lnTo>
                  <a:lnTo>
                    <a:pt x="186" y="45"/>
                  </a:lnTo>
                  <a:lnTo>
                    <a:pt x="194" y="43"/>
                  </a:lnTo>
                  <a:lnTo>
                    <a:pt x="203" y="42"/>
                  </a:lnTo>
                  <a:lnTo>
                    <a:pt x="209" y="41"/>
                  </a:lnTo>
                  <a:lnTo>
                    <a:pt x="217" y="39"/>
                  </a:lnTo>
                  <a:lnTo>
                    <a:pt x="225" y="38"/>
                  </a:lnTo>
                  <a:lnTo>
                    <a:pt x="231" y="36"/>
                  </a:lnTo>
                  <a:lnTo>
                    <a:pt x="237" y="35"/>
                  </a:lnTo>
                  <a:lnTo>
                    <a:pt x="243" y="34"/>
                  </a:lnTo>
                  <a:lnTo>
                    <a:pt x="249" y="32"/>
                  </a:lnTo>
                  <a:lnTo>
                    <a:pt x="256" y="31"/>
                  </a:lnTo>
                  <a:lnTo>
                    <a:pt x="262" y="29"/>
                  </a:lnTo>
                  <a:lnTo>
                    <a:pt x="272" y="28"/>
                  </a:lnTo>
                  <a:lnTo>
                    <a:pt x="283" y="25"/>
                  </a:lnTo>
                  <a:lnTo>
                    <a:pt x="292" y="25"/>
                  </a:lnTo>
                  <a:lnTo>
                    <a:pt x="302" y="24"/>
                  </a:lnTo>
                  <a:lnTo>
                    <a:pt x="311" y="21"/>
                  </a:lnTo>
                  <a:lnTo>
                    <a:pt x="319" y="20"/>
                  </a:lnTo>
                  <a:lnTo>
                    <a:pt x="328" y="41"/>
                  </a:lnTo>
                  <a:lnTo>
                    <a:pt x="106" y="85"/>
                  </a:lnTo>
                  <a:lnTo>
                    <a:pt x="98" y="63"/>
                  </a:lnTo>
                  <a:close/>
                  <a:moveTo>
                    <a:pt x="319" y="20"/>
                  </a:moveTo>
                  <a:lnTo>
                    <a:pt x="382" y="6"/>
                  </a:lnTo>
                  <a:lnTo>
                    <a:pt x="386" y="31"/>
                  </a:lnTo>
                  <a:lnTo>
                    <a:pt x="328" y="41"/>
                  </a:lnTo>
                  <a:lnTo>
                    <a:pt x="319" y="20"/>
                  </a:lnTo>
                  <a:close/>
                  <a:moveTo>
                    <a:pt x="382" y="6"/>
                  </a:moveTo>
                  <a:lnTo>
                    <a:pt x="383" y="6"/>
                  </a:lnTo>
                  <a:lnTo>
                    <a:pt x="386" y="6"/>
                  </a:lnTo>
                  <a:lnTo>
                    <a:pt x="391" y="6"/>
                  </a:lnTo>
                  <a:lnTo>
                    <a:pt x="393" y="4"/>
                  </a:lnTo>
                  <a:lnTo>
                    <a:pt x="394" y="4"/>
                  </a:lnTo>
                  <a:lnTo>
                    <a:pt x="397" y="3"/>
                  </a:lnTo>
                  <a:lnTo>
                    <a:pt x="399" y="2"/>
                  </a:lnTo>
                  <a:lnTo>
                    <a:pt x="402" y="27"/>
                  </a:lnTo>
                  <a:lnTo>
                    <a:pt x="400" y="27"/>
                  </a:lnTo>
                  <a:lnTo>
                    <a:pt x="397" y="27"/>
                  </a:lnTo>
                  <a:lnTo>
                    <a:pt x="394" y="27"/>
                  </a:lnTo>
                  <a:lnTo>
                    <a:pt x="393" y="27"/>
                  </a:lnTo>
                  <a:lnTo>
                    <a:pt x="391" y="28"/>
                  </a:lnTo>
                  <a:lnTo>
                    <a:pt x="390" y="28"/>
                  </a:lnTo>
                  <a:lnTo>
                    <a:pt x="388" y="29"/>
                  </a:lnTo>
                  <a:lnTo>
                    <a:pt x="386" y="31"/>
                  </a:lnTo>
                  <a:lnTo>
                    <a:pt x="382" y="6"/>
                  </a:lnTo>
                  <a:close/>
                  <a:moveTo>
                    <a:pt x="399" y="2"/>
                  </a:moveTo>
                  <a:lnTo>
                    <a:pt x="402" y="2"/>
                  </a:lnTo>
                  <a:lnTo>
                    <a:pt x="405" y="2"/>
                  </a:lnTo>
                  <a:lnTo>
                    <a:pt x="406" y="2"/>
                  </a:lnTo>
                  <a:lnTo>
                    <a:pt x="410" y="2"/>
                  </a:lnTo>
                  <a:lnTo>
                    <a:pt x="411" y="2"/>
                  </a:lnTo>
                  <a:lnTo>
                    <a:pt x="414" y="2"/>
                  </a:lnTo>
                  <a:lnTo>
                    <a:pt x="414" y="24"/>
                  </a:lnTo>
                  <a:lnTo>
                    <a:pt x="413" y="24"/>
                  </a:lnTo>
                  <a:lnTo>
                    <a:pt x="411" y="24"/>
                  </a:lnTo>
                  <a:lnTo>
                    <a:pt x="408" y="25"/>
                  </a:lnTo>
                  <a:lnTo>
                    <a:pt x="405" y="27"/>
                  </a:lnTo>
                  <a:lnTo>
                    <a:pt x="403" y="27"/>
                  </a:lnTo>
                  <a:lnTo>
                    <a:pt x="402" y="27"/>
                  </a:lnTo>
                  <a:lnTo>
                    <a:pt x="399" y="2"/>
                  </a:lnTo>
                  <a:close/>
                  <a:moveTo>
                    <a:pt x="414" y="2"/>
                  </a:moveTo>
                  <a:lnTo>
                    <a:pt x="414" y="13"/>
                  </a:lnTo>
                  <a:lnTo>
                    <a:pt x="414" y="2"/>
                  </a:lnTo>
                  <a:close/>
                  <a:moveTo>
                    <a:pt x="414" y="2"/>
                  </a:moveTo>
                  <a:lnTo>
                    <a:pt x="426" y="2"/>
                  </a:lnTo>
                  <a:lnTo>
                    <a:pt x="430" y="24"/>
                  </a:lnTo>
                  <a:lnTo>
                    <a:pt x="428" y="24"/>
                  </a:lnTo>
                  <a:lnTo>
                    <a:pt x="426" y="24"/>
                  </a:lnTo>
                  <a:lnTo>
                    <a:pt x="422" y="24"/>
                  </a:lnTo>
                  <a:lnTo>
                    <a:pt x="417" y="24"/>
                  </a:lnTo>
                  <a:lnTo>
                    <a:pt x="416" y="24"/>
                  </a:lnTo>
                  <a:lnTo>
                    <a:pt x="414" y="24"/>
                  </a:lnTo>
                  <a:lnTo>
                    <a:pt x="414" y="2"/>
                  </a:lnTo>
                  <a:close/>
                  <a:moveTo>
                    <a:pt x="426" y="2"/>
                  </a:moveTo>
                  <a:lnTo>
                    <a:pt x="428" y="2"/>
                  </a:lnTo>
                  <a:lnTo>
                    <a:pt x="430" y="0"/>
                  </a:lnTo>
                  <a:lnTo>
                    <a:pt x="433" y="0"/>
                  </a:lnTo>
                  <a:lnTo>
                    <a:pt x="434" y="0"/>
                  </a:lnTo>
                  <a:lnTo>
                    <a:pt x="436" y="0"/>
                  </a:lnTo>
                  <a:lnTo>
                    <a:pt x="437" y="0"/>
                  </a:lnTo>
                  <a:lnTo>
                    <a:pt x="440" y="2"/>
                  </a:lnTo>
                  <a:lnTo>
                    <a:pt x="442" y="2"/>
                  </a:lnTo>
                  <a:lnTo>
                    <a:pt x="442" y="24"/>
                  </a:lnTo>
                  <a:lnTo>
                    <a:pt x="430" y="24"/>
                  </a:lnTo>
                  <a:lnTo>
                    <a:pt x="426" y="2"/>
                  </a:lnTo>
                  <a:close/>
                  <a:moveTo>
                    <a:pt x="442" y="2"/>
                  </a:moveTo>
                  <a:lnTo>
                    <a:pt x="442" y="13"/>
                  </a:lnTo>
                  <a:lnTo>
                    <a:pt x="442" y="2"/>
                  </a:lnTo>
                  <a:close/>
                  <a:moveTo>
                    <a:pt x="442" y="2"/>
                  </a:moveTo>
                  <a:lnTo>
                    <a:pt x="437" y="24"/>
                  </a:lnTo>
                  <a:lnTo>
                    <a:pt x="442" y="2"/>
                  </a:lnTo>
                  <a:close/>
                  <a:moveTo>
                    <a:pt x="442" y="2"/>
                  </a:moveTo>
                  <a:lnTo>
                    <a:pt x="442" y="2"/>
                  </a:lnTo>
                  <a:lnTo>
                    <a:pt x="443" y="2"/>
                  </a:lnTo>
                  <a:lnTo>
                    <a:pt x="445" y="2"/>
                  </a:lnTo>
                  <a:lnTo>
                    <a:pt x="442" y="24"/>
                  </a:lnTo>
                  <a:lnTo>
                    <a:pt x="440" y="24"/>
                  </a:lnTo>
                  <a:lnTo>
                    <a:pt x="439" y="24"/>
                  </a:lnTo>
                  <a:lnTo>
                    <a:pt x="437" y="24"/>
                  </a:lnTo>
                  <a:lnTo>
                    <a:pt x="442" y="2"/>
                  </a:lnTo>
                  <a:close/>
                  <a:moveTo>
                    <a:pt x="445" y="2"/>
                  </a:moveTo>
                  <a:lnTo>
                    <a:pt x="450" y="2"/>
                  </a:lnTo>
                  <a:lnTo>
                    <a:pt x="445" y="24"/>
                  </a:lnTo>
                  <a:lnTo>
                    <a:pt x="442" y="24"/>
                  </a:lnTo>
                  <a:lnTo>
                    <a:pt x="445" y="2"/>
                  </a:lnTo>
                  <a:close/>
                  <a:moveTo>
                    <a:pt x="450" y="2"/>
                  </a:moveTo>
                  <a:lnTo>
                    <a:pt x="451" y="2"/>
                  </a:lnTo>
                  <a:lnTo>
                    <a:pt x="453" y="3"/>
                  </a:lnTo>
                  <a:lnTo>
                    <a:pt x="457" y="3"/>
                  </a:lnTo>
                  <a:lnTo>
                    <a:pt x="460" y="3"/>
                  </a:lnTo>
                  <a:lnTo>
                    <a:pt x="462" y="4"/>
                  </a:lnTo>
                  <a:lnTo>
                    <a:pt x="463" y="4"/>
                  </a:lnTo>
                  <a:lnTo>
                    <a:pt x="465" y="6"/>
                  </a:lnTo>
                  <a:lnTo>
                    <a:pt x="457" y="27"/>
                  </a:lnTo>
                  <a:lnTo>
                    <a:pt x="456" y="27"/>
                  </a:lnTo>
                  <a:lnTo>
                    <a:pt x="454" y="27"/>
                  </a:lnTo>
                  <a:lnTo>
                    <a:pt x="451" y="25"/>
                  </a:lnTo>
                  <a:lnTo>
                    <a:pt x="448" y="24"/>
                  </a:lnTo>
                  <a:lnTo>
                    <a:pt x="446" y="24"/>
                  </a:lnTo>
                  <a:lnTo>
                    <a:pt x="445" y="24"/>
                  </a:lnTo>
                  <a:lnTo>
                    <a:pt x="450" y="2"/>
                  </a:lnTo>
                  <a:close/>
                  <a:moveTo>
                    <a:pt x="465" y="6"/>
                  </a:moveTo>
                  <a:lnTo>
                    <a:pt x="462" y="17"/>
                  </a:lnTo>
                  <a:lnTo>
                    <a:pt x="465" y="6"/>
                  </a:lnTo>
                  <a:close/>
                  <a:moveTo>
                    <a:pt x="465" y="6"/>
                  </a:moveTo>
                  <a:lnTo>
                    <a:pt x="457" y="27"/>
                  </a:lnTo>
                  <a:lnTo>
                    <a:pt x="465" y="6"/>
                  </a:lnTo>
                  <a:close/>
                  <a:moveTo>
                    <a:pt x="465" y="6"/>
                  </a:moveTo>
                  <a:lnTo>
                    <a:pt x="467" y="6"/>
                  </a:lnTo>
                  <a:lnTo>
                    <a:pt x="468" y="6"/>
                  </a:lnTo>
                  <a:lnTo>
                    <a:pt x="470" y="6"/>
                  </a:lnTo>
                  <a:lnTo>
                    <a:pt x="462" y="27"/>
                  </a:lnTo>
                  <a:lnTo>
                    <a:pt x="460" y="27"/>
                  </a:lnTo>
                  <a:lnTo>
                    <a:pt x="459" y="27"/>
                  </a:lnTo>
                  <a:lnTo>
                    <a:pt x="457" y="27"/>
                  </a:lnTo>
                  <a:lnTo>
                    <a:pt x="465" y="6"/>
                  </a:lnTo>
                  <a:close/>
                  <a:moveTo>
                    <a:pt x="470" y="6"/>
                  </a:moveTo>
                  <a:lnTo>
                    <a:pt x="470" y="6"/>
                  </a:lnTo>
                  <a:lnTo>
                    <a:pt x="471" y="6"/>
                  </a:lnTo>
                  <a:lnTo>
                    <a:pt x="473" y="6"/>
                  </a:lnTo>
                  <a:lnTo>
                    <a:pt x="465" y="27"/>
                  </a:lnTo>
                  <a:lnTo>
                    <a:pt x="462" y="27"/>
                  </a:lnTo>
                  <a:lnTo>
                    <a:pt x="470" y="6"/>
                  </a:lnTo>
                  <a:close/>
                  <a:moveTo>
                    <a:pt x="465" y="27"/>
                  </a:moveTo>
                  <a:lnTo>
                    <a:pt x="470" y="17"/>
                  </a:lnTo>
                  <a:lnTo>
                    <a:pt x="465" y="27"/>
                  </a:lnTo>
                  <a:close/>
                  <a:moveTo>
                    <a:pt x="473" y="6"/>
                  </a:moveTo>
                  <a:lnTo>
                    <a:pt x="474" y="6"/>
                  </a:lnTo>
                  <a:lnTo>
                    <a:pt x="476" y="6"/>
                  </a:lnTo>
                  <a:lnTo>
                    <a:pt x="479" y="7"/>
                  </a:lnTo>
                  <a:lnTo>
                    <a:pt x="482" y="9"/>
                  </a:lnTo>
                  <a:lnTo>
                    <a:pt x="483" y="10"/>
                  </a:lnTo>
                  <a:lnTo>
                    <a:pt x="485" y="10"/>
                  </a:lnTo>
                  <a:lnTo>
                    <a:pt x="473" y="31"/>
                  </a:lnTo>
                  <a:lnTo>
                    <a:pt x="471" y="31"/>
                  </a:lnTo>
                  <a:lnTo>
                    <a:pt x="470" y="29"/>
                  </a:lnTo>
                  <a:lnTo>
                    <a:pt x="468" y="29"/>
                  </a:lnTo>
                  <a:lnTo>
                    <a:pt x="467" y="28"/>
                  </a:lnTo>
                  <a:lnTo>
                    <a:pt x="465" y="27"/>
                  </a:lnTo>
                  <a:lnTo>
                    <a:pt x="473" y="6"/>
                  </a:lnTo>
                  <a:close/>
                  <a:moveTo>
                    <a:pt x="473" y="31"/>
                  </a:moveTo>
                  <a:lnTo>
                    <a:pt x="477" y="20"/>
                  </a:lnTo>
                  <a:lnTo>
                    <a:pt x="473" y="31"/>
                  </a:lnTo>
                  <a:close/>
                  <a:moveTo>
                    <a:pt x="485" y="10"/>
                  </a:moveTo>
                  <a:lnTo>
                    <a:pt x="488" y="11"/>
                  </a:lnTo>
                  <a:lnTo>
                    <a:pt x="491" y="13"/>
                  </a:lnTo>
                  <a:lnTo>
                    <a:pt x="493" y="13"/>
                  </a:lnTo>
                  <a:lnTo>
                    <a:pt x="494" y="14"/>
                  </a:lnTo>
                  <a:lnTo>
                    <a:pt x="497" y="16"/>
                  </a:lnTo>
                  <a:lnTo>
                    <a:pt x="499" y="16"/>
                  </a:lnTo>
                  <a:lnTo>
                    <a:pt x="500" y="17"/>
                  </a:lnTo>
                  <a:lnTo>
                    <a:pt x="502" y="17"/>
                  </a:lnTo>
                  <a:lnTo>
                    <a:pt x="490" y="38"/>
                  </a:lnTo>
                  <a:lnTo>
                    <a:pt x="488" y="36"/>
                  </a:lnTo>
                  <a:lnTo>
                    <a:pt x="487" y="35"/>
                  </a:lnTo>
                  <a:lnTo>
                    <a:pt x="483" y="34"/>
                  </a:lnTo>
                  <a:lnTo>
                    <a:pt x="480" y="34"/>
                  </a:lnTo>
                  <a:lnTo>
                    <a:pt x="477" y="32"/>
                  </a:lnTo>
                  <a:lnTo>
                    <a:pt x="473" y="31"/>
                  </a:lnTo>
                  <a:lnTo>
                    <a:pt x="485" y="10"/>
                  </a:lnTo>
                  <a:close/>
                  <a:moveTo>
                    <a:pt x="502" y="17"/>
                  </a:moveTo>
                  <a:lnTo>
                    <a:pt x="505" y="20"/>
                  </a:lnTo>
                  <a:lnTo>
                    <a:pt x="505" y="27"/>
                  </a:lnTo>
                  <a:lnTo>
                    <a:pt x="493" y="27"/>
                  </a:lnTo>
                  <a:lnTo>
                    <a:pt x="502" y="17"/>
                  </a:lnTo>
                  <a:close/>
                  <a:moveTo>
                    <a:pt x="505" y="27"/>
                  </a:moveTo>
                  <a:lnTo>
                    <a:pt x="505" y="38"/>
                  </a:lnTo>
                  <a:lnTo>
                    <a:pt x="482" y="38"/>
                  </a:lnTo>
                  <a:lnTo>
                    <a:pt x="482" y="27"/>
                  </a:lnTo>
                  <a:lnTo>
                    <a:pt x="505" y="27"/>
                  </a:lnTo>
                  <a:close/>
                  <a:moveTo>
                    <a:pt x="505" y="38"/>
                  </a:moveTo>
                  <a:lnTo>
                    <a:pt x="505" y="63"/>
                  </a:lnTo>
                  <a:lnTo>
                    <a:pt x="482" y="63"/>
                  </a:lnTo>
                  <a:lnTo>
                    <a:pt x="482" y="38"/>
                  </a:lnTo>
                  <a:lnTo>
                    <a:pt x="505" y="38"/>
                  </a:lnTo>
                  <a:close/>
                  <a:moveTo>
                    <a:pt x="505" y="63"/>
                  </a:moveTo>
                  <a:lnTo>
                    <a:pt x="505" y="81"/>
                  </a:lnTo>
                  <a:lnTo>
                    <a:pt x="482" y="81"/>
                  </a:lnTo>
                  <a:lnTo>
                    <a:pt x="482" y="63"/>
                  </a:lnTo>
                  <a:lnTo>
                    <a:pt x="505" y="63"/>
                  </a:lnTo>
                  <a:close/>
                  <a:moveTo>
                    <a:pt x="505" y="81"/>
                  </a:moveTo>
                  <a:lnTo>
                    <a:pt x="505" y="95"/>
                  </a:lnTo>
                  <a:lnTo>
                    <a:pt x="482" y="95"/>
                  </a:lnTo>
                  <a:lnTo>
                    <a:pt x="482" y="81"/>
                  </a:lnTo>
                  <a:lnTo>
                    <a:pt x="505" y="81"/>
                  </a:lnTo>
                  <a:close/>
                  <a:moveTo>
                    <a:pt x="505" y="95"/>
                  </a:moveTo>
                  <a:lnTo>
                    <a:pt x="505" y="124"/>
                  </a:lnTo>
                  <a:lnTo>
                    <a:pt x="482" y="124"/>
                  </a:lnTo>
                  <a:lnTo>
                    <a:pt x="482" y="95"/>
                  </a:lnTo>
                  <a:lnTo>
                    <a:pt x="505" y="95"/>
                  </a:lnTo>
                  <a:close/>
                  <a:moveTo>
                    <a:pt x="505" y="124"/>
                  </a:moveTo>
                  <a:lnTo>
                    <a:pt x="505" y="149"/>
                  </a:lnTo>
                  <a:lnTo>
                    <a:pt x="482" y="149"/>
                  </a:lnTo>
                  <a:lnTo>
                    <a:pt x="482" y="124"/>
                  </a:lnTo>
                  <a:lnTo>
                    <a:pt x="505" y="124"/>
                  </a:lnTo>
                  <a:close/>
                  <a:moveTo>
                    <a:pt x="505" y="149"/>
                  </a:moveTo>
                  <a:lnTo>
                    <a:pt x="505" y="159"/>
                  </a:lnTo>
                  <a:lnTo>
                    <a:pt x="482" y="159"/>
                  </a:lnTo>
                  <a:lnTo>
                    <a:pt x="482" y="149"/>
                  </a:lnTo>
                  <a:lnTo>
                    <a:pt x="505" y="149"/>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0" name="Freeform 11"/>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0 h 196"/>
                <a:gd name="T88" fmla="*/ 0 w 481"/>
                <a:gd name="T89" fmla="*/ 1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1"/>
                  </a:lnTo>
                  <a:lnTo>
                    <a:pt x="11" y="168"/>
                  </a:lnTo>
                  <a:lnTo>
                    <a:pt x="8" y="166"/>
                  </a:lnTo>
                  <a:lnTo>
                    <a:pt x="6" y="164"/>
                  </a:lnTo>
                  <a:lnTo>
                    <a:pt x="3" y="163"/>
                  </a:lnTo>
                  <a:lnTo>
                    <a:pt x="2" y="161"/>
                  </a:lnTo>
                  <a:lnTo>
                    <a:pt x="0" y="160"/>
                  </a:lnTo>
                  <a:lnTo>
                    <a:pt x="0" y="159"/>
                  </a:lnTo>
                  <a:lnTo>
                    <a:pt x="0" y="157"/>
                  </a:lnTo>
                  <a:lnTo>
                    <a:pt x="0" y="156"/>
                  </a:lnTo>
                  <a:lnTo>
                    <a:pt x="0" y="152"/>
                  </a:lnTo>
                  <a:lnTo>
                    <a:pt x="0" y="150"/>
                  </a:lnTo>
                  <a:lnTo>
                    <a:pt x="0" y="149"/>
                  </a:lnTo>
                  <a:lnTo>
                    <a:pt x="0" y="146"/>
                  </a:lnTo>
                  <a:lnTo>
                    <a:pt x="0" y="143"/>
                  </a:lnTo>
                  <a:lnTo>
                    <a:pt x="0" y="136"/>
                  </a:lnTo>
                  <a:lnTo>
                    <a:pt x="0" y="131"/>
                  </a:lnTo>
                  <a:lnTo>
                    <a:pt x="0" y="127"/>
                  </a:lnTo>
                  <a:lnTo>
                    <a:pt x="0" y="124"/>
                  </a:lnTo>
                  <a:lnTo>
                    <a:pt x="0" y="118"/>
                  </a:lnTo>
                  <a:lnTo>
                    <a:pt x="0" y="114"/>
                  </a:lnTo>
                  <a:lnTo>
                    <a:pt x="0" y="111"/>
                  </a:lnTo>
                  <a:lnTo>
                    <a:pt x="0" y="110"/>
                  </a:lnTo>
                  <a:lnTo>
                    <a:pt x="0" y="107"/>
                  </a:lnTo>
                  <a:lnTo>
                    <a:pt x="0" y="106"/>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2"/>
                  </a:lnTo>
                  <a:lnTo>
                    <a:pt x="211" y="39"/>
                  </a:lnTo>
                  <a:lnTo>
                    <a:pt x="247" y="31"/>
                  </a:lnTo>
                  <a:lnTo>
                    <a:pt x="264" y="28"/>
                  </a:lnTo>
                  <a:lnTo>
                    <a:pt x="280" y="24"/>
                  </a:lnTo>
                  <a:lnTo>
                    <a:pt x="297" y="21"/>
                  </a:lnTo>
                  <a:lnTo>
                    <a:pt x="314" y="17"/>
                  </a:lnTo>
                  <a:lnTo>
                    <a:pt x="331" y="14"/>
                  </a:lnTo>
                  <a:lnTo>
                    <a:pt x="348" y="10"/>
                  </a:lnTo>
                  <a:lnTo>
                    <a:pt x="364" y="7"/>
                  </a:lnTo>
                  <a:lnTo>
                    <a:pt x="379" y="3"/>
                  </a:lnTo>
                  <a:lnTo>
                    <a:pt x="382" y="3"/>
                  </a:lnTo>
                  <a:lnTo>
                    <a:pt x="387" y="3"/>
                  </a:lnTo>
                  <a:lnTo>
                    <a:pt x="394" y="2"/>
                  </a:lnTo>
                  <a:lnTo>
                    <a:pt x="402" y="0"/>
                  </a:lnTo>
                  <a:lnTo>
                    <a:pt x="405" y="0"/>
                  </a:lnTo>
                  <a:lnTo>
                    <a:pt x="410" y="0"/>
                  </a:lnTo>
                  <a:lnTo>
                    <a:pt x="413" y="0"/>
                  </a:lnTo>
                  <a:lnTo>
                    <a:pt x="416" y="0"/>
                  </a:lnTo>
                  <a:lnTo>
                    <a:pt x="422" y="2"/>
                  </a:lnTo>
                  <a:lnTo>
                    <a:pt x="427" y="3"/>
                  </a:lnTo>
                  <a:lnTo>
                    <a:pt x="430" y="3"/>
                  </a:lnTo>
                  <a:lnTo>
                    <a:pt x="433" y="3"/>
                  </a:lnTo>
                  <a:lnTo>
                    <a:pt x="436" y="3"/>
                  </a:lnTo>
                  <a:lnTo>
                    <a:pt x="439" y="4"/>
                  </a:lnTo>
                  <a:lnTo>
                    <a:pt x="441" y="4"/>
                  </a:lnTo>
                  <a:lnTo>
                    <a:pt x="444" y="6"/>
                  </a:lnTo>
                  <a:lnTo>
                    <a:pt x="448" y="9"/>
                  </a:lnTo>
                  <a:lnTo>
                    <a:pt x="450" y="9"/>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4"/>
                  </a:lnTo>
                  <a:lnTo>
                    <a:pt x="481" y="135"/>
                  </a:lnTo>
                  <a:lnTo>
                    <a:pt x="481" y="138"/>
                  </a:lnTo>
                  <a:lnTo>
                    <a:pt x="481" y="139"/>
                  </a:lnTo>
                  <a:lnTo>
                    <a:pt x="481" y="141"/>
                  </a:lnTo>
                  <a:lnTo>
                    <a:pt x="481" y="143"/>
                  </a:lnTo>
                  <a:lnTo>
                    <a:pt x="481" y="145"/>
                  </a:lnTo>
                  <a:lnTo>
                    <a:pt x="481" y="146"/>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1" name="Freeform 12"/>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0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1"/>
                <a:gd name="T181" fmla="*/ 0 h 200"/>
                <a:gd name="T182" fmla="*/ 481 w 481"/>
                <a:gd name="T183" fmla="*/ 200 h 2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3"/>
                  </a:lnTo>
                  <a:lnTo>
                    <a:pt x="86" y="193"/>
                  </a:lnTo>
                  <a:lnTo>
                    <a:pt x="82" y="194"/>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9"/>
                  </a:lnTo>
                  <a:lnTo>
                    <a:pt x="0" y="167"/>
                  </a:lnTo>
                  <a:lnTo>
                    <a:pt x="0" y="164"/>
                  </a:lnTo>
                  <a:lnTo>
                    <a:pt x="0" y="161"/>
                  </a:lnTo>
                  <a:lnTo>
                    <a:pt x="2" y="157"/>
                  </a:lnTo>
                  <a:lnTo>
                    <a:pt x="2" y="153"/>
                  </a:lnTo>
                  <a:lnTo>
                    <a:pt x="3" y="147"/>
                  </a:lnTo>
                  <a:lnTo>
                    <a:pt x="5" y="143"/>
                  </a:lnTo>
                  <a:lnTo>
                    <a:pt x="5" y="121"/>
                  </a:lnTo>
                  <a:lnTo>
                    <a:pt x="5" y="100"/>
                  </a:lnTo>
                  <a:lnTo>
                    <a:pt x="5" y="97"/>
                  </a:lnTo>
                  <a:lnTo>
                    <a:pt x="3" y="94"/>
                  </a:lnTo>
                  <a:lnTo>
                    <a:pt x="2" y="90"/>
                  </a:lnTo>
                  <a:lnTo>
                    <a:pt x="2"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30"/>
                  </a:lnTo>
                  <a:lnTo>
                    <a:pt x="3" y="32"/>
                  </a:lnTo>
                  <a:lnTo>
                    <a:pt x="6" y="33"/>
                  </a:lnTo>
                  <a:lnTo>
                    <a:pt x="8" y="35"/>
                  </a:lnTo>
                  <a:lnTo>
                    <a:pt x="11" y="37"/>
                  </a:lnTo>
                  <a:lnTo>
                    <a:pt x="16" y="40"/>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86"/>
                  </a:lnTo>
                  <a:lnTo>
                    <a:pt x="481" y="89"/>
                  </a:lnTo>
                  <a:lnTo>
                    <a:pt x="481" y="96"/>
                  </a:lnTo>
                  <a:lnTo>
                    <a:pt x="481" y="103"/>
                  </a:lnTo>
                  <a:lnTo>
                    <a:pt x="481" y="107"/>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2" name="Freeform 13"/>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1"/>
                <a:gd name="T172" fmla="*/ 0 h 198"/>
                <a:gd name="T173" fmla="*/ 481 w 481"/>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1" h="198">
                  <a:moveTo>
                    <a:pt x="481" y="142"/>
                  </a:moveTo>
                  <a:lnTo>
                    <a:pt x="481" y="142"/>
                  </a:lnTo>
                  <a:lnTo>
                    <a:pt x="479" y="142"/>
                  </a:lnTo>
                  <a:lnTo>
                    <a:pt x="478" y="142"/>
                  </a:lnTo>
                  <a:lnTo>
                    <a:pt x="476" y="142"/>
                  </a:lnTo>
                  <a:lnTo>
                    <a:pt x="473" y="142"/>
                  </a:lnTo>
                  <a:lnTo>
                    <a:pt x="470" y="140"/>
                  </a:lnTo>
                  <a:lnTo>
                    <a:pt x="465" y="139"/>
                  </a:lnTo>
                  <a:lnTo>
                    <a:pt x="464" y="139"/>
                  </a:lnTo>
                  <a:lnTo>
                    <a:pt x="462" y="137"/>
                  </a:lnTo>
                  <a:lnTo>
                    <a:pt x="459" y="137"/>
                  </a:lnTo>
                  <a:lnTo>
                    <a:pt x="458" y="136"/>
                  </a:lnTo>
                  <a:lnTo>
                    <a:pt x="453" y="135"/>
                  </a:lnTo>
                  <a:lnTo>
                    <a:pt x="451" y="133"/>
                  </a:lnTo>
                  <a:lnTo>
                    <a:pt x="450" y="132"/>
                  </a:lnTo>
                  <a:lnTo>
                    <a:pt x="447" y="132"/>
                  </a:lnTo>
                  <a:lnTo>
                    <a:pt x="444" y="132"/>
                  </a:lnTo>
                  <a:lnTo>
                    <a:pt x="438" y="130"/>
                  </a:lnTo>
                  <a:lnTo>
                    <a:pt x="431" y="129"/>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5"/>
                  </a:lnTo>
                  <a:lnTo>
                    <a:pt x="251" y="160"/>
                  </a:lnTo>
                  <a:lnTo>
                    <a:pt x="213" y="167"/>
                  </a:lnTo>
                  <a:lnTo>
                    <a:pt x="194" y="171"/>
                  </a:lnTo>
                  <a:lnTo>
                    <a:pt x="174" y="175"/>
                  </a:lnTo>
                  <a:lnTo>
                    <a:pt x="156" y="178"/>
                  </a:lnTo>
                  <a:lnTo>
                    <a:pt x="139" y="182"/>
                  </a:lnTo>
                  <a:lnTo>
                    <a:pt x="130" y="183"/>
                  </a:lnTo>
                  <a:lnTo>
                    <a:pt x="122" y="186"/>
                  </a:lnTo>
                  <a:lnTo>
                    <a:pt x="113" y="187"/>
                  </a:lnTo>
                  <a:lnTo>
                    <a:pt x="105" y="189"/>
                  </a:lnTo>
                  <a:lnTo>
                    <a:pt x="97" y="190"/>
                  </a:lnTo>
                  <a:lnTo>
                    <a:pt x="90" y="193"/>
                  </a:lnTo>
                  <a:lnTo>
                    <a:pt x="82" y="194"/>
                  </a:lnTo>
                  <a:lnTo>
                    <a:pt x="76" y="196"/>
                  </a:lnTo>
                  <a:lnTo>
                    <a:pt x="71" y="196"/>
                  </a:lnTo>
                  <a:lnTo>
                    <a:pt x="66" y="197"/>
                  </a:lnTo>
                  <a:lnTo>
                    <a:pt x="57" y="197"/>
                  </a:lnTo>
                  <a:lnTo>
                    <a:pt x="54" y="198"/>
                  </a:lnTo>
                  <a:lnTo>
                    <a:pt x="50" y="198"/>
                  </a:lnTo>
                  <a:lnTo>
                    <a:pt x="46" y="198"/>
                  </a:lnTo>
                  <a:lnTo>
                    <a:pt x="43" y="198"/>
                  </a:lnTo>
                  <a:lnTo>
                    <a:pt x="40" y="198"/>
                  </a:lnTo>
                  <a:lnTo>
                    <a:pt x="37" y="198"/>
                  </a:lnTo>
                  <a:lnTo>
                    <a:pt x="31" y="197"/>
                  </a:lnTo>
                  <a:lnTo>
                    <a:pt x="25" y="197"/>
                  </a:lnTo>
                  <a:lnTo>
                    <a:pt x="22" y="196"/>
                  </a:lnTo>
                  <a:lnTo>
                    <a:pt x="20" y="196"/>
                  </a:lnTo>
                  <a:lnTo>
                    <a:pt x="16" y="193"/>
                  </a:lnTo>
                  <a:lnTo>
                    <a:pt x="13" y="190"/>
                  </a:lnTo>
                  <a:lnTo>
                    <a:pt x="9" y="189"/>
                  </a:lnTo>
                  <a:lnTo>
                    <a:pt x="8" y="186"/>
                  </a:lnTo>
                  <a:lnTo>
                    <a:pt x="6" y="185"/>
                  </a:lnTo>
                  <a:lnTo>
                    <a:pt x="5"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3"/>
                  </a:lnTo>
                  <a:lnTo>
                    <a:pt x="0" y="118"/>
                  </a:lnTo>
                  <a:lnTo>
                    <a:pt x="0" y="115"/>
                  </a:lnTo>
                  <a:lnTo>
                    <a:pt x="0" y="114"/>
                  </a:lnTo>
                  <a:lnTo>
                    <a:pt x="0" y="112"/>
                  </a:lnTo>
                  <a:lnTo>
                    <a:pt x="0" y="111"/>
                  </a:lnTo>
                  <a:lnTo>
                    <a:pt x="0" y="108"/>
                  </a:lnTo>
                  <a:lnTo>
                    <a:pt x="0" y="107"/>
                  </a:lnTo>
                  <a:lnTo>
                    <a:pt x="0" y="103"/>
                  </a:lnTo>
                  <a:lnTo>
                    <a:pt x="0" y="100"/>
                  </a:lnTo>
                  <a:lnTo>
                    <a:pt x="0" y="97"/>
                  </a:lnTo>
                  <a:lnTo>
                    <a:pt x="0" y="96"/>
                  </a:lnTo>
                  <a:lnTo>
                    <a:pt x="0" y="94"/>
                  </a:lnTo>
                  <a:lnTo>
                    <a:pt x="0" y="93"/>
                  </a:lnTo>
                  <a:lnTo>
                    <a:pt x="0" y="89"/>
                  </a:lnTo>
                  <a:lnTo>
                    <a:pt x="0" y="85"/>
                  </a:lnTo>
                  <a:lnTo>
                    <a:pt x="0" y="83"/>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2"/>
                  </a:lnTo>
                  <a:lnTo>
                    <a:pt x="86" y="61"/>
                  </a:lnTo>
                  <a:lnTo>
                    <a:pt x="90" y="61"/>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30"/>
                  </a:lnTo>
                  <a:lnTo>
                    <a:pt x="481" y="36"/>
                  </a:lnTo>
                  <a:lnTo>
                    <a:pt x="481" y="39"/>
                  </a:lnTo>
                  <a:lnTo>
                    <a:pt x="481" y="43"/>
                  </a:lnTo>
                  <a:lnTo>
                    <a:pt x="481" y="46"/>
                  </a:lnTo>
                  <a:lnTo>
                    <a:pt x="481" y="50"/>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3" name="Freeform 14"/>
            <p:cNvSpPr>
              <a:spLocks noEditPoints="1"/>
            </p:cNvSpPr>
            <p:nvPr/>
          </p:nvSpPr>
          <p:spPr bwMode="auto">
            <a:xfrm>
              <a:off x="2498" y="176"/>
              <a:ext cx="689" cy="478"/>
            </a:xfrm>
            <a:custGeom>
              <a:avLst/>
              <a:gdLst>
                <a:gd name="T0" fmla="*/ 3 w 1375"/>
                <a:gd name="T1" fmla="*/ 0 h 961"/>
                <a:gd name="T2" fmla="*/ 2 w 1375"/>
                <a:gd name="T3" fmla="*/ 0 h 961"/>
                <a:gd name="T4" fmla="*/ 2 w 1375"/>
                <a:gd name="T5" fmla="*/ 0 h 961"/>
                <a:gd name="T6" fmla="*/ 2 w 1375"/>
                <a:gd name="T7" fmla="*/ 0 h 961"/>
                <a:gd name="T8" fmla="*/ 2 w 1375"/>
                <a:gd name="T9" fmla="*/ 0 h 961"/>
                <a:gd name="T10" fmla="*/ 2 w 1375"/>
                <a:gd name="T11" fmla="*/ 0 h 961"/>
                <a:gd name="T12" fmla="*/ 2 w 1375"/>
                <a:gd name="T13" fmla="*/ 0 h 961"/>
                <a:gd name="T14" fmla="*/ 1 w 1375"/>
                <a:gd name="T15" fmla="*/ 0 h 961"/>
                <a:gd name="T16" fmla="*/ 1 w 1375"/>
                <a:gd name="T17" fmla="*/ 0 h 961"/>
                <a:gd name="T18" fmla="*/ 1 w 1375"/>
                <a:gd name="T19" fmla="*/ 0 h 961"/>
                <a:gd name="T20" fmla="*/ 1 w 1375"/>
                <a:gd name="T21" fmla="*/ 0 h 961"/>
                <a:gd name="T22" fmla="*/ 1 w 1375"/>
                <a:gd name="T23" fmla="*/ 0 h 961"/>
                <a:gd name="T24" fmla="*/ 1 w 1375"/>
                <a:gd name="T25" fmla="*/ 0 h 961"/>
                <a:gd name="T26" fmla="*/ 1 w 1375"/>
                <a:gd name="T27" fmla="*/ 0 h 961"/>
                <a:gd name="T28" fmla="*/ 1 w 1375"/>
                <a:gd name="T29" fmla="*/ 1 h 961"/>
                <a:gd name="T30" fmla="*/ 1 w 1375"/>
                <a:gd name="T31" fmla="*/ 1 h 961"/>
                <a:gd name="T32" fmla="*/ 1 w 1375"/>
                <a:gd name="T33" fmla="*/ 1 h 961"/>
                <a:gd name="T34" fmla="*/ 1 w 1375"/>
                <a:gd name="T35" fmla="*/ 1 h 961"/>
                <a:gd name="T36" fmla="*/ 1 w 1375"/>
                <a:gd name="T37" fmla="*/ 1 h 961"/>
                <a:gd name="T38" fmla="*/ 1 w 1375"/>
                <a:gd name="T39" fmla="*/ 1 h 961"/>
                <a:gd name="T40" fmla="*/ 1 w 1375"/>
                <a:gd name="T41" fmla="*/ 1 h 961"/>
                <a:gd name="T42" fmla="*/ 1 w 1375"/>
                <a:gd name="T43" fmla="*/ 0 h 961"/>
                <a:gd name="T44" fmla="*/ 1 w 1375"/>
                <a:gd name="T45" fmla="*/ 0 h 961"/>
                <a:gd name="T46" fmla="*/ 1 w 1375"/>
                <a:gd name="T47" fmla="*/ 0 h 961"/>
                <a:gd name="T48" fmla="*/ 1 w 1375"/>
                <a:gd name="T49" fmla="*/ 0 h 961"/>
                <a:gd name="T50" fmla="*/ 1 w 1375"/>
                <a:gd name="T51" fmla="*/ 0 h 961"/>
                <a:gd name="T52" fmla="*/ 2 w 1375"/>
                <a:gd name="T53" fmla="*/ 1 h 961"/>
                <a:gd name="T54" fmla="*/ 2 w 1375"/>
                <a:gd name="T55" fmla="*/ 1 h 961"/>
                <a:gd name="T56" fmla="*/ 2 w 1375"/>
                <a:gd name="T57" fmla="*/ 1 h 961"/>
                <a:gd name="T58" fmla="*/ 2 w 1375"/>
                <a:gd name="T59" fmla="*/ 1 h 961"/>
                <a:gd name="T60" fmla="*/ 3 w 1375"/>
                <a:gd name="T61" fmla="*/ 0 h 961"/>
                <a:gd name="T62" fmla="*/ 3 w 1375"/>
                <a:gd name="T63" fmla="*/ 0 h 961"/>
                <a:gd name="T64" fmla="*/ 3 w 1375"/>
                <a:gd name="T65" fmla="*/ 0 h 961"/>
                <a:gd name="T66" fmla="*/ 3 w 1375"/>
                <a:gd name="T67" fmla="*/ 0 h 961"/>
                <a:gd name="T68" fmla="*/ 3 w 1375"/>
                <a:gd name="T69" fmla="*/ 0 h 961"/>
                <a:gd name="T70" fmla="*/ 3 w 1375"/>
                <a:gd name="T71" fmla="*/ 1 h 961"/>
                <a:gd name="T72" fmla="*/ 3 w 1375"/>
                <a:gd name="T73" fmla="*/ 1 h 961"/>
                <a:gd name="T74" fmla="*/ 3 w 1375"/>
                <a:gd name="T75" fmla="*/ 1 h 961"/>
                <a:gd name="T76" fmla="*/ 3 w 1375"/>
                <a:gd name="T77" fmla="*/ 1 h 961"/>
                <a:gd name="T78" fmla="*/ 2 w 1375"/>
                <a:gd name="T79" fmla="*/ 1 h 961"/>
                <a:gd name="T80" fmla="*/ 3 w 1375"/>
                <a:gd name="T81" fmla="*/ 1 h 961"/>
                <a:gd name="T82" fmla="*/ 3 w 1375"/>
                <a:gd name="T83" fmla="*/ 1 h 961"/>
                <a:gd name="T84" fmla="*/ 3 w 1375"/>
                <a:gd name="T85" fmla="*/ 1 h 961"/>
                <a:gd name="T86" fmla="*/ 3 w 1375"/>
                <a:gd name="T87" fmla="*/ 1 h 961"/>
                <a:gd name="T88" fmla="*/ 3 w 1375"/>
                <a:gd name="T89" fmla="*/ 0 h 961"/>
                <a:gd name="T90" fmla="*/ 3 w 1375"/>
                <a:gd name="T91" fmla="*/ 0 h 961"/>
                <a:gd name="T92" fmla="*/ 3 w 1375"/>
                <a:gd name="T93" fmla="*/ 0 h 961"/>
                <a:gd name="T94" fmla="*/ 3 w 1375"/>
                <a:gd name="T95" fmla="*/ 0 h 961"/>
                <a:gd name="T96" fmla="*/ 2 w 1375"/>
                <a:gd name="T97" fmla="*/ 0 h 961"/>
                <a:gd name="T98" fmla="*/ 2 w 1375"/>
                <a:gd name="T99" fmla="*/ 0 h 961"/>
                <a:gd name="T100" fmla="*/ 2 w 1375"/>
                <a:gd name="T101" fmla="*/ 0 h 961"/>
                <a:gd name="T102" fmla="*/ 2 w 1375"/>
                <a:gd name="T103" fmla="*/ 0 h 961"/>
                <a:gd name="T104" fmla="*/ 2 w 1375"/>
                <a:gd name="T105" fmla="*/ 0 h 961"/>
                <a:gd name="T106" fmla="*/ 2 w 1375"/>
                <a:gd name="T107" fmla="*/ 0 h 961"/>
                <a:gd name="T108" fmla="*/ 2 w 1375"/>
                <a:gd name="T109" fmla="*/ 0 h 961"/>
                <a:gd name="T110" fmla="*/ 2 w 1375"/>
                <a:gd name="T111" fmla="*/ 0 h 961"/>
                <a:gd name="T112" fmla="*/ 2 w 1375"/>
                <a:gd name="T113" fmla="*/ 0 h 961"/>
                <a:gd name="T114" fmla="*/ 2 w 1375"/>
                <a:gd name="T115" fmla="*/ 0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5"/>
                <a:gd name="T175" fmla="*/ 0 h 961"/>
                <a:gd name="T176" fmla="*/ 1375 w 1375"/>
                <a:gd name="T177" fmla="*/ 961 h 9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5" h="961">
                  <a:moveTo>
                    <a:pt x="1126" y="306"/>
                  </a:moveTo>
                  <a:lnTo>
                    <a:pt x="1126" y="306"/>
                  </a:lnTo>
                  <a:lnTo>
                    <a:pt x="1123" y="306"/>
                  </a:lnTo>
                  <a:lnTo>
                    <a:pt x="1120" y="306"/>
                  </a:lnTo>
                  <a:lnTo>
                    <a:pt x="1118" y="306"/>
                  </a:lnTo>
                  <a:lnTo>
                    <a:pt x="1115" y="306"/>
                  </a:lnTo>
                  <a:lnTo>
                    <a:pt x="1114" y="306"/>
                  </a:lnTo>
                  <a:lnTo>
                    <a:pt x="1112" y="306"/>
                  </a:lnTo>
                  <a:lnTo>
                    <a:pt x="946" y="306"/>
                  </a:lnTo>
                  <a:lnTo>
                    <a:pt x="943" y="297"/>
                  </a:lnTo>
                  <a:lnTo>
                    <a:pt x="940" y="289"/>
                  </a:lnTo>
                  <a:lnTo>
                    <a:pt x="938" y="281"/>
                  </a:lnTo>
                  <a:lnTo>
                    <a:pt x="934" y="272"/>
                  </a:lnTo>
                  <a:lnTo>
                    <a:pt x="930" y="265"/>
                  </a:lnTo>
                  <a:lnTo>
                    <a:pt x="927" y="258"/>
                  </a:lnTo>
                  <a:lnTo>
                    <a:pt x="923" y="250"/>
                  </a:lnTo>
                  <a:lnTo>
                    <a:pt x="920" y="243"/>
                  </a:lnTo>
                  <a:lnTo>
                    <a:pt x="913" y="236"/>
                  </a:lnTo>
                  <a:lnTo>
                    <a:pt x="909" y="228"/>
                  </a:lnTo>
                  <a:lnTo>
                    <a:pt x="904" y="221"/>
                  </a:lnTo>
                  <a:lnTo>
                    <a:pt x="900" y="214"/>
                  </a:lnTo>
                  <a:lnTo>
                    <a:pt x="893" y="208"/>
                  </a:lnTo>
                  <a:lnTo>
                    <a:pt x="887" y="203"/>
                  </a:lnTo>
                  <a:lnTo>
                    <a:pt x="881" y="196"/>
                  </a:lnTo>
                  <a:lnTo>
                    <a:pt x="875" y="190"/>
                  </a:lnTo>
                  <a:lnTo>
                    <a:pt x="869" y="183"/>
                  </a:lnTo>
                  <a:lnTo>
                    <a:pt x="861" y="178"/>
                  </a:lnTo>
                  <a:lnTo>
                    <a:pt x="855" y="172"/>
                  </a:lnTo>
                  <a:lnTo>
                    <a:pt x="849" y="168"/>
                  </a:lnTo>
                  <a:lnTo>
                    <a:pt x="841" y="163"/>
                  </a:lnTo>
                  <a:lnTo>
                    <a:pt x="833" y="158"/>
                  </a:lnTo>
                  <a:lnTo>
                    <a:pt x="826" y="153"/>
                  </a:lnTo>
                  <a:lnTo>
                    <a:pt x="818" y="149"/>
                  </a:lnTo>
                  <a:lnTo>
                    <a:pt x="809" y="146"/>
                  </a:lnTo>
                  <a:lnTo>
                    <a:pt x="801" y="142"/>
                  </a:lnTo>
                  <a:lnTo>
                    <a:pt x="792" y="138"/>
                  </a:lnTo>
                  <a:lnTo>
                    <a:pt x="784" y="135"/>
                  </a:lnTo>
                  <a:lnTo>
                    <a:pt x="776" y="132"/>
                  </a:lnTo>
                  <a:lnTo>
                    <a:pt x="767" y="129"/>
                  </a:lnTo>
                  <a:lnTo>
                    <a:pt x="758" y="126"/>
                  </a:lnTo>
                  <a:lnTo>
                    <a:pt x="749" y="125"/>
                  </a:lnTo>
                  <a:lnTo>
                    <a:pt x="749" y="0"/>
                  </a:lnTo>
                  <a:lnTo>
                    <a:pt x="622" y="0"/>
                  </a:lnTo>
                  <a:lnTo>
                    <a:pt x="622" y="125"/>
                  </a:lnTo>
                  <a:lnTo>
                    <a:pt x="613" y="126"/>
                  </a:lnTo>
                  <a:lnTo>
                    <a:pt x="604" y="129"/>
                  </a:lnTo>
                  <a:lnTo>
                    <a:pt x="595" y="132"/>
                  </a:lnTo>
                  <a:lnTo>
                    <a:pt x="587" y="135"/>
                  </a:lnTo>
                  <a:lnTo>
                    <a:pt x="578" y="138"/>
                  </a:lnTo>
                  <a:lnTo>
                    <a:pt x="570" y="142"/>
                  </a:lnTo>
                  <a:lnTo>
                    <a:pt x="561" y="146"/>
                  </a:lnTo>
                  <a:lnTo>
                    <a:pt x="553" y="149"/>
                  </a:lnTo>
                  <a:lnTo>
                    <a:pt x="545" y="153"/>
                  </a:lnTo>
                  <a:lnTo>
                    <a:pt x="538" y="158"/>
                  </a:lnTo>
                  <a:lnTo>
                    <a:pt x="530" y="163"/>
                  </a:lnTo>
                  <a:lnTo>
                    <a:pt x="522" y="168"/>
                  </a:lnTo>
                  <a:lnTo>
                    <a:pt x="516" y="172"/>
                  </a:lnTo>
                  <a:lnTo>
                    <a:pt x="509" y="178"/>
                  </a:lnTo>
                  <a:lnTo>
                    <a:pt x="502" y="183"/>
                  </a:lnTo>
                  <a:lnTo>
                    <a:pt x="496" y="190"/>
                  </a:lnTo>
                  <a:lnTo>
                    <a:pt x="490" y="196"/>
                  </a:lnTo>
                  <a:lnTo>
                    <a:pt x="484" y="203"/>
                  </a:lnTo>
                  <a:lnTo>
                    <a:pt x="479" y="208"/>
                  </a:lnTo>
                  <a:lnTo>
                    <a:pt x="473" y="214"/>
                  </a:lnTo>
                  <a:lnTo>
                    <a:pt x="468" y="221"/>
                  </a:lnTo>
                  <a:lnTo>
                    <a:pt x="462" y="228"/>
                  </a:lnTo>
                  <a:lnTo>
                    <a:pt x="458" y="236"/>
                  </a:lnTo>
                  <a:lnTo>
                    <a:pt x="453" y="243"/>
                  </a:lnTo>
                  <a:lnTo>
                    <a:pt x="450" y="250"/>
                  </a:lnTo>
                  <a:lnTo>
                    <a:pt x="445" y="258"/>
                  </a:lnTo>
                  <a:lnTo>
                    <a:pt x="442" y="265"/>
                  </a:lnTo>
                  <a:lnTo>
                    <a:pt x="439" y="272"/>
                  </a:lnTo>
                  <a:lnTo>
                    <a:pt x="436" y="281"/>
                  </a:lnTo>
                  <a:lnTo>
                    <a:pt x="433" y="289"/>
                  </a:lnTo>
                  <a:lnTo>
                    <a:pt x="432" y="297"/>
                  </a:lnTo>
                  <a:lnTo>
                    <a:pt x="430" y="306"/>
                  </a:lnTo>
                  <a:lnTo>
                    <a:pt x="259" y="306"/>
                  </a:lnTo>
                  <a:lnTo>
                    <a:pt x="256" y="306"/>
                  </a:lnTo>
                  <a:lnTo>
                    <a:pt x="254" y="306"/>
                  </a:lnTo>
                  <a:lnTo>
                    <a:pt x="253" y="306"/>
                  </a:lnTo>
                  <a:lnTo>
                    <a:pt x="251" y="306"/>
                  </a:lnTo>
                  <a:lnTo>
                    <a:pt x="239" y="306"/>
                  </a:lnTo>
                  <a:lnTo>
                    <a:pt x="225" y="307"/>
                  </a:lnTo>
                  <a:lnTo>
                    <a:pt x="213" y="308"/>
                  </a:lnTo>
                  <a:lnTo>
                    <a:pt x="201" y="311"/>
                  </a:lnTo>
                  <a:lnTo>
                    <a:pt x="188" y="313"/>
                  </a:lnTo>
                  <a:lnTo>
                    <a:pt x="176" y="317"/>
                  </a:lnTo>
                  <a:lnTo>
                    <a:pt x="164" y="320"/>
                  </a:lnTo>
                  <a:lnTo>
                    <a:pt x="153" y="324"/>
                  </a:lnTo>
                  <a:lnTo>
                    <a:pt x="142" y="329"/>
                  </a:lnTo>
                  <a:lnTo>
                    <a:pt x="130" y="333"/>
                  </a:lnTo>
                  <a:lnTo>
                    <a:pt x="120" y="339"/>
                  </a:lnTo>
                  <a:lnTo>
                    <a:pt x="110" y="345"/>
                  </a:lnTo>
                  <a:lnTo>
                    <a:pt x="99" y="351"/>
                  </a:lnTo>
                  <a:lnTo>
                    <a:pt x="91" y="358"/>
                  </a:lnTo>
                  <a:lnTo>
                    <a:pt x="82" y="365"/>
                  </a:lnTo>
                  <a:lnTo>
                    <a:pt x="73" y="374"/>
                  </a:lnTo>
                  <a:lnTo>
                    <a:pt x="63" y="382"/>
                  </a:lnTo>
                  <a:lnTo>
                    <a:pt x="56" y="390"/>
                  </a:lnTo>
                  <a:lnTo>
                    <a:pt x="48" y="399"/>
                  </a:lnTo>
                  <a:lnTo>
                    <a:pt x="42" y="407"/>
                  </a:lnTo>
                  <a:lnTo>
                    <a:pt x="36" y="417"/>
                  </a:lnTo>
                  <a:lnTo>
                    <a:pt x="30" y="427"/>
                  </a:lnTo>
                  <a:lnTo>
                    <a:pt x="23" y="436"/>
                  </a:lnTo>
                  <a:lnTo>
                    <a:pt x="19" y="447"/>
                  </a:lnTo>
                  <a:lnTo>
                    <a:pt x="14" y="457"/>
                  </a:lnTo>
                  <a:lnTo>
                    <a:pt x="11" y="468"/>
                  </a:lnTo>
                  <a:lnTo>
                    <a:pt x="8" y="479"/>
                  </a:lnTo>
                  <a:lnTo>
                    <a:pt x="5" y="490"/>
                  </a:lnTo>
                  <a:lnTo>
                    <a:pt x="2" y="502"/>
                  </a:lnTo>
                  <a:lnTo>
                    <a:pt x="0" y="514"/>
                  </a:lnTo>
                  <a:lnTo>
                    <a:pt x="0" y="525"/>
                  </a:lnTo>
                  <a:lnTo>
                    <a:pt x="0" y="536"/>
                  </a:lnTo>
                  <a:lnTo>
                    <a:pt x="0" y="547"/>
                  </a:lnTo>
                  <a:lnTo>
                    <a:pt x="0" y="558"/>
                  </a:lnTo>
                  <a:lnTo>
                    <a:pt x="2" y="568"/>
                  </a:lnTo>
                  <a:lnTo>
                    <a:pt x="3" y="579"/>
                  </a:lnTo>
                  <a:lnTo>
                    <a:pt x="7" y="589"/>
                  </a:lnTo>
                  <a:lnTo>
                    <a:pt x="10" y="599"/>
                  </a:lnTo>
                  <a:lnTo>
                    <a:pt x="13" y="608"/>
                  </a:lnTo>
                  <a:lnTo>
                    <a:pt x="16" y="618"/>
                  </a:lnTo>
                  <a:lnTo>
                    <a:pt x="19" y="628"/>
                  </a:lnTo>
                  <a:lnTo>
                    <a:pt x="23" y="638"/>
                  </a:lnTo>
                  <a:lnTo>
                    <a:pt x="28" y="646"/>
                  </a:lnTo>
                  <a:lnTo>
                    <a:pt x="34" y="654"/>
                  </a:lnTo>
                  <a:lnTo>
                    <a:pt x="40" y="663"/>
                  </a:lnTo>
                  <a:lnTo>
                    <a:pt x="47" y="671"/>
                  </a:lnTo>
                  <a:lnTo>
                    <a:pt x="53" y="679"/>
                  </a:lnTo>
                  <a:lnTo>
                    <a:pt x="59" y="688"/>
                  </a:lnTo>
                  <a:lnTo>
                    <a:pt x="67" y="695"/>
                  </a:lnTo>
                  <a:lnTo>
                    <a:pt x="74" y="703"/>
                  </a:lnTo>
                  <a:lnTo>
                    <a:pt x="82" y="710"/>
                  </a:lnTo>
                  <a:lnTo>
                    <a:pt x="91" y="715"/>
                  </a:lnTo>
                  <a:lnTo>
                    <a:pt x="99" y="722"/>
                  </a:lnTo>
                  <a:lnTo>
                    <a:pt x="107" y="728"/>
                  </a:lnTo>
                  <a:lnTo>
                    <a:pt x="116" y="733"/>
                  </a:lnTo>
                  <a:lnTo>
                    <a:pt x="127" y="739"/>
                  </a:lnTo>
                  <a:lnTo>
                    <a:pt x="136" y="745"/>
                  </a:lnTo>
                  <a:lnTo>
                    <a:pt x="145" y="749"/>
                  </a:lnTo>
                  <a:lnTo>
                    <a:pt x="154" y="753"/>
                  </a:lnTo>
                  <a:lnTo>
                    <a:pt x="165" y="757"/>
                  </a:lnTo>
                  <a:lnTo>
                    <a:pt x="176" y="760"/>
                  </a:lnTo>
                  <a:lnTo>
                    <a:pt x="187" y="764"/>
                  </a:lnTo>
                  <a:lnTo>
                    <a:pt x="197" y="767"/>
                  </a:lnTo>
                  <a:lnTo>
                    <a:pt x="208" y="768"/>
                  </a:lnTo>
                  <a:lnTo>
                    <a:pt x="208" y="672"/>
                  </a:lnTo>
                  <a:lnTo>
                    <a:pt x="197" y="668"/>
                  </a:lnTo>
                  <a:lnTo>
                    <a:pt x="185" y="663"/>
                  </a:lnTo>
                  <a:lnTo>
                    <a:pt x="174" y="657"/>
                  </a:lnTo>
                  <a:lnTo>
                    <a:pt x="165" y="652"/>
                  </a:lnTo>
                  <a:lnTo>
                    <a:pt x="156" y="645"/>
                  </a:lnTo>
                  <a:lnTo>
                    <a:pt x="147" y="638"/>
                  </a:lnTo>
                  <a:lnTo>
                    <a:pt x="139" y="629"/>
                  </a:lnTo>
                  <a:lnTo>
                    <a:pt x="131" y="621"/>
                  </a:lnTo>
                  <a:lnTo>
                    <a:pt x="128" y="617"/>
                  </a:lnTo>
                  <a:lnTo>
                    <a:pt x="125" y="611"/>
                  </a:lnTo>
                  <a:lnTo>
                    <a:pt x="122" y="607"/>
                  </a:lnTo>
                  <a:lnTo>
                    <a:pt x="119" y="602"/>
                  </a:lnTo>
                  <a:lnTo>
                    <a:pt x="116" y="597"/>
                  </a:lnTo>
                  <a:lnTo>
                    <a:pt x="114" y="592"/>
                  </a:lnTo>
                  <a:lnTo>
                    <a:pt x="111" y="588"/>
                  </a:lnTo>
                  <a:lnTo>
                    <a:pt x="110" y="582"/>
                  </a:lnTo>
                  <a:lnTo>
                    <a:pt x="108" y="577"/>
                  </a:lnTo>
                  <a:lnTo>
                    <a:pt x="107" y="571"/>
                  </a:lnTo>
                  <a:lnTo>
                    <a:pt x="105" y="565"/>
                  </a:lnTo>
                  <a:lnTo>
                    <a:pt x="104" y="560"/>
                  </a:lnTo>
                  <a:lnTo>
                    <a:pt x="104" y="554"/>
                  </a:lnTo>
                  <a:lnTo>
                    <a:pt x="102" y="549"/>
                  </a:lnTo>
                  <a:lnTo>
                    <a:pt x="102" y="543"/>
                  </a:lnTo>
                  <a:lnTo>
                    <a:pt x="102" y="536"/>
                  </a:lnTo>
                  <a:lnTo>
                    <a:pt x="102" y="529"/>
                  </a:lnTo>
                  <a:lnTo>
                    <a:pt x="102" y="524"/>
                  </a:lnTo>
                  <a:lnTo>
                    <a:pt x="104" y="517"/>
                  </a:lnTo>
                  <a:lnTo>
                    <a:pt x="105" y="510"/>
                  </a:lnTo>
                  <a:lnTo>
                    <a:pt x="107" y="503"/>
                  </a:lnTo>
                  <a:lnTo>
                    <a:pt x="108" y="496"/>
                  </a:lnTo>
                  <a:lnTo>
                    <a:pt x="111" y="490"/>
                  </a:lnTo>
                  <a:lnTo>
                    <a:pt x="114" y="483"/>
                  </a:lnTo>
                  <a:lnTo>
                    <a:pt x="117" y="478"/>
                  </a:lnTo>
                  <a:lnTo>
                    <a:pt x="120" y="471"/>
                  </a:lnTo>
                  <a:lnTo>
                    <a:pt x="125" y="467"/>
                  </a:lnTo>
                  <a:lnTo>
                    <a:pt x="128" y="461"/>
                  </a:lnTo>
                  <a:lnTo>
                    <a:pt x="133" y="456"/>
                  </a:lnTo>
                  <a:lnTo>
                    <a:pt x="137" y="450"/>
                  </a:lnTo>
                  <a:lnTo>
                    <a:pt x="144" y="445"/>
                  </a:lnTo>
                  <a:lnTo>
                    <a:pt x="148" y="440"/>
                  </a:lnTo>
                  <a:lnTo>
                    <a:pt x="153" y="435"/>
                  </a:lnTo>
                  <a:lnTo>
                    <a:pt x="159" y="431"/>
                  </a:lnTo>
                  <a:lnTo>
                    <a:pt x="164" y="427"/>
                  </a:lnTo>
                  <a:lnTo>
                    <a:pt x="170" y="422"/>
                  </a:lnTo>
                  <a:lnTo>
                    <a:pt x="177" y="418"/>
                  </a:lnTo>
                  <a:lnTo>
                    <a:pt x="184" y="415"/>
                  </a:lnTo>
                  <a:lnTo>
                    <a:pt x="190" y="413"/>
                  </a:lnTo>
                  <a:lnTo>
                    <a:pt x="197" y="410"/>
                  </a:lnTo>
                  <a:lnTo>
                    <a:pt x="204" y="407"/>
                  </a:lnTo>
                  <a:lnTo>
                    <a:pt x="211" y="404"/>
                  </a:lnTo>
                  <a:lnTo>
                    <a:pt x="219" y="403"/>
                  </a:lnTo>
                  <a:lnTo>
                    <a:pt x="225" y="402"/>
                  </a:lnTo>
                  <a:lnTo>
                    <a:pt x="233" y="400"/>
                  </a:lnTo>
                  <a:lnTo>
                    <a:pt x="241" y="399"/>
                  </a:lnTo>
                  <a:lnTo>
                    <a:pt x="248" y="399"/>
                  </a:lnTo>
                  <a:lnTo>
                    <a:pt x="256" y="399"/>
                  </a:lnTo>
                  <a:lnTo>
                    <a:pt x="256" y="400"/>
                  </a:lnTo>
                  <a:lnTo>
                    <a:pt x="256" y="402"/>
                  </a:lnTo>
                  <a:lnTo>
                    <a:pt x="256" y="886"/>
                  </a:lnTo>
                  <a:lnTo>
                    <a:pt x="365" y="886"/>
                  </a:lnTo>
                  <a:lnTo>
                    <a:pt x="365" y="402"/>
                  </a:lnTo>
                  <a:lnTo>
                    <a:pt x="413" y="402"/>
                  </a:lnTo>
                  <a:lnTo>
                    <a:pt x="413" y="886"/>
                  </a:lnTo>
                  <a:lnTo>
                    <a:pt x="524" y="886"/>
                  </a:lnTo>
                  <a:lnTo>
                    <a:pt x="524" y="540"/>
                  </a:lnTo>
                  <a:lnTo>
                    <a:pt x="535" y="549"/>
                  </a:lnTo>
                  <a:lnTo>
                    <a:pt x="545" y="556"/>
                  </a:lnTo>
                  <a:lnTo>
                    <a:pt x="558" y="561"/>
                  </a:lnTo>
                  <a:lnTo>
                    <a:pt x="570" y="567"/>
                  </a:lnTo>
                  <a:lnTo>
                    <a:pt x="582" y="572"/>
                  </a:lnTo>
                  <a:lnTo>
                    <a:pt x="596" y="577"/>
                  </a:lnTo>
                  <a:lnTo>
                    <a:pt x="609" y="581"/>
                  </a:lnTo>
                  <a:lnTo>
                    <a:pt x="622" y="583"/>
                  </a:lnTo>
                  <a:lnTo>
                    <a:pt x="622" y="961"/>
                  </a:lnTo>
                  <a:lnTo>
                    <a:pt x="749" y="961"/>
                  </a:lnTo>
                  <a:lnTo>
                    <a:pt x="749" y="583"/>
                  </a:lnTo>
                  <a:lnTo>
                    <a:pt x="756" y="582"/>
                  </a:lnTo>
                  <a:lnTo>
                    <a:pt x="763" y="581"/>
                  </a:lnTo>
                  <a:lnTo>
                    <a:pt x="770" y="579"/>
                  </a:lnTo>
                  <a:lnTo>
                    <a:pt x="776" y="577"/>
                  </a:lnTo>
                  <a:lnTo>
                    <a:pt x="784" y="575"/>
                  </a:lnTo>
                  <a:lnTo>
                    <a:pt x="790" y="572"/>
                  </a:lnTo>
                  <a:lnTo>
                    <a:pt x="798" y="570"/>
                  </a:lnTo>
                  <a:lnTo>
                    <a:pt x="804" y="567"/>
                  </a:lnTo>
                  <a:lnTo>
                    <a:pt x="810" y="564"/>
                  </a:lnTo>
                  <a:lnTo>
                    <a:pt x="816" y="561"/>
                  </a:lnTo>
                  <a:lnTo>
                    <a:pt x="823" y="557"/>
                  </a:lnTo>
                  <a:lnTo>
                    <a:pt x="829" y="554"/>
                  </a:lnTo>
                  <a:lnTo>
                    <a:pt x="835" y="550"/>
                  </a:lnTo>
                  <a:lnTo>
                    <a:pt x="841" y="546"/>
                  </a:lnTo>
                  <a:lnTo>
                    <a:pt x="846" y="542"/>
                  </a:lnTo>
                  <a:lnTo>
                    <a:pt x="850" y="536"/>
                  </a:lnTo>
                  <a:lnTo>
                    <a:pt x="850" y="886"/>
                  </a:lnTo>
                  <a:lnTo>
                    <a:pt x="961" y="886"/>
                  </a:lnTo>
                  <a:lnTo>
                    <a:pt x="961" y="399"/>
                  </a:lnTo>
                  <a:lnTo>
                    <a:pt x="1112" y="399"/>
                  </a:lnTo>
                  <a:lnTo>
                    <a:pt x="1114" y="399"/>
                  </a:lnTo>
                  <a:lnTo>
                    <a:pt x="1115" y="399"/>
                  </a:lnTo>
                  <a:lnTo>
                    <a:pt x="1117" y="399"/>
                  </a:lnTo>
                  <a:lnTo>
                    <a:pt x="1120" y="399"/>
                  </a:lnTo>
                  <a:lnTo>
                    <a:pt x="1121" y="399"/>
                  </a:lnTo>
                  <a:lnTo>
                    <a:pt x="1123" y="399"/>
                  </a:lnTo>
                  <a:lnTo>
                    <a:pt x="1131" y="399"/>
                  </a:lnTo>
                  <a:lnTo>
                    <a:pt x="1138" y="400"/>
                  </a:lnTo>
                  <a:lnTo>
                    <a:pt x="1146" y="400"/>
                  </a:lnTo>
                  <a:lnTo>
                    <a:pt x="1154" y="402"/>
                  </a:lnTo>
                  <a:lnTo>
                    <a:pt x="1160" y="404"/>
                  </a:lnTo>
                  <a:lnTo>
                    <a:pt x="1168" y="406"/>
                  </a:lnTo>
                  <a:lnTo>
                    <a:pt x="1175" y="408"/>
                  </a:lnTo>
                  <a:lnTo>
                    <a:pt x="1181" y="411"/>
                  </a:lnTo>
                  <a:lnTo>
                    <a:pt x="1188" y="414"/>
                  </a:lnTo>
                  <a:lnTo>
                    <a:pt x="1194" y="417"/>
                  </a:lnTo>
                  <a:lnTo>
                    <a:pt x="1200" y="421"/>
                  </a:lnTo>
                  <a:lnTo>
                    <a:pt x="1206" y="424"/>
                  </a:lnTo>
                  <a:lnTo>
                    <a:pt x="1212" y="428"/>
                  </a:lnTo>
                  <a:lnTo>
                    <a:pt x="1218" y="432"/>
                  </a:lnTo>
                  <a:lnTo>
                    <a:pt x="1223" y="436"/>
                  </a:lnTo>
                  <a:lnTo>
                    <a:pt x="1229" y="440"/>
                  </a:lnTo>
                  <a:lnTo>
                    <a:pt x="1234" y="446"/>
                  </a:lnTo>
                  <a:lnTo>
                    <a:pt x="1238" y="452"/>
                  </a:lnTo>
                  <a:lnTo>
                    <a:pt x="1243" y="456"/>
                  </a:lnTo>
                  <a:lnTo>
                    <a:pt x="1248" y="461"/>
                  </a:lnTo>
                  <a:lnTo>
                    <a:pt x="1251" y="467"/>
                  </a:lnTo>
                  <a:lnTo>
                    <a:pt x="1255" y="472"/>
                  </a:lnTo>
                  <a:lnTo>
                    <a:pt x="1258" y="478"/>
                  </a:lnTo>
                  <a:lnTo>
                    <a:pt x="1261" y="485"/>
                  </a:lnTo>
                  <a:lnTo>
                    <a:pt x="1263" y="490"/>
                  </a:lnTo>
                  <a:lnTo>
                    <a:pt x="1266" y="497"/>
                  </a:lnTo>
                  <a:lnTo>
                    <a:pt x="1268" y="503"/>
                  </a:lnTo>
                  <a:lnTo>
                    <a:pt x="1269" y="510"/>
                  </a:lnTo>
                  <a:lnTo>
                    <a:pt x="1271" y="517"/>
                  </a:lnTo>
                  <a:lnTo>
                    <a:pt x="1272" y="524"/>
                  </a:lnTo>
                  <a:lnTo>
                    <a:pt x="1272" y="529"/>
                  </a:lnTo>
                  <a:lnTo>
                    <a:pt x="1272" y="536"/>
                  </a:lnTo>
                  <a:lnTo>
                    <a:pt x="1272" y="545"/>
                  </a:lnTo>
                  <a:lnTo>
                    <a:pt x="1272" y="552"/>
                  </a:lnTo>
                  <a:lnTo>
                    <a:pt x="1271" y="558"/>
                  </a:lnTo>
                  <a:lnTo>
                    <a:pt x="1269" y="565"/>
                  </a:lnTo>
                  <a:lnTo>
                    <a:pt x="1268" y="572"/>
                  </a:lnTo>
                  <a:lnTo>
                    <a:pt x="1266" y="579"/>
                  </a:lnTo>
                  <a:lnTo>
                    <a:pt x="1263" y="586"/>
                  </a:lnTo>
                  <a:lnTo>
                    <a:pt x="1261" y="592"/>
                  </a:lnTo>
                  <a:lnTo>
                    <a:pt x="1257" y="597"/>
                  </a:lnTo>
                  <a:lnTo>
                    <a:pt x="1254" y="604"/>
                  </a:lnTo>
                  <a:lnTo>
                    <a:pt x="1251" y="610"/>
                  </a:lnTo>
                  <a:lnTo>
                    <a:pt x="1246" y="615"/>
                  </a:lnTo>
                  <a:lnTo>
                    <a:pt x="1241" y="621"/>
                  </a:lnTo>
                  <a:lnTo>
                    <a:pt x="1237" y="627"/>
                  </a:lnTo>
                  <a:lnTo>
                    <a:pt x="1232" y="631"/>
                  </a:lnTo>
                  <a:lnTo>
                    <a:pt x="1228" y="636"/>
                  </a:lnTo>
                  <a:lnTo>
                    <a:pt x="1221" y="640"/>
                  </a:lnTo>
                  <a:lnTo>
                    <a:pt x="1215" y="645"/>
                  </a:lnTo>
                  <a:lnTo>
                    <a:pt x="1209" y="649"/>
                  </a:lnTo>
                  <a:lnTo>
                    <a:pt x="1205" y="652"/>
                  </a:lnTo>
                  <a:lnTo>
                    <a:pt x="1198" y="657"/>
                  </a:lnTo>
                  <a:lnTo>
                    <a:pt x="1192" y="658"/>
                  </a:lnTo>
                  <a:lnTo>
                    <a:pt x="1185" y="663"/>
                  </a:lnTo>
                  <a:lnTo>
                    <a:pt x="1178" y="665"/>
                  </a:lnTo>
                  <a:lnTo>
                    <a:pt x="1171" y="667"/>
                  </a:lnTo>
                  <a:lnTo>
                    <a:pt x="1164" y="670"/>
                  </a:lnTo>
                  <a:lnTo>
                    <a:pt x="1157" y="671"/>
                  </a:lnTo>
                  <a:lnTo>
                    <a:pt x="1149" y="672"/>
                  </a:lnTo>
                  <a:lnTo>
                    <a:pt x="1141" y="674"/>
                  </a:lnTo>
                  <a:lnTo>
                    <a:pt x="1134" y="675"/>
                  </a:lnTo>
                  <a:lnTo>
                    <a:pt x="1126" y="675"/>
                  </a:lnTo>
                  <a:lnTo>
                    <a:pt x="1120" y="675"/>
                  </a:lnTo>
                  <a:lnTo>
                    <a:pt x="1009" y="675"/>
                  </a:lnTo>
                  <a:lnTo>
                    <a:pt x="1009" y="886"/>
                  </a:lnTo>
                  <a:lnTo>
                    <a:pt x="1120" y="886"/>
                  </a:lnTo>
                  <a:lnTo>
                    <a:pt x="1120" y="772"/>
                  </a:lnTo>
                  <a:lnTo>
                    <a:pt x="1132" y="772"/>
                  </a:lnTo>
                  <a:lnTo>
                    <a:pt x="1144" y="771"/>
                  </a:lnTo>
                  <a:lnTo>
                    <a:pt x="1158" y="770"/>
                  </a:lnTo>
                  <a:lnTo>
                    <a:pt x="1171" y="767"/>
                  </a:lnTo>
                  <a:lnTo>
                    <a:pt x="1183" y="764"/>
                  </a:lnTo>
                  <a:lnTo>
                    <a:pt x="1195" y="761"/>
                  </a:lnTo>
                  <a:lnTo>
                    <a:pt x="1208" y="757"/>
                  </a:lnTo>
                  <a:lnTo>
                    <a:pt x="1218" y="753"/>
                  </a:lnTo>
                  <a:lnTo>
                    <a:pt x="1231" y="749"/>
                  </a:lnTo>
                  <a:lnTo>
                    <a:pt x="1241" y="743"/>
                  </a:lnTo>
                  <a:lnTo>
                    <a:pt x="1252" y="738"/>
                  </a:lnTo>
                  <a:lnTo>
                    <a:pt x="1263" y="731"/>
                  </a:lnTo>
                  <a:lnTo>
                    <a:pt x="1272" y="725"/>
                  </a:lnTo>
                  <a:lnTo>
                    <a:pt x="1282" y="718"/>
                  </a:lnTo>
                  <a:lnTo>
                    <a:pt x="1291" y="710"/>
                  </a:lnTo>
                  <a:lnTo>
                    <a:pt x="1300" y="703"/>
                  </a:lnTo>
                  <a:lnTo>
                    <a:pt x="1309" y="695"/>
                  </a:lnTo>
                  <a:lnTo>
                    <a:pt x="1317" y="686"/>
                  </a:lnTo>
                  <a:lnTo>
                    <a:pt x="1325" y="677"/>
                  </a:lnTo>
                  <a:lnTo>
                    <a:pt x="1331" y="667"/>
                  </a:lnTo>
                  <a:lnTo>
                    <a:pt x="1338" y="658"/>
                  </a:lnTo>
                  <a:lnTo>
                    <a:pt x="1345" y="649"/>
                  </a:lnTo>
                  <a:lnTo>
                    <a:pt x="1349" y="638"/>
                  </a:lnTo>
                  <a:lnTo>
                    <a:pt x="1355" y="628"/>
                  </a:lnTo>
                  <a:lnTo>
                    <a:pt x="1360" y="617"/>
                  </a:lnTo>
                  <a:lnTo>
                    <a:pt x="1363" y="606"/>
                  </a:lnTo>
                  <a:lnTo>
                    <a:pt x="1368" y="595"/>
                  </a:lnTo>
                  <a:lnTo>
                    <a:pt x="1371" y="585"/>
                  </a:lnTo>
                  <a:lnTo>
                    <a:pt x="1372" y="572"/>
                  </a:lnTo>
                  <a:lnTo>
                    <a:pt x="1374" y="561"/>
                  </a:lnTo>
                  <a:lnTo>
                    <a:pt x="1375" y="549"/>
                  </a:lnTo>
                  <a:lnTo>
                    <a:pt x="1375" y="536"/>
                  </a:lnTo>
                  <a:lnTo>
                    <a:pt x="1375" y="525"/>
                  </a:lnTo>
                  <a:lnTo>
                    <a:pt x="1374" y="514"/>
                  </a:lnTo>
                  <a:lnTo>
                    <a:pt x="1372" y="503"/>
                  </a:lnTo>
                  <a:lnTo>
                    <a:pt x="1371" y="492"/>
                  </a:lnTo>
                  <a:lnTo>
                    <a:pt x="1368" y="481"/>
                  </a:lnTo>
                  <a:lnTo>
                    <a:pt x="1365" y="470"/>
                  </a:lnTo>
                  <a:lnTo>
                    <a:pt x="1360" y="460"/>
                  </a:lnTo>
                  <a:lnTo>
                    <a:pt x="1355" y="449"/>
                  </a:lnTo>
                  <a:lnTo>
                    <a:pt x="1351" y="439"/>
                  </a:lnTo>
                  <a:lnTo>
                    <a:pt x="1345" y="429"/>
                  </a:lnTo>
                  <a:lnTo>
                    <a:pt x="1338" y="420"/>
                  </a:lnTo>
                  <a:lnTo>
                    <a:pt x="1334" y="410"/>
                  </a:lnTo>
                  <a:lnTo>
                    <a:pt x="1326" y="400"/>
                  </a:lnTo>
                  <a:lnTo>
                    <a:pt x="1318" y="393"/>
                  </a:lnTo>
                  <a:lnTo>
                    <a:pt x="1311" y="385"/>
                  </a:lnTo>
                  <a:lnTo>
                    <a:pt x="1303" y="376"/>
                  </a:lnTo>
                  <a:lnTo>
                    <a:pt x="1294" y="368"/>
                  </a:lnTo>
                  <a:lnTo>
                    <a:pt x="1285" y="361"/>
                  </a:lnTo>
                  <a:lnTo>
                    <a:pt x="1275" y="354"/>
                  </a:lnTo>
                  <a:lnTo>
                    <a:pt x="1266" y="347"/>
                  </a:lnTo>
                  <a:lnTo>
                    <a:pt x="1257" y="342"/>
                  </a:lnTo>
                  <a:lnTo>
                    <a:pt x="1246" y="336"/>
                  </a:lnTo>
                  <a:lnTo>
                    <a:pt x="1235" y="331"/>
                  </a:lnTo>
                  <a:lnTo>
                    <a:pt x="1225" y="326"/>
                  </a:lnTo>
                  <a:lnTo>
                    <a:pt x="1212" y="322"/>
                  </a:lnTo>
                  <a:lnTo>
                    <a:pt x="1201" y="318"/>
                  </a:lnTo>
                  <a:lnTo>
                    <a:pt x="1189" y="314"/>
                  </a:lnTo>
                  <a:lnTo>
                    <a:pt x="1177" y="311"/>
                  </a:lnTo>
                  <a:lnTo>
                    <a:pt x="1164" y="310"/>
                  </a:lnTo>
                  <a:lnTo>
                    <a:pt x="1152" y="307"/>
                  </a:lnTo>
                  <a:lnTo>
                    <a:pt x="1140" y="307"/>
                  </a:lnTo>
                  <a:lnTo>
                    <a:pt x="1126" y="306"/>
                  </a:lnTo>
                  <a:close/>
                  <a:moveTo>
                    <a:pt x="622" y="483"/>
                  </a:moveTo>
                  <a:lnTo>
                    <a:pt x="615" y="481"/>
                  </a:lnTo>
                  <a:lnTo>
                    <a:pt x="609" y="477"/>
                  </a:lnTo>
                  <a:lnTo>
                    <a:pt x="601" y="472"/>
                  </a:lnTo>
                  <a:lnTo>
                    <a:pt x="595" y="468"/>
                  </a:lnTo>
                  <a:lnTo>
                    <a:pt x="589" y="464"/>
                  </a:lnTo>
                  <a:lnTo>
                    <a:pt x="581" y="460"/>
                  </a:lnTo>
                  <a:lnTo>
                    <a:pt x="576" y="454"/>
                  </a:lnTo>
                  <a:lnTo>
                    <a:pt x="572" y="450"/>
                  </a:lnTo>
                  <a:lnTo>
                    <a:pt x="565" y="445"/>
                  </a:lnTo>
                  <a:lnTo>
                    <a:pt x="561" y="439"/>
                  </a:lnTo>
                  <a:lnTo>
                    <a:pt x="556" y="433"/>
                  </a:lnTo>
                  <a:lnTo>
                    <a:pt x="552" y="427"/>
                  </a:lnTo>
                  <a:lnTo>
                    <a:pt x="549" y="421"/>
                  </a:lnTo>
                  <a:lnTo>
                    <a:pt x="545" y="414"/>
                  </a:lnTo>
                  <a:lnTo>
                    <a:pt x="542" y="408"/>
                  </a:lnTo>
                  <a:lnTo>
                    <a:pt x="539" y="402"/>
                  </a:lnTo>
                  <a:lnTo>
                    <a:pt x="590" y="402"/>
                  </a:lnTo>
                  <a:lnTo>
                    <a:pt x="590" y="306"/>
                  </a:lnTo>
                  <a:lnTo>
                    <a:pt x="539" y="306"/>
                  </a:lnTo>
                  <a:lnTo>
                    <a:pt x="542" y="299"/>
                  </a:lnTo>
                  <a:lnTo>
                    <a:pt x="545" y="293"/>
                  </a:lnTo>
                  <a:lnTo>
                    <a:pt x="550" y="286"/>
                  </a:lnTo>
                  <a:lnTo>
                    <a:pt x="553" y="281"/>
                  </a:lnTo>
                  <a:lnTo>
                    <a:pt x="558" y="275"/>
                  </a:lnTo>
                  <a:lnTo>
                    <a:pt x="562" y="270"/>
                  </a:lnTo>
                  <a:lnTo>
                    <a:pt x="567" y="264"/>
                  </a:lnTo>
                  <a:lnTo>
                    <a:pt x="572" y="258"/>
                  </a:lnTo>
                  <a:lnTo>
                    <a:pt x="578" y="253"/>
                  </a:lnTo>
                  <a:lnTo>
                    <a:pt x="582" y="249"/>
                  </a:lnTo>
                  <a:lnTo>
                    <a:pt x="589" y="243"/>
                  </a:lnTo>
                  <a:lnTo>
                    <a:pt x="595" y="239"/>
                  </a:lnTo>
                  <a:lnTo>
                    <a:pt x="601" y="235"/>
                  </a:lnTo>
                  <a:lnTo>
                    <a:pt x="609" y="231"/>
                  </a:lnTo>
                  <a:lnTo>
                    <a:pt x="615" y="228"/>
                  </a:lnTo>
                  <a:lnTo>
                    <a:pt x="622" y="224"/>
                  </a:lnTo>
                  <a:lnTo>
                    <a:pt x="622" y="483"/>
                  </a:lnTo>
                  <a:close/>
                  <a:moveTo>
                    <a:pt x="749" y="483"/>
                  </a:moveTo>
                  <a:lnTo>
                    <a:pt x="749" y="224"/>
                  </a:lnTo>
                  <a:lnTo>
                    <a:pt x="760" y="228"/>
                  </a:lnTo>
                  <a:lnTo>
                    <a:pt x="769" y="233"/>
                  </a:lnTo>
                  <a:lnTo>
                    <a:pt x="778" y="239"/>
                  </a:lnTo>
                  <a:lnTo>
                    <a:pt x="786" y="245"/>
                  </a:lnTo>
                  <a:lnTo>
                    <a:pt x="795" y="251"/>
                  </a:lnTo>
                  <a:lnTo>
                    <a:pt x="803" y="260"/>
                  </a:lnTo>
                  <a:lnTo>
                    <a:pt x="810" y="267"/>
                  </a:lnTo>
                  <a:lnTo>
                    <a:pt x="816" y="275"/>
                  </a:lnTo>
                  <a:lnTo>
                    <a:pt x="823" y="283"/>
                  </a:lnTo>
                  <a:lnTo>
                    <a:pt x="827" y="293"/>
                  </a:lnTo>
                  <a:lnTo>
                    <a:pt x="832" y="303"/>
                  </a:lnTo>
                  <a:lnTo>
                    <a:pt x="835" y="307"/>
                  </a:lnTo>
                  <a:lnTo>
                    <a:pt x="836" y="313"/>
                  </a:lnTo>
                  <a:lnTo>
                    <a:pt x="838" y="318"/>
                  </a:lnTo>
                  <a:lnTo>
                    <a:pt x="840" y="324"/>
                  </a:lnTo>
                  <a:lnTo>
                    <a:pt x="841" y="328"/>
                  </a:lnTo>
                  <a:lnTo>
                    <a:pt x="841" y="333"/>
                  </a:lnTo>
                  <a:lnTo>
                    <a:pt x="843" y="339"/>
                  </a:lnTo>
                  <a:lnTo>
                    <a:pt x="843" y="345"/>
                  </a:lnTo>
                  <a:lnTo>
                    <a:pt x="843" y="350"/>
                  </a:lnTo>
                  <a:lnTo>
                    <a:pt x="843" y="356"/>
                  </a:lnTo>
                  <a:lnTo>
                    <a:pt x="843" y="361"/>
                  </a:lnTo>
                  <a:lnTo>
                    <a:pt x="843" y="367"/>
                  </a:lnTo>
                  <a:lnTo>
                    <a:pt x="843" y="371"/>
                  </a:lnTo>
                  <a:lnTo>
                    <a:pt x="841" y="376"/>
                  </a:lnTo>
                  <a:lnTo>
                    <a:pt x="841" y="382"/>
                  </a:lnTo>
                  <a:lnTo>
                    <a:pt x="840" y="388"/>
                  </a:lnTo>
                  <a:lnTo>
                    <a:pt x="838" y="392"/>
                  </a:lnTo>
                  <a:lnTo>
                    <a:pt x="836" y="397"/>
                  </a:lnTo>
                  <a:lnTo>
                    <a:pt x="835" y="402"/>
                  </a:lnTo>
                  <a:lnTo>
                    <a:pt x="832" y="406"/>
                  </a:lnTo>
                  <a:lnTo>
                    <a:pt x="827" y="415"/>
                  </a:lnTo>
                  <a:lnTo>
                    <a:pt x="823" y="424"/>
                  </a:lnTo>
                  <a:lnTo>
                    <a:pt x="816" y="433"/>
                  </a:lnTo>
                  <a:lnTo>
                    <a:pt x="810" y="442"/>
                  </a:lnTo>
                  <a:lnTo>
                    <a:pt x="803" y="449"/>
                  </a:lnTo>
                  <a:lnTo>
                    <a:pt x="795" y="456"/>
                  </a:lnTo>
                  <a:lnTo>
                    <a:pt x="786" y="463"/>
                  </a:lnTo>
                  <a:lnTo>
                    <a:pt x="778" y="468"/>
                  </a:lnTo>
                  <a:lnTo>
                    <a:pt x="769" y="474"/>
                  </a:lnTo>
                  <a:lnTo>
                    <a:pt x="760" y="479"/>
                  </a:lnTo>
                  <a:lnTo>
                    <a:pt x="749" y="48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4" name="Freeform 15"/>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5" name="Freeform 16"/>
            <p:cNvSpPr>
              <a:spLocks noEditPoints="1"/>
            </p:cNvSpPr>
            <p:nvPr/>
          </p:nvSpPr>
          <p:spPr bwMode="auto">
            <a:xfrm>
              <a:off x="2525" y="547"/>
              <a:ext cx="558" cy="170"/>
            </a:xfrm>
            <a:custGeom>
              <a:avLst/>
              <a:gdLst>
                <a:gd name="T0" fmla="*/ 2 w 1117"/>
                <a:gd name="T1" fmla="*/ 1 h 339"/>
                <a:gd name="T2" fmla="*/ 2 w 1117"/>
                <a:gd name="T3" fmla="*/ 1 h 339"/>
                <a:gd name="T4" fmla="*/ 2 w 1117"/>
                <a:gd name="T5" fmla="*/ 1 h 339"/>
                <a:gd name="T6" fmla="*/ 2 w 1117"/>
                <a:gd name="T7" fmla="*/ 1 h 339"/>
                <a:gd name="T8" fmla="*/ 2 w 1117"/>
                <a:gd name="T9" fmla="*/ 1 h 339"/>
                <a:gd name="T10" fmla="*/ 2 w 1117"/>
                <a:gd name="T11" fmla="*/ 1 h 339"/>
                <a:gd name="T12" fmla="*/ 1 w 1117"/>
                <a:gd name="T13" fmla="*/ 1 h 339"/>
                <a:gd name="T14" fmla="*/ 1 w 1117"/>
                <a:gd name="T15" fmla="*/ 1 h 339"/>
                <a:gd name="T16" fmla="*/ 1 w 1117"/>
                <a:gd name="T17" fmla="*/ 1 h 339"/>
                <a:gd name="T18" fmla="*/ 0 w 1117"/>
                <a:gd name="T19" fmla="*/ 1 h 339"/>
                <a:gd name="T20" fmla="*/ 0 w 1117"/>
                <a:gd name="T21" fmla="*/ 1 h 339"/>
                <a:gd name="T22" fmla="*/ 0 w 1117"/>
                <a:gd name="T23" fmla="*/ 1 h 339"/>
                <a:gd name="T24" fmla="*/ 0 w 1117"/>
                <a:gd name="T25" fmla="*/ 1 h 339"/>
                <a:gd name="T26" fmla="*/ 0 w 1117"/>
                <a:gd name="T27" fmla="*/ 1 h 339"/>
                <a:gd name="T28" fmla="*/ 0 w 1117"/>
                <a:gd name="T29" fmla="*/ 1 h 339"/>
                <a:gd name="T30" fmla="*/ 0 w 1117"/>
                <a:gd name="T31" fmla="*/ 1 h 339"/>
                <a:gd name="T32" fmla="*/ 0 w 1117"/>
                <a:gd name="T33" fmla="*/ 1 h 339"/>
                <a:gd name="T34" fmla="*/ 0 w 1117"/>
                <a:gd name="T35" fmla="*/ 1 h 339"/>
                <a:gd name="T36" fmla="*/ 0 w 1117"/>
                <a:gd name="T37" fmla="*/ 1 h 339"/>
                <a:gd name="T38" fmla="*/ 0 w 1117"/>
                <a:gd name="T39" fmla="*/ 1 h 339"/>
                <a:gd name="T40" fmla="*/ 0 w 1117"/>
                <a:gd name="T41" fmla="*/ 1 h 339"/>
                <a:gd name="T42" fmla="*/ 0 w 1117"/>
                <a:gd name="T43" fmla="*/ 1 h 339"/>
                <a:gd name="T44" fmla="*/ 0 w 1117"/>
                <a:gd name="T45" fmla="*/ 1 h 339"/>
                <a:gd name="T46" fmla="*/ 0 w 1117"/>
                <a:gd name="T47" fmla="*/ 1 h 339"/>
                <a:gd name="T48" fmla="*/ 0 w 1117"/>
                <a:gd name="T49" fmla="*/ 1 h 339"/>
                <a:gd name="T50" fmla="*/ 0 w 1117"/>
                <a:gd name="T51" fmla="*/ 1 h 339"/>
                <a:gd name="T52" fmla="*/ 0 w 1117"/>
                <a:gd name="T53" fmla="*/ 1 h 339"/>
                <a:gd name="T54" fmla="*/ 0 w 1117"/>
                <a:gd name="T55" fmla="*/ 1 h 339"/>
                <a:gd name="T56" fmla="*/ 0 w 1117"/>
                <a:gd name="T57" fmla="*/ 1 h 339"/>
                <a:gd name="T58" fmla="*/ 0 w 1117"/>
                <a:gd name="T59" fmla="*/ 1 h 339"/>
                <a:gd name="T60" fmla="*/ 0 w 1117"/>
                <a:gd name="T61" fmla="*/ 1 h 339"/>
                <a:gd name="T62" fmla="*/ 0 w 1117"/>
                <a:gd name="T63" fmla="*/ 1 h 339"/>
                <a:gd name="T64" fmla="*/ 0 w 1117"/>
                <a:gd name="T65" fmla="*/ 1 h 339"/>
                <a:gd name="T66" fmla="*/ 0 w 1117"/>
                <a:gd name="T67" fmla="*/ 1 h 339"/>
                <a:gd name="T68" fmla="*/ 0 w 1117"/>
                <a:gd name="T69" fmla="*/ 1 h 339"/>
                <a:gd name="T70" fmla="*/ 0 w 1117"/>
                <a:gd name="T71" fmla="*/ 1 h 339"/>
                <a:gd name="T72" fmla="*/ 1 w 1117"/>
                <a:gd name="T73" fmla="*/ 1 h 339"/>
                <a:gd name="T74" fmla="*/ 1 w 1117"/>
                <a:gd name="T75" fmla="*/ 1 h 339"/>
                <a:gd name="T76" fmla="*/ 1 w 1117"/>
                <a:gd name="T77" fmla="*/ 1 h 339"/>
                <a:gd name="T78" fmla="*/ 0 w 1117"/>
                <a:gd name="T79" fmla="*/ 1 h 339"/>
                <a:gd name="T80" fmla="*/ 2 w 1117"/>
                <a:gd name="T81" fmla="*/ 1 h 339"/>
                <a:gd name="T82" fmla="*/ 2 w 1117"/>
                <a:gd name="T83" fmla="*/ 0 h 339"/>
                <a:gd name="T84" fmla="*/ 2 w 1117"/>
                <a:gd name="T85" fmla="*/ 0 h 339"/>
                <a:gd name="T86" fmla="*/ 2 w 1117"/>
                <a:gd name="T87" fmla="*/ 1 h 339"/>
                <a:gd name="T88" fmla="*/ 2 w 1117"/>
                <a:gd name="T89" fmla="*/ 1 h 339"/>
                <a:gd name="T90" fmla="*/ 2 w 1117"/>
                <a:gd name="T91" fmla="*/ 1 h 339"/>
                <a:gd name="T92" fmla="*/ 2 w 1117"/>
                <a:gd name="T93" fmla="*/ 1 h 339"/>
                <a:gd name="T94" fmla="*/ 2 w 1117"/>
                <a:gd name="T95" fmla="*/ 1 h 339"/>
                <a:gd name="T96" fmla="*/ 2 w 1117"/>
                <a:gd name="T97" fmla="*/ 1 h 339"/>
                <a:gd name="T98" fmla="*/ 2 w 1117"/>
                <a:gd name="T99" fmla="*/ 1 h 339"/>
                <a:gd name="T100" fmla="*/ 2 w 1117"/>
                <a:gd name="T101" fmla="*/ 1 h 339"/>
                <a:gd name="T102" fmla="*/ 2 w 1117"/>
                <a:gd name="T103" fmla="*/ 1 h 339"/>
                <a:gd name="T104" fmla="*/ 2 w 1117"/>
                <a:gd name="T105" fmla="*/ 1 h 339"/>
                <a:gd name="T106" fmla="*/ 2 w 1117"/>
                <a:gd name="T107" fmla="*/ 1 h 339"/>
                <a:gd name="T108" fmla="*/ 2 w 1117"/>
                <a:gd name="T109" fmla="*/ 1 h 339"/>
                <a:gd name="T110" fmla="*/ 2 w 1117"/>
                <a:gd name="T111" fmla="*/ 1 h 339"/>
                <a:gd name="T112" fmla="*/ 2 w 1117"/>
                <a:gd name="T113" fmla="*/ 1 h 339"/>
                <a:gd name="T114" fmla="*/ 2 w 1117"/>
                <a:gd name="T115" fmla="*/ 1 h 339"/>
                <a:gd name="T116" fmla="*/ 2 w 1117"/>
                <a:gd name="T117" fmla="*/ 1 h 339"/>
                <a:gd name="T118" fmla="*/ 2 w 1117"/>
                <a:gd name="T119" fmla="*/ 1 h 339"/>
                <a:gd name="T120" fmla="*/ 2 w 1117"/>
                <a:gd name="T121" fmla="*/ 1 h 339"/>
                <a:gd name="T122" fmla="*/ 2 w 1117"/>
                <a:gd name="T123" fmla="*/ 1 h 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7"/>
                <a:gd name="T187" fmla="*/ 0 h 339"/>
                <a:gd name="T188" fmla="*/ 1117 w 1117"/>
                <a:gd name="T189" fmla="*/ 339 h 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7" h="339">
                  <a:moveTo>
                    <a:pt x="1092" y="168"/>
                  </a:moveTo>
                  <a:lnTo>
                    <a:pt x="1092" y="168"/>
                  </a:lnTo>
                  <a:lnTo>
                    <a:pt x="1090" y="168"/>
                  </a:lnTo>
                  <a:lnTo>
                    <a:pt x="1089" y="168"/>
                  </a:lnTo>
                  <a:lnTo>
                    <a:pt x="1087" y="167"/>
                  </a:lnTo>
                  <a:lnTo>
                    <a:pt x="1086" y="167"/>
                  </a:lnTo>
                  <a:lnTo>
                    <a:pt x="1083" y="165"/>
                  </a:lnTo>
                  <a:lnTo>
                    <a:pt x="1081" y="164"/>
                  </a:lnTo>
                  <a:lnTo>
                    <a:pt x="1097" y="143"/>
                  </a:lnTo>
                  <a:lnTo>
                    <a:pt x="1100" y="145"/>
                  </a:lnTo>
                  <a:lnTo>
                    <a:pt x="1101" y="146"/>
                  </a:lnTo>
                  <a:lnTo>
                    <a:pt x="1104" y="146"/>
                  </a:lnTo>
                  <a:lnTo>
                    <a:pt x="1106" y="147"/>
                  </a:lnTo>
                  <a:lnTo>
                    <a:pt x="1107" y="149"/>
                  </a:lnTo>
                  <a:lnTo>
                    <a:pt x="1109" y="150"/>
                  </a:lnTo>
                  <a:lnTo>
                    <a:pt x="1092" y="168"/>
                  </a:lnTo>
                  <a:close/>
                  <a:moveTo>
                    <a:pt x="1097" y="143"/>
                  </a:moveTo>
                  <a:lnTo>
                    <a:pt x="1089" y="153"/>
                  </a:lnTo>
                  <a:lnTo>
                    <a:pt x="1097" y="143"/>
                  </a:lnTo>
                  <a:close/>
                  <a:moveTo>
                    <a:pt x="1081" y="164"/>
                  </a:moveTo>
                  <a:lnTo>
                    <a:pt x="1097" y="143"/>
                  </a:lnTo>
                  <a:lnTo>
                    <a:pt x="1081" y="164"/>
                  </a:lnTo>
                  <a:close/>
                  <a:moveTo>
                    <a:pt x="1081" y="164"/>
                  </a:moveTo>
                  <a:lnTo>
                    <a:pt x="1089" y="153"/>
                  </a:lnTo>
                  <a:lnTo>
                    <a:pt x="1081" y="164"/>
                  </a:lnTo>
                  <a:close/>
                  <a:moveTo>
                    <a:pt x="1081" y="164"/>
                  </a:moveTo>
                  <a:lnTo>
                    <a:pt x="1081" y="164"/>
                  </a:lnTo>
                  <a:lnTo>
                    <a:pt x="1081" y="163"/>
                  </a:lnTo>
                  <a:lnTo>
                    <a:pt x="1081" y="161"/>
                  </a:lnTo>
                  <a:lnTo>
                    <a:pt x="1092" y="143"/>
                  </a:lnTo>
                  <a:lnTo>
                    <a:pt x="1094" y="143"/>
                  </a:lnTo>
                  <a:lnTo>
                    <a:pt x="1095" y="143"/>
                  </a:lnTo>
                  <a:lnTo>
                    <a:pt x="1097" y="143"/>
                  </a:lnTo>
                  <a:lnTo>
                    <a:pt x="1081" y="164"/>
                  </a:lnTo>
                  <a:close/>
                  <a:moveTo>
                    <a:pt x="1081" y="161"/>
                  </a:moveTo>
                  <a:lnTo>
                    <a:pt x="1080" y="161"/>
                  </a:lnTo>
                  <a:lnTo>
                    <a:pt x="1078" y="161"/>
                  </a:lnTo>
                  <a:lnTo>
                    <a:pt x="1077" y="161"/>
                  </a:lnTo>
                  <a:lnTo>
                    <a:pt x="1089" y="139"/>
                  </a:lnTo>
                  <a:lnTo>
                    <a:pt x="1090" y="139"/>
                  </a:lnTo>
                  <a:lnTo>
                    <a:pt x="1090" y="140"/>
                  </a:lnTo>
                  <a:lnTo>
                    <a:pt x="1092" y="140"/>
                  </a:lnTo>
                  <a:lnTo>
                    <a:pt x="1092" y="142"/>
                  </a:lnTo>
                  <a:lnTo>
                    <a:pt x="1092" y="143"/>
                  </a:lnTo>
                  <a:lnTo>
                    <a:pt x="1081" y="161"/>
                  </a:lnTo>
                  <a:close/>
                  <a:moveTo>
                    <a:pt x="1089" y="139"/>
                  </a:moveTo>
                  <a:lnTo>
                    <a:pt x="1081" y="150"/>
                  </a:lnTo>
                  <a:lnTo>
                    <a:pt x="1089" y="139"/>
                  </a:lnTo>
                  <a:close/>
                  <a:moveTo>
                    <a:pt x="1077" y="161"/>
                  </a:moveTo>
                  <a:lnTo>
                    <a:pt x="1075" y="160"/>
                  </a:lnTo>
                  <a:lnTo>
                    <a:pt x="1074" y="159"/>
                  </a:lnTo>
                  <a:lnTo>
                    <a:pt x="1072" y="159"/>
                  </a:lnTo>
                  <a:lnTo>
                    <a:pt x="1069" y="157"/>
                  </a:lnTo>
                  <a:lnTo>
                    <a:pt x="1063" y="157"/>
                  </a:lnTo>
                  <a:lnTo>
                    <a:pt x="1058" y="157"/>
                  </a:lnTo>
                  <a:lnTo>
                    <a:pt x="1061" y="132"/>
                  </a:lnTo>
                  <a:lnTo>
                    <a:pt x="1066" y="134"/>
                  </a:lnTo>
                  <a:lnTo>
                    <a:pt x="1069" y="134"/>
                  </a:lnTo>
                  <a:lnTo>
                    <a:pt x="1072" y="135"/>
                  </a:lnTo>
                  <a:lnTo>
                    <a:pt x="1077" y="136"/>
                  </a:lnTo>
                  <a:lnTo>
                    <a:pt x="1083" y="138"/>
                  </a:lnTo>
                  <a:lnTo>
                    <a:pt x="1086" y="138"/>
                  </a:lnTo>
                  <a:lnTo>
                    <a:pt x="1089" y="139"/>
                  </a:lnTo>
                  <a:lnTo>
                    <a:pt x="1077" y="161"/>
                  </a:lnTo>
                  <a:close/>
                  <a:moveTo>
                    <a:pt x="1058" y="132"/>
                  </a:moveTo>
                  <a:lnTo>
                    <a:pt x="1061" y="132"/>
                  </a:lnTo>
                  <a:lnTo>
                    <a:pt x="1058" y="143"/>
                  </a:lnTo>
                  <a:lnTo>
                    <a:pt x="1058" y="132"/>
                  </a:lnTo>
                  <a:close/>
                  <a:moveTo>
                    <a:pt x="1061" y="157"/>
                  </a:moveTo>
                  <a:lnTo>
                    <a:pt x="1058" y="132"/>
                  </a:lnTo>
                  <a:lnTo>
                    <a:pt x="1061" y="157"/>
                  </a:lnTo>
                  <a:close/>
                  <a:moveTo>
                    <a:pt x="1061" y="157"/>
                  </a:moveTo>
                  <a:lnTo>
                    <a:pt x="1058" y="157"/>
                  </a:lnTo>
                  <a:lnTo>
                    <a:pt x="1057" y="157"/>
                  </a:lnTo>
                  <a:lnTo>
                    <a:pt x="1052" y="157"/>
                  </a:lnTo>
                  <a:lnTo>
                    <a:pt x="1047" y="157"/>
                  </a:lnTo>
                  <a:lnTo>
                    <a:pt x="1044" y="157"/>
                  </a:lnTo>
                  <a:lnTo>
                    <a:pt x="1041" y="157"/>
                  </a:lnTo>
                  <a:lnTo>
                    <a:pt x="1038" y="136"/>
                  </a:lnTo>
                  <a:lnTo>
                    <a:pt x="1040" y="135"/>
                  </a:lnTo>
                  <a:lnTo>
                    <a:pt x="1043" y="135"/>
                  </a:lnTo>
                  <a:lnTo>
                    <a:pt x="1047" y="134"/>
                  </a:lnTo>
                  <a:lnTo>
                    <a:pt x="1052" y="132"/>
                  </a:lnTo>
                  <a:lnTo>
                    <a:pt x="1055" y="132"/>
                  </a:lnTo>
                  <a:lnTo>
                    <a:pt x="1058" y="132"/>
                  </a:lnTo>
                  <a:lnTo>
                    <a:pt x="1061" y="157"/>
                  </a:lnTo>
                  <a:close/>
                  <a:moveTo>
                    <a:pt x="1041" y="157"/>
                  </a:moveTo>
                  <a:lnTo>
                    <a:pt x="1038" y="161"/>
                  </a:lnTo>
                  <a:lnTo>
                    <a:pt x="1033" y="136"/>
                  </a:lnTo>
                  <a:lnTo>
                    <a:pt x="1038" y="136"/>
                  </a:lnTo>
                  <a:lnTo>
                    <a:pt x="1041" y="157"/>
                  </a:lnTo>
                  <a:close/>
                  <a:moveTo>
                    <a:pt x="1033" y="136"/>
                  </a:moveTo>
                  <a:lnTo>
                    <a:pt x="1038" y="146"/>
                  </a:lnTo>
                  <a:lnTo>
                    <a:pt x="1033" y="136"/>
                  </a:lnTo>
                  <a:close/>
                  <a:moveTo>
                    <a:pt x="1038" y="161"/>
                  </a:moveTo>
                  <a:lnTo>
                    <a:pt x="1033" y="136"/>
                  </a:lnTo>
                  <a:lnTo>
                    <a:pt x="1038" y="161"/>
                  </a:lnTo>
                  <a:close/>
                  <a:moveTo>
                    <a:pt x="1033" y="136"/>
                  </a:moveTo>
                  <a:lnTo>
                    <a:pt x="1038" y="146"/>
                  </a:lnTo>
                  <a:lnTo>
                    <a:pt x="1033" y="136"/>
                  </a:lnTo>
                  <a:close/>
                  <a:moveTo>
                    <a:pt x="1038" y="161"/>
                  </a:moveTo>
                  <a:lnTo>
                    <a:pt x="1027" y="163"/>
                  </a:lnTo>
                  <a:lnTo>
                    <a:pt x="1017" y="164"/>
                  </a:lnTo>
                  <a:lnTo>
                    <a:pt x="1006" y="167"/>
                  </a:lnTo>
                  <a:lnTo>
                    <a:pt x="995" y="168"/>
                  </a:lnTo>
                  <a:lnTo>
                    <a:pt x="983" y="171"/>
                  </a:lnTo>
                  <a:lnTo>
                    <a:pt x="969" y="172"/>
                  </a:lnTo>
                  <a:lnTo>
                    <a:pt x="957" y="175"/>
                  </a:lnTo>
                  <a:lnTo>
                    <a:pt x="943" y="178"/>
                  </a:lnTo>
                  <a:lnTo>
                    <a:pt x="929" y="179"/>
                  </a:lnTo>
                  <a:lnTo>
                    <a:pt x="913" y="184"/>
                  </a:lnTo>
                  <a:lnTo>
                    <a:pt x="898" y="185"/>
                  </a:lnTo>
                  <a:lnTo>
                    <a:pt x="883" y="188"/>
                  </a:lnTo>
                  <a:lnTo>
                    <a:pt x="867" y="192"/>
                  </a:lnTo>
                  <a:lnTo>
                    <a:pt x="852" y="195"/>
                  </a:lnTo>
                  <a:lnTo>
                    <a:pt x="835" y="197"/>
                  </a:lnTo>
                  <a:lnTo>
                    <a:pt x="818" y="200"/>
                  </a:lnTo>
                  <a:lnTo>
                    <a:pt x="799" y="204"/>
                  </a:lnTo>
                  <a:lnTo>
                    <a:pt x="784" y="207"/>
                  </a:lnTo>
                  <a:lnTo>
                    <a:pt x="766" y="210"/>
                  </a:lnTo>
                  <a:lnTo>
                    <a:pt x="747" y="214"/>
                  </a:lnTo>
                  <a:lnTo>
                    <a:pt x="729" y="217"/>
                  </a:lnTo>
                  <a:lnTo>
                    <a:pt x="712" y="221"/>
                  </a:lnTo>
                  <a:lnTo>
                    <a:pt x="673" y="228"/>
                  </a:lnTo>
                  <a:lnTo>
                    <a:pt x="636" y="235"/>
                  </a:lnTo>
                  <a:lnTo>
                    <a:pt x="598" y="242"/>
                  </a:lnTo>
                  <a:lnTo>
                    <a:pt x="559" y="249"/>
                  </a:lnTo>
                  <a:lnTo>
                    <a:pt x="521" y="257"/>
                  </a:lnTo>
                  <a:lnTo>
                    <a:pt x="518" y="236"/>
                  </a:lnTo>
                  <a:lnTo>
                    <a:pt x="556" y="228"/>
                  </a:lnTo>
                  <a:lnTo>
                    <a:pt x="593" y="221"/>
                  </a:lnTo>
                  <a:lnTo>
                    <a:pt x="632" y="214"/>
                  </a:lnTo>
                  <a:lnTo>
                    <a:pt x="670" y="206"/>
                  </a:lnTo>
                  <a:lnTo>
                    <a:pt x="707" y="199"/>
                  </a:lnTo>
                  <a:lnTo>
                    <a:pt x="726" y="196"/>
                  </a:lnTo>
                  <a:lnTo>
                    <a:pt x="744" y="192"/>
                  </a:lnTo>
                  <a:lnTo>
                    <a:pt x="761" y="189"/>
                  </a:lnTo>
                  <a:lnTo>
                    <a:pt x="779" y="185"/>
                  </a:lnTo>
                  <a:lnTo>
                    <a:pt x="796" y="182"/>
                  </a:lnTo>
                  <a:lnTo>
                    <a:pt x="813" y="179"/>
                  </a:lnTo>
                  <a:lnTo>
                    <a:pt x="830" y="177"/>
                  </a:lnTo>
                  <a:lnTo>
                    <a:pt x="847" y="172"/>
                  </a:lnTo>
                  <a:lnTo>
                    <a:pt x="864" y="170"/>
                  </a:lnTo>
                  <a:lnTo>
                    <a:pt x="880" y="167"/>
                  </a:lnTo>
                  <a:lnTo>
                    <a:pt x="895" y="164"/>
                  </a:lnTo>
                  <a:lnTo>
                    <a:pt x="910" y="160"/>
                  </a:lnTo>
                  <a:lnTo>
                    <a:pt x="924" y="157"/>
                  </a:lnTo>
                  <a:lnTo>
                    <a:pt x="938" y="154"/>
                  </a:lnTo>
                  <a:lnTo>
                    <a:pt x="952" y="152"/>
                  </a:lnTo>
                  <a:lnTo>
                    <a:pt x="966" y="150"/>
                  </a:lnTo>
                  <a:lnTo>
                    <a:pt x="978" y="147"/>
                  </a:lnTo>
                  <a:lnTo>
                    <a:pt x="990" y="145"/>
                  </a:lnTo>
                  <a:lnTo>
                    <a:pt x="1003" y="142"/>
                  </a:lnTo>
                  <a:lnTo>
                    <a:pt x="1013" y="140"/>
                  </a:lnTo>
                  <a:lnTo>
                    <a:pt x="1023" y="138"/>
                  </a:lnTo>
                  <a:lnTo>
                    <a:pt x="1033" y="136"/>
                  </a:lnTo>
                  <a:lnTo>
                    <a:pt x="1038" y="161"/>
                  </a:lnTo>
                  <a:close/>
                  <a:moveTo>
                    <a:pt x="521" y="257"/>
                  </a:moveTo>
                  <a:lnTo>
                    <a:pt x="491" y="261"/>
                  </a:lnTo>
                  <a:lnTo>
                    <a:pt x="462" y="267"/>
                  </a:lnTo>
                  <a:lnTo>
                    <a:pt x="433" y="272"/>
                  </a:lnTo>
                  <a:lnTo>
                    <a:pt x="404" y="278"/>
                  </a:lnTo>
                  <a:lnTo>
                    <a:pt x="376" y="284"/>
                  </a:lnTo>
                  <a:lnTo>
                    <a:pt x="348" y="289"/>
                  </a:lnTo>
                  <a:lnTo>
                    <a:pt x="321" y="295"/>
                  </a:lnTo>
                  <a:lnTo>
                    <a:pt x="294" y="300"/>
                  </a:lnTo>
                  <a:lnTo>
                    <a:pt x="282" y="303"/>
                  </a:lnTo>
                  <a:lnTo>
                    <a:pt x="268" y="306"/>
                  </a:lnTo>
                  <a:lnTo>
                    <a:pt x="256" y="307"/>
                  </a:lnTo>
                  <a:lnTo>
                    <a:pt x="244" y="310"/>
                  </a:lnTo>
                  <a:lnTo>
                    <a:pt x="231" y="313"/>
                  </a:lnTo>
                  <a:lnTo>
                    <a:pt x="219" y="314"/>
                  </a:lnTo>
                  <a:lnTo>
                    <a:pt x="208" y="317"/>
                  </a:lnTo>
                  <a:lnTo>
                    <a:pt x="196" y="320"/>
                  </a:lnTo>
                  <a:lnTo>
                    <a:pt x="185" y="321"/>
                  </a:lnTo>
                  <a:lnTo>
                    <a:pt x="174" y="324"/>
                  </a:lnTo>
                  <a:lnTo>
                    <a:pt x="163" y="325"/>
                  </a:lnTo>
                  <a:lnTo>
                    <a:pt x="153" y="328"/>
                  </a:lnTo>
                  <a:lnTo>
                    <a:pt x="143" y="329"/>
                  </a:lnTo>
                  <a:lnTo>
                    <a:pt x="133" y="331"/>
                  </a:lnTo>
                  <a:lnTo>
                    <a:pt x="123" y="334"/>
                  </a:lnTo>
                  <a:lnTo>
                    <a:pt x="114" y="335"/>
                  </a:lnTo>
                  <a:lnTo>
                    <a:pt x="111" y="310"/>
                  </a:lnTo>
                  <a:lnTo>
                    <a:pt x="120" y="309"/>
                  </a:lnTo>
                  <a:lnTo>
                    <a:pt x="130" y="307"/>
                  </a:lnTo>
                  <a:lnTo>
                    <a:pt x="139" y="306"/>
                  </a:lnTo>
                  <a:lnTo>
                    <a:pt x="150" y="303"/>
                  </a:lnTo>
                  <a:lnTo>
                    <a:pt x="160" y="302"/>
                  </a:lnTo>
                  <a:lnTo>
                    <a:pt x="170" y="299"/>
                  </a:lnTo>
                  <a:lnTo>
                    <a:pt x="180" y="297"/>
                  </a:lnTo>
                  <a:lnTo>
                    <a:pt x="193" y="295"/>
                  </a:lnTo>
                  <a:lnTo>
                    <a:pt x="204" y="293"/>
                  </a:lnTo>
                  <a:lnTo>
                    <a:pt x="216" y="290"/>
                  </a:lnTo>
                  <a:lnTo>
                    <a:pt x="228" y="289"/>
                  </a:lnTo>
                  <a:lnTo>
                    <a:pt x="240" y="286"/>
                  </a:lnTo>
                  <a:lnTo>
                    <a:pt x="251" y="284"/>
                  </a:lnTo>
                  <a:lnTo>
                    <a:pt x="265" y="282"/>
                  </a:lnTo>
                  <a:lnTo>
                    <a:pt x="277" y="279"/>
                  </a:lnTo>
                  <a:lnTo>
                    <a:pt x="291" y="277"/>
                  </a:lnTo>
                  <a:lnTo>
                    <a:pt x="316" y="272"/>
                  </a:lnTo>
                  <a:lnTo>
                    <a:pt x="344" y="267"/>
                  </a:lnTo>
                  <a:lnTo>
                    <a:pt x="373" y="261"/>
                  </a:lnTo>
                  <a:lnTo>
                    <a:pt x="401" y="256"/>
                  </a:lnTo>
                  <a:lnTo>
                    <a:pt x="430" y="252"/>
                  </a:lnTo>
                  <a:lnTo>
                    <a:pt x="458" y="246"/>
                  </a:lnTo>
                  <a:lnTo>
                    <a:pt x="487" y="240"/>
                  </a:lnTo>
                  <a:lnTo>
                    <a:pt x="518" y="236"/>
                  </a:lnTo>
                  <a:lnTo>
                    <a:pt x="521" y="257"/>
                  </a:lnTo>
                  <a:close/>
                  <a:moveTo>
                    <a:pt x="114" y="335"/>
                  </a:moveTo>
                  <a:lnTo>
                    <a:pt x="111" y="321"/>
                  </a:lnTo>
                  <a:lnTo>
                    <a:pt x="114" y="335"/>
                  </a:lnTo>
                  <a:close/>
                  <a:moveTo>
                    <a:pt x="114" y="335"/>
                  </a:moveTo>
                  <a:lnTo>
                    <a:pt x="113" y="335"/>
                  </a:lnTo>
                  <a:lnTo>
                    <a:pt x="110" y="336"/>
                  </a:lnTo>
                  <a:lnTo>
                    <a:pt x="108" y="336"/>
                  </a:lnTo>
                  <a:lnTo>
                    <a:pt x="107" y="336"/>
                  </a:lnTo>
                  <a:lnTo>
                    <a:pt x="108" y="336"/>
                  </a:lnTo>
                  <a:lnTo>
                    <a:pt x="108" y="335"/>
                  </a:lnTo>
                  <a:lnTo>
                    <a:pt x="107" y="335"/>
                  </a:lnTo>
                  <a:lnTo>
                    <a:pt x="105" y="335"/>
                  </a:lnTo>
                  <a:lnTo>
                    <a:pt x="103" y="335"/>
                  </a:lnTo>
                  <a:lnTo>
                    <a:pt x="99" y="313"/>
                  </a:lnTo>
                  <a:lnTo>
                    <a:pt x="102" y="313"/>
                  </a:lnTo>
                  <a:lnTo>
                    <a:pt x="105" y="313"/>
                  </a:lnTo>
                  <a:lnTo>
                    <a:pt x="107" y="311"/>
                  </a:lnTo>
                  <a:lnTo>
                    <a:pt x="108" y="311"/>
                  </a:lnTo>
                  <a:lnTo>
                    <a:pt x="110" y="310"/>
                  </a:lnTo>
                  <a:lnTo>
                    <a:pt x="111" y="310"/>
                  </a:lnTo>
                  <a:lnTo>
                    <a:pt x="114" y="335"/>
                  </a:lnTo>
                  <a:close/>
                  <a:moveTo>
                    <a:pt x="103" y="335"/>
                  </a:moveTo>
                  <a:lnTo>
                    <a:pt x="102" y="335"/>
                  </a:lnTo>
                  <a:lnTo>
                    <a:pt x="100" y="335"/>
                  </a:lnTo>
                  <a:lnTo>
                    <a:pt x="97" y="336"/>
                  </a:lnTo>
                  <a:lnTo>
                    <a:pt x="94" y="338"/>
                  </a:lnTo>
                  <a:lnTo>
                    <a:pt x="93" y="339"/>
                  </a:lnTo>
                  <a:lnTo>
                    <a:pt x="91" y="339"/>
                  </a:lnTo>
                  <a:lnTo>
                    <a:pt x="83" y="317"/>
                  </a:lnTo>
                  <a:lnTo>
                    <a:pt x="85" y="315"/>
                  </a:lnTo>
                  <a:lnTo>
                    <a:pt x="86" y="315"/>
                  </a:lnTo>
                  <a:lnTo>
                    <a:pt x="88" y="314"/>
                  </a:lnTo>
                  <a:lnTo>
                    <a:pt x="90" y="314"/>
                  </a:lnTo>
                  <a:lnTo>
                    <a:pt x="93" y="314"/>
                  </a:lnTo>
                  <a:lnTo>
                    <a:pt x="94" y="314"/>
                  </a:lnTo>
                  <a:lnTo>
                    <a:pt x="97" y="313"/>
                  </a:lnTo>
                  <a:lnTo>
                    <a:pt x="99" y="313"/>
                  </a:lnTo>
                  <a:lnTo>
                    <a:pt x="103" y="335"/>
                  </a:lnTo>
                  <a:close/>
                  <a:moveTo>
                    <a:pt x="91" y="339"/>
                  </a:moveTo>
                  <a:lnTo>
                    <a:pt x="88" y="339"/>
                  </a:lnTo>
                  <a:lnTo>
                    <a:pt x="88" y="328"/>
                  </a:lnTo>
                  <a:lnTo>
                    <a:pt x="91" y="339"/>
                  </a:lnTo>
                  <a:close/>
                  <a:moveTo>
                    <a:pt x="88" y="339"/>
                  </a:moveTo>
                  <a:lnTo>
                    <a:pt x="88" y="317"/>
                  </a:lnTo>
                  <a:lnTo>
                    <a:pt x="88" y="339"/>
                  </a:lnTo>
                  <a:close/>
                  <a:moveTo>
                    <a:pt x="88" y="339"/>
                  </a:moveTo>
                  <a:lnTo>
                    <a:pt x="86" y="339"/>
                  </a:lnTo>
                  <a:lnTo>
                    <a:pt x="85" y="339"/>
                  </a:lnTo>
                  <a:lnTo>
                    <a:pt x="83" y="339"/>
                  </a:lnTo>
                  <a:lnTo>
                    <a:pt x="83" y="317"/>
                  </a:lnTo>
                  <a:lnTo>
                    <a:pt x="85" y="317"/>
                  </a:lnTo>
                  <a:lnTo>
                    <a:pt x="86" y="317"/>
                  </a:lnTo>
                  <a:lnTo>
                    <a:pt x="88" y="317"/>
                  </a:lnTo>
                  <a:lnTo>
                    <a:pt x="88" y="339"/>
                  </a:lnTo>
                  <a:close/>
                  <a:moveTo>
                    <a:pt x="83" y="339"/>
                  </a:moveTo>
                  <a:lnTo>
                    <a:pt x="83" y="339"/>
                  </a:lnTo>
                  <a:lnTo>
                    <a:pt x="82" y="339"/>
                  </a:lnTo>
                  <a:lnTo>
                    <a:pt x="80" y="339"/>
                  </a:lnTo>
                  <a:lnTo>
                    <a:pt x="80" y="317"/>
                  </a:lnTo>
                  <a:lnTo>
                    <a:pt x="82" y="317"/>
                  </a:lnTo>
                  <a:lnTo>
                    <a:pt x="83" y="317"/>
                  </a:lnTo>
                  <a:lnTo>
                    <a:pt x="83" y="339"/>
                  </a:lnTo>
                  <a:close/>
                  <a:moveTo>
                    <a:pt x="80" y="339"/>
                  </a:moveTo>
                  <a:lnTo>
                    <a:pt x="77" y="339"/>
                  </a:lnTo>
                  <a:lnTo>
                    <a:pt x="76" y="339"/>
                  </a:lnTo>
                  <a:lnTo>
                    <a:pt x="71" y="339"/>
                  </a:lnTo>
                  <a:lnTo>
                    <a:pt x="68" y="339"/>
                  </a:lnTo>
                  <a:lnTo>
                    <a:pt x="65" y="339"/>
                  </a:lnTo>
                  <a:lnTo>
                    <a:pt x="63" y="339"/>
                  </a:lnTo>
                  <a:lnTo>
                    <a:pt x="68" y="313"/>
                  </a:lnTo>
                  <a:lnTo>
                    <a:pt x="71" y="314"/>
                  </a:lnTo>
                  <a:lnTo>
                    <a:pt x="74" y="314"/>
                  </a:lnTo>
                  <a:lnTo>
                    <a:pt x="76" y="314"/>
                  </a:lnTo>
                  <a:lnTo>
                    <a:pt x="77" y="315"/>
                  </a:lnTo>
                  <a:lnTo>
                    <a:pt x="79" y="315"/>
                  </a:lnTo>
                  <a:lnTo>
                    <a:pt x="80" y="317"/>
                  </a:lnTo>
                  <a:lnTo>
                    <a:pt x="80" y="339"/>
                  </a:lnTo>
                  <a:close/>
                  <a:moveTo>
                    <a:pt x="68" y="313"/>
                  </a:moveTo>
                  <a:lnTo>
                    <a:pt x="68" y="324"/>
                  </a:lnTo>
                  <a:lnTo>
                    <a:pt x="68" y="313"/>
                  </a:lnTo>
                  <a:close/>
                  <a:moveTo>
                    <a:pt x="63" y="339"/>
                  </a:moveTo>
                  <a:lnTo>
                    <a:pt x="62" y="339"/>
                  </a:lnTo>
                  <a:lnTo>
                    <a:pt x="60" y="338"/>
                  </a:lnTo>
                  <a:lnTo>
                    <a:pt x="59" y="336"/>
                  </a:lnTo>
                  <a:lnTo>
                    <a:pt x="57" y="336"/>
                  </a:lnTo>
                  <a:lnTo>
                    <a:pt x="56" y="335"/>
                  </a:lnTo>
                  <a:lnTo>
                    <a:pt x="60" y="313"/>
                  </a:lnTo>
                  <a:lnTo>
                    <a:pt x="62" y="313"/>
                  </a:lnTo>
                  <a:lnTo>
                    <a:pt x="65" y="313"/>
                  </a:lnTo>
                  <a:lnTo>
                    <a:pt x="68" y="313"/>
                  </a:lnTo>
                  <a:lnTo>
                    <a:pt x="63" y="339"/>
                  </a:lnTo>
                  <a:close/>
                  <a:moveTo>
                    <a:pt x="56" y="335"/>
                  </a:moveTo>
                  <a:lnTo>
                    <a:pt x="43" y="335"/>
                  </a:lnTo>
                  <a:lnTo>
                    <a:pt x="51" y="313"/>
                  </a:lnTo>
                  <a:lnTo>
                    <a:pt x="53" y="313"/>
                  </a:lnTo>
                  <a:lnTo>
                    <a:pt x="54" y="313"/>
                  </a:lnTo>
                  <a:lnTo>
                    <a:pt x="57" y="313"/>
                  </a:lnTo>
                  <a:lnTo>
                    <a:pt x="60" y="313"/>
                  </a:lnTo>
                  <a:lnTo>
                    <a:pt x="56" y="335"/>
                  </a:lnTo>
                  <a:close/>
                  <a:moveTo>
                    <a:pt x="43" y="335"/>
                  </a:moveTo>
                  <a:lnTo>
                    <a:pt x="48" y="324"/>
                  </a:lnTo>
                  <a:lnTo>
                    <a:pt x="43" y="335"/>
                  </a:lnTo>
                  <a:close/>
                  <a:moveTo>
                    <a:pt x="43" y="335"/>
                  </a:moveTo>
                  <a:lnTo>
                    <a:pt x="51" y="313"/>
                  </a:lnTo>
                  <a:lnTo>
                    <a:pt x="43" y="335"/>
                  </a:lnTo>
                  <a:close/>
                  <a:moveTo>
                    <a:pt x="51" y="313"/>
                  </a:moveTo>
                  <a:lnTo>
                    <a:pt x="48" y="324"/>
                  </a:lnTo>
                  <a:lnTo>
                    <a:pt x="51" y="313"/>
                  </a:lnTo>
                  <a:close/>
                  <a:moveTo>
                    <a:pt x="43" y="335"/>
                  </a:moveTo>
                  <a:lnTo>
                    <a:pt x="40" y="331"/>
                  </a:lnTo>
                  <a:lnTo>
                    <a:pt x="48" y="310"/>
                  </a:lnTo>
                  <a:lnTo>
                    <a:pt x="51" y="313"/>
                  </a:lnTo>
                  <a:lnTo>
                    <a:pt x="43" y="335"/>
                  </a:lnTo>
                  <a:close/>
                  <a:moveTo>
                    <a:pt x="40" y="331"/>
                  </a:moveTo>
                  <a:lnTo>
                    <a:pt x="43" y="321"/>
                  </a:lnTo>
                  <a:lnTo>
                    <a:pt x="40" y="331"/>
                  </a:lnTo>
                  <a:close/>
                  <a:moveTo>
                    <a:pt x="40" y="331"/>
                  </a:moveTo>
                  <a:lnTo>
                    <a:pt x="37" y="331"/>
                  </a:lnTo>
                  <a:lnTo>
                    <a:pt x="43" y="310"/>
                  </a:lnTo>
                  <a:lnTo>
                    <a:pt x="48" y="310"/>
                  </a:lnTo>
                  <a:lnTo>
                    <a:pt x="40" y="331"/>
                  </a:lnTo>
                  <a:close/>
                  <a:moveTo>
                    <a:pt x="37" y="331"/>
                  </a:moveTo>
                  <a:lnTo>
                    <a:pt x="33" y="331"/>
                  </a:lnTo>
                  <a:lnTo>
                    <a:pt x="31" y="331"/>
                  </a:lnTo>
                  <a:lnTo>
                    <a:pt x="25" y="329"/>
                  </a:lnTo>
                  <a:lnTo>
                    <a:pt x="22" y="329"/>
                  </a:lnTo>
                  <a:lnTo>
                    <a:pt x="20" y="328"/>
                  </a:lnTo>
                  <a:lnTo>
                    <a:pt x="19" y="328"/>
                  </a:lnTo>
                  <a:lnTo>
                    <a:pt x="17" y="328"/>
                  </a:lnTo>
                  <a:lnTo>
                    <a:pt x="28" y="307"/>
                  </a:lnTo>
                  <a:lnTo>
                    <a:pt x="31" y="307"/>
                  </a:lnTo>
                  <a:lnTo>
                    <a:pt x="34" y="307"/>
                  </a:lnTo>
                  <a:lnTo>
                    <a:pt x="37" y="307"/>
                  </a:lnTo>
                  <a:lnTo>
                    <a:pt x="39" y="309"/>
                  </a:lnTo>
                  <a:lnTo>
                    <a:pt x="40" y="309"/>
                  </a:lnTo>
                  <a:lnTo>
                    <a:pt x="43" y="310"/>
                  </a:lnTo>
                  <a:lnTo>
                    <a:pt x="37" y="331"/>
                  </a:lnTo>
                  <a:close/>
                  <a:moveTo>
                    <a:pt x="17" y="328"/>
                  </a:moveTo>
                  <a:lnTo>
                    <a:pt x="20" y="317"/>
                  </a:lnTo>
                  <a:lnTo>
                    <a:pt x="17" y="328"/>
                  </a:lnTo>
                  <a:close/>
                  <a:moveTo>
                    <a:pt x="17" y="328"/>
                  </a:moveTo>
                  <a:lnTo>
                    <a:pt x="16" y="327"/>
                  </a:lnTo>
                  <a:lnTo>
                    <a:pt x="14" y="325"/>
                  </a:lnTo>
                  <a:lnTo>
                    <a:pt x="13" y="325"/>
                  </a:lnTo>
                  <a:lnTo>
                    <a:pt x="11" y="325"/>
                  </a:lnTo>
                  <a:lnTo>
                    <a:pt x="9" y="324"/>
                  </a:lnTo>
                  <a:lnTo>
                    <a:pt x="8" y="324"/>
                  </a:lnTo>
                  <a:lnTo>
                    <a:pt x="20" y="303"/>
                  </a:lnTo>
                  <a:lnTo>
                    <a:pt x="28" y="307"/>
                  </a:lnTo>
                  <a:lnTo>
                    <a:pt x="17" y="328"/>
                  </a:lnTo>
                  <a:close/>
                  <a:moveTo>
                    <a:pt x="8" y="324"/>
                  </a:moveTo>
                  <a:lnTo>
                    <a:pt x="0" y="321"/>
                  </a:lnTo>
                  <a:lnTo>
                    <a:pt x="0" y="313"/>
                  </a:lnTo>
                  <a:lnTo>
                    <a:pt x="13" y="313"/>
                  </a:lnTo>
                  <a:lnTo>
                    <a:pt x="8" y="324"/>
                  </a:lnTo>
                  <a:close/>
                  <a:moveTo>
                    <a:pt x="0" y="313"/>
                  </a:moveTo>
                  <a:lnTo>
                    <a:pt x="0" y="282"/>
                  </a:lnTo>
                  <a:lnTo>
                    <a:pt x="25" y="282"/>
                  </a:lnTo>
                  <a:lnTo>
                    <a:pt x="25" y="313"/>
                  </a:lnTo>
                  <a:lnTo>
                    <a:pt x="0" y="313"/>
                  </a:lnTo>
                  <a:close/>
                  <a:moveTo>
                    <a:pt x="0" y="282"/>
                  </a:moveTo>
                  <a:lnTo>
                    <a:pt x="0" y="249"/>
                  </a:lnTo>
                  <a:lnTo>
                    <a:pt x="25" y="249"/>
                  </a:lnTo>
                  <a:lnTo>
                    <a:pt x="25" y="282"/>
                  </a:lnTo>
                  <a:lnTo>
                    <a:pt x="0" y="282"/>
                  </a:lnTo>
                  <a:close/>
                  <a:moveTo>
                    <a:pt x="0" y="249"/>
                  </a:moveTo>
                  <a:lnTo>
                    <a:pt x="0" y="232"/>
                  </a:lnTo>
                  <a:lnTo>
                    <a:pt x="25" y="232"/>
                  </a:lnTo>
                  <a:lnTo>
                    <a:pt x="25" y="249"/>
                  </a:lnTo>
                  <a:lnTo>
                    <a:pt x="0" y="249"/>
                  </a:lnTo>
                  <a:close/>
                  <a:moveTo>
                    <a:pt x="0" y="232"/>
                  </a:moveTo>
                  <a:lnTo>
                    <a:pt x="0" y="214"/>
                  </a:lnTo>
                  <a:lnTo>
                    <a:pt x="25" y="214"/>
                  </a:lnTo>
                  <a:lnTo>
                    <a:pt x="25" y="232"/>
                  </a:lnTo>
                  <a:lnTo>
                    <a:pt x="0" y="232"/>
                  </a:lnTo>
                  <a:close/>
                  <a:moveTo>
                    <a:pt x="0" y="214"/>
                  </a:moveTo>
                  <a:lnTo>
                    <a:pt x="0" y="185"/>
                  </a:lnTo>
                  <a:lnTo>
                    <a:pt x="25" y="185"/>
                  </a:lnTo>
                  <a:lnTo>
                    <a:pt x="25" y="214"/>
                  </a:lnTo>
                  <a:lnTo>
                    <a:pt x="0" y="214"/>
                  </a:lnTo>
                  <a:close/>
                  <a:moveTo>
                    <a:pt x="0" y="185"/>
                  </a:moveTo>
                  <a:lnTo>
                    <a:pt x="0" y="175"/>
                  </a:lnTo>
                  <a:lnTo>
                    <a:pt x="25" y="175"/>
                  </a:lnTo>
                  <a:lnTo>
                    <a:pt x="25" y="185"/>
                  </a:lnTo>
                  <a:lnTo>
                    <a:pt x="0" y="185"/>
                  </a:lnTo>
                  <a:close/>
                  <a:moveTo>
                    <a:pt x="0" y="175"/>
                  </a:moveTo>
                  <a:lnTo>
                    <a:pt x="0" y="161"/>
                  </a:lnTo>
                  <a:lnTo>
                    <a:pt x="17" y="164"/>
                  </a:lnTo>
                  <a:lnTo>
                    <a:pt x="13" y="175"/>
                  </a:lnTo>
                  <a:lnTo>
                    <a:pt x="0" y="175"/>
                  </a:lnTo>
                  <a:close/>
                  <a:moveTo>
                    <a:pt x="17" y="164"/>
                  </a:moveTo>
                  <a:lnTo>
                    <a:pt x="17" y="165"/>
                  </a:lnTo>
                  <a:lnTo>
                    <a:pt x="19" y="165"/>
                  </a:lnTo>
                  <a:lnTo>
                    <a:pt x="20" y="167"/>
                  </a:lnTo>
                  <a:lnTo>
                    <a:pt x="22" y="167"/>
                  </a:lnTo>
                  <a:lnTo>
                    <a:pt x="23" y="167"/>
                  </a:lnTo>
                  <a:lnTo>
                    <a:pt x="26" y="168"/>
                  </a:lnTo>
                  <a:lnTo>
                    <a:pt x="28" y="168"/>
                  </a:lnTo>
                  <a:lnTo>
                    <a:pt x="20" y="189"/>
                  </a:lnTo>
                  <a:lnTo>
                    <a:pt x="17" y="189"/>
                  </a:lnTo>
                  <a:lnTo>
                    <a:pt x="16" y="188"/>
                  </a:lnTo>
                  <a:lnTo>
                    <a:pt x="13" y="188"/>
                  </a:lnTo>
                  <a:lnTo>
                    <a:pt x="11" y="188"/>
                  </a:lnTo>
                  <a:lnTo>
                    <a:pt x="11" y="186"/>
                  </a:lnTo>
                  <a:lnTo>
                    <a:pt x="9" y="186"/>
                  </a:lnTo>
                  <a:lnTo>
                    <a:pt x="9" y="185"/>
                  </a:lnTo>
                  <a:lnTo>
                    <a:pt x="8" y="185"/>
                  </a:lnTo>
                  <a:lnTo>
                    <a:pt x="17" y="164"/>
                  </a:lnTo>
                  <a:close/>
                  <a:moveTo>
                    <a:pt x="25" y="189"/>
                  </a:moveTo>
                  <a:lnTo>
                    <a:pt x="20" y="189"/>
                  </a:lnTo>
                  <a:lnTo>
                    <a:pt x="25" y="179"/>
                  </a:lnTo>
                  <a:lnTo>
                    <a:pt x="25" y="189"/>
                  </a:lnTo>
                  <a:close/>
                  <a:moveTo>
                    <a:pt x="28" y="168"/>
                  </a:moveTo>
                  <a:lnTo>
                    <a:pt x="25" y="189"/>
                  </a:lnTo>
                  <a:lnTo>
                    <a:pt x="28" y="168"/>
                  </a:lnTo>
                  <a:close/>
                  <a:moveTo>
                    <a:pt x="28" y="168"/>
                  </a:moveTo>
                  <a:lnTo>
                    <a:pt x="25" y="179"/>
                  </a:lnTo>
                  <a:lnTo>
                    <a:pt x="28" y="168"/>
                  </a:lnTo>
                  <a:close/>
                  <a:moveTo>
                    <a:pt x="28" y="168"/>
                  </a:moveTo>
                  <a:lnTo>
                    <a:pt x="31" y="168"/>
                  </a:lnTo>
                  <a:lnTo>
                    <a:pt x="25" y="192"/>
                  </a:lnTo>
                  <a:lnTo>
                    <a:pt x="25" y="189"/>
                  </a:lnTo>
                  <a:lnTo>
                    <a:pt x="28" y="168"/>
                  </a:lnTo>
                  <a:close/>
                  <a:moveTo>
                    <a:pt x="31" y="168"/>
                  </a:moveTo>
                  <a:lnTo>
                    <a:pt x="33" y="170"/>
                  </a:lnTo>
                  <a:lnTo>
                    <a:pt x="34" y="170"/>
                  </a:lnTo>
                  <a:lnTo>
                    <a:pt x="37" y="171"/>
                  </a:lnTo>
                  <a:lnTo>
                    <a:pt x="40" y="171"/>
                  </a:lnTo>
                  <a:lnTo>
                    <a:pt x="43" y="171"/>
                  </a:lnTo>
                  <a:lnTo>
                    <a:pt x="40" y="196"/>
                  </a:lnTo>
                  <a:lnTo>
                    <a:pt x="37" y="195"/>
                  </a:lnTo>
                  <a:lnTo>
                    <a:pt x="34" y="195"/>
                  </a:lnTo>
                  <a:lnTo>
                    <a:pt x="33" y="193"/>
                  </a:lnTo>
                  <a:lnTo>
                    <a:pt x="31" y="193"/>
                  </a:lnTo>
                  <a:lnTo>
                    <a:pt x="28" y="192"/>
                  </a:lnTo>
                  <a:lnTo>
                    <a:pt x="25" y="192"/>
                  </a:lnTo>
                  <a:lnTo>
                    <a:pt x="31" y="168"/>
                  </a:lnTo>
                  <a:close/>
                  <a:moveTo>
                    <a:pt x="43" y="171"/>
                  </a:moveTo>
                  <a:lnTo>
                    <a:pt x="40" y="182"/>
                  </a:lnTo>
                  <a:lnTo>
                    <a:pt x="43" y="171"/>
                  </a:lnTo>
                  <a:close/>
                  <a:moveTo>
                    <a:pt x="43" y="171"/>
                  </a:moveTo>
                  <a:lnTo>
                    <a:pt x="40" y="196"/>
                  </a:lnTo>
                  <a:lnTo>
                    <a:pt x="43" y="171"/>
                  </a:lnTo>
                  <a:close/>
                  <a:moveTo>
                    <a:pt x="40" y="196"/>
                  </a:moveTo>
                  <a:lnTo>
                    <a:pt x="40" y="182"/>
                  </a:lnTo>
                  <a:lnTo>
                    <a:pt x="40" y="196"/>
                  </a:lnTo>
                  <a:close/>
                  <a:moveTo>
                    <a:pt x="43" y="171"/>
                  </a:moveTo>
                  <a:lnTo>
                    <a:pt x="48" y="175"/>
                  </a:lnTo>
                  <a:lnTo>
                    <a:pt x="40" y="196"/>
                  </a:lnTo>
                  <a:lnTo>
                    <a:pt x="43" y="171"/>
                  </a:lnTo>
                  <a:close/>
                  <a:moveTo>
                    <a:pt x="48" y="175"/>
                  </a:moveTo>
                  <a:lnTo>
                    <a:pt x="43" y="185"/>
                  </a:lnTo>
                  <a:lnTo>
                    <a:pt x="48" y="175"/>
                  </a:lnTo>
                  <a:close/>
                  <a:moveTo>
                    <a:pt x="48" y="175"/>
                  </a:moveTo>
                  <a:lnTo>
                    <a:pt x="43" y="196"/>
                  </a:lnTo>
                  <a:lnTo>
                    <a:pt x="42" y="196"/>
                  </a:lnTo>
                  <a:lnTo>
                    <a:pt x="40" y="196"/>
                  </a:lnTo>
                  <a:lnTo>
                    <a:pt x="48" y="175"/>
                  </a:lnTo>
                  <a:close/>
                  <a:moveTo>
                    <a:pt x="48" y="175"/>
                  </a:moveTo>
                  <a:lnTo>
                    <a:pt x="51" y="175"/>
                  </a:lnTo>
                  <a:lnTo>
                    <a:pt x="53" y="175"/>
                  </a:lnTo>
                  <a:lnTo>
                    <a:pt x="56" y="175"/>
                  </a:lnTo>
                  <a:lnTo>
                    <a:pt x="57" y="175"/>
                  </a:lnTo>
                  <a:lnTo>
                    <a:pt x="60" y="175"/>
                  </a:lnTo>
                  <a:lnTo>
                    <a:pt x="63" y="175"/>
                  </a:lnTo>
                  <a:lnTo>
                    <a:pt x="60" y="200"/>
                  </a:lnTo>
                  <a:lnTo>
                    <a:pt x="57" y="200"/>
                  </a:lnTo>
                  <a:lnTo>
                    <a:pt x="56" y="199"/>
                  </a:lnTo>
                  <a:lnTo>
                    <a:pt x="51" y="197"/>
                  </a:lnTo>
                  <a:lnTo>
                    <a:pt x="48" y="196"/>
                  </a:lnTo>
                  <a:lnTo>
                    <a:pt x="45" y="196"/>
                  </a:lnTo>
                  <a:lnTo>
                    <a:pt x="43" y="196"/>
                  </a:lnTo>
                  <a:lnTo>
                    <a:pt x="48" y="175"/>
                  </a:lnTo>
                  <a:close/>
                  <a:moveTo>
                    <a:pt x="60" y="200"/>
                  </a:moveTo>
                  <a:lnTo>
                    <a:pt x="63" y="189"/>
                  </a:lnTo>
                  <a:lnTo>
                    <a:pt x="60" y="200"/>
                  </a:lnTo>
                  <a:close/>
                  <a:moveTo>
                    <a:pt x="63" y="175"/>
                  </a:moveTo>
                  <a:lnTo>
                    <a:pt x="65" y="177"/>
                  </a:lnTo>
                  <a:lnTo>
                    <a:pt x="66" y="178"/>
                  </a:lnTo>
                  <a:lnTo>
                    <a:pt x="68" y="178"/>
                  </a:lnTo>
                  <a:lnTo>
                    <a:pt x="70" y="178"/>
                  </a:lnTo>
                  <a:lnTo>
                    <a:pt x="73" y="179"/>
                  </a:lnTo>
                  <a:lnTo>
                    <a:pt x="76" y="179"/>
                  </a:lnTo>
                  <a:lnTo>
                    <a:pt x="76" y="200"/>
                  </a:lnTo>
                  <a:lnTo>
                    <a:pt x="73" y="200"/>
                  </a:lnTo>
                  <a:lnTo>
                    <a:pt x="70" y="200"/>
                  </a:lnTo>
                  <a:lnTo>
                    <a:pt x="68" y="200"/>
                  </a:lnTo>
                  <a:lnTo>
                    <a:pt x="66" y="200"/>
                  </a:lnTo>
                  <a:lnTo>
                    <a:pt x="63" y="200"/>
                  </a:lnTo>
                  <a:lnTo>
                    <a:pt x="60" y="200"/>
                  </a:lnTo>
                  <a:lnTo>
                    <a:pt x="63" y="175"/>
                  </a:lnTo>
                  <a:close/>
                  <a:moveTo>
                    <a:pt x="76" y="179"/>
                  </a:moveTo>
                  <a:lnTo>
                    <a:pt x="88" y="179"/>
                  </a:lnTo>
                  <a:lnTo>
                    <a:pt x="88" y="200"/>
                  </a:lnTo>
                  <a:lnTo>
                    <a:pt x="76" y="200"/>
                  </a:lnTo>
                  <a:lnTo>
                    <a:pt x="76" y="179"/>
                  </a:lnTo>
                  <a:close/>
                  <a:moveTo>
                    <a:pt x="88" y="179"/>
                  </a:moveTo>
                  <a:lnTo>
                    <a:pt x="88" y="189"/>
                  </a:lnTo>
                  <a:lnTo>
                    <a:pt x="88" y="179"/>
                  </a:lnTo>
                  <a:close/>
                  <a:moveTo>
                    <a:pt x="88" y="179"/>
                  </a:moveTo>
                  <a:lnTo>
                    <a:pt x="91" y="179"/>
                  </a:lnTo>
                  <a:lnTo>
                    <a:pt x="94" y="178"/>
                  </a:lnTo>
                  <a:lnTo>
                    <a:pt x="96" y="178"/>
                  </a:lnTo>
                  <a:lnTo>
                    <a:pt x="97" y="178"/>
                  </a:lnTo>
                  <a:lnTo>
                    <a:pt x="97" y="177"/>
                  </a:lnTo>
                  <a:lnTo>
                    <a:pt x="99" y="175"/>
                  </a:lnTo>
                  <a:lnTo>
                    <a:pt x="103" y="200"/>
                  </a:lnTo>
                  <a:lnTo>
                    <a:pt x="100" y="200"/>
                  </a:lnTo>
                  <a:lnTo>
                    <a:pt x="97" y="200"/>
                  </a:lnTo>
                  <a:lnTo>
                    <a:pt x="96" y="200"/>
                  </a:lnTo>
                  <a:lnTo>
                    <a:pt x="93" y="200"/>
                  </a:lnTo>
                  <a:lnTo>
                    <a:pt x="91" y="200"/>
                  </a:lnTo>
                  <a:lnTo>
                    <a:pt x="88" y="200"/>
                  </a:lnTo>
                  <a:lnTo>
                    <a:pt x="88" y="179"/>
                  </a:lnTo>
                  <a:close/>
                  <a:moveTo>
                    <a:pt x="99" y="175"/>
                  </a:moveTo>
                  <a:lnTo>
                    <a:pt x="103" y="189"/>
                  </a:lnTo>
                  <a:lnTo>
                    <a:pt x="99" y="175"/>
                  </a:lnTo>
                  <a:close/>
                  <a:moveTo>
                    <a:pt x="99" y="175"/>
                  </a:moveTo>
                  <a:lnTo>
                    <a:pt x="102" y="175"/>
                  </a:lnTo>
                  <a:lnTo>
                    <a:pt x="105" y="175"/>
                  </a:lnTo>
                  <a:lnTo>
                    <a:pt x="107" y="175"/>
                  </a:lnTo>
                  <a:lnTo>
                    <a:pt x="108" y="175"/>
                  </a:lnTo>
                  <a:lnTo>
                    <a:pt x="111" y="175"/>
                  </a:lnTo>
                  <a:lnTo>
                    <a:pt x="114" y="175"/>
                  </a:lnTo>
                  <a:lnTo>
                    <a:pt x="119" y="196"/>
                  </a:lnTo>
                  <a:lnTo>
                    <a:pt x="117" y="196"/>
                  </a:lnTo>
                  <a:lnTo>
                    <a:pt x="116" y="196"/>
                  </a:lnTo>
                  <a:lnTo>
                    <a:pt x="113" y="197"/>
                  </a:lnTo>
                  <a:lnTo>
                    <a:pt x="110" y="199"/>
                  </a:lnTo>
                  <a:lnTo>
                    <a:pt x="108" y="199"/>
                  </a:lnTo>
                  <a:lnTo>
                    <a:pt x="105" y="200"/>
                  </a:lnTo>
                  <a:lnTo>
                    <a:pt x="103" y="200"/>
                  </a:lnTo>
                  <a:lnTo>
                    <a:pt x="99" y="175"/>
                  </a:lnTo>
                  <a:close/>
                  <a:moveTo>
                    <a:pt x="119" y="196"/>
                  </a:moveTo>
                  <a:lnTo>
                    <a:pt x="119" y="185"/>
                  </a:lnTo>
                  <a:lnTo>
                    <a:pt x="119" y="196"/>
                  </a:lnTo>
                  <a:close/>
                  <a:moveTo>
                    <a:pt x="114" y="175"/>
                  </a:moveTo>
                  <a:lnTo>
                    <a:pt x="119" y="196"/>
                  </a:lnTo>
                  <a:lnTo>
                    <a:pt x="114" y="175"/>
                  </a:lnTo>
                  <a:close/>
                  <a:moveTo>
                    <a:pt x="114" y="175"/>
                  </a:moveTo>
                  <a:lnTo>
                    <a:pt x="116" y="174"/>
                  </a:lnTo>
                  <a:lnTo>
                    <a:pt x="119" y="174"/>
                  </a:lnTo>
                  <a:lnTo>
                    <a:pt x="120" y="172"/>
                  </a:lnTo>
                  <a:lnTo>
                    <a:pt x="123" y="172"/>
                  </a:lnTo>
                  <a:lnTo>
                    <a:pt x="128" y="171"/>
                  </a:lnTo>
                  <a:lnTo>
                    <a:pt x="134" y="171"/>
                  </a:lnTo>
                  <a:lnTo>
                    <a:pt x="142" y="192"/>
                  </a:lnTo>
                  <a:lnTo>
                    <a:pt x="140" y="193"/>
                  </a:lnTo>
                  <a:lnTo>
                    <a:pt x="137" y="193"/>
                  </a:lnTo>
                  <a:lnTo>
                    <a:pt x="133" y="195"/>
                  </a:lnTo>
                  <a:lnTo>
                    <a:pt x="130" y="195"/>
                  </a:lnTo>
                  <a:lnTo>
                    <a:pt x="127" y="196"/>
                  </a:lnTo>
                  <a:lnTo>
                    <a:pt x="123" y="196"/>
                  </a:lnTo>
                  <a:lnTo>
                    <a:pt x="119" y="196"/>
                  </a:lnTo>
                  <a:lnTo>
                    <a:pt x="114" y="175"/>
                  </a:lnTo>
                  <a:close/>
                  <a:moveTo>
                    <a:pt x="134" y="171"/>
                  </a:moveTo>
                  <a:lnTo>
                    <a:pt x="137" y="171"/>
                  </a:lnTo>
                  <a:lnTo>
                    <a:pt x="140" y="170"/>
                  </a:lnTo>
                  <a:lnTo>
                    <a:pt x="142" y="168"/>
                  </a:lnTo>
                  <a:lnTo>
                    <a:pt x="143" y="168"/>
                  </a:lnTo>
                  <a:lnTo>
                    <a:pt x="148" y="168"/>
                  </a:lnTo>
                  <a:lnTo>
                    <a:pt x="151" y="168"/>
                  </a:lnTo>
                  <a:lnTo>
                    <a:pt x="154" y="189"/>
                  </a:lnTo>
                  <a:lnTo>
                    <a:pt x="153" y="189"/>
                  </a:lnTo>
                  <a:lnTo>
                    <a:pt x="151" y="189"/>
                  </a:lnTo>
                  <a:lnTo>
                    <a:pt x="148" y="190"/>
                  </a:lnTo>
                  <a:lnTo>
                    <a:pt x="145" y="192"/>
                  </a:lnTo>
                  <a:lnTo>
                    <a:pt x="143" y="192"/>
                  </a:lnTo>
                  <a:lnTo>
                    <a:pt x="142" y="192"/>
                  </a:lnTo>
                  <a:lnTo>
                    <a:pt x="134" y="171"/>
                  </a:lnTo>
                  <a:close/>
                  <a:moveTo>
                    <a:pt x="151" y="168"/>
                  </a:moveTo>
                  <a:lnTo>
                    <a:pt x="177" y="163"/>
                  </a:lnTo>
                  <a:lnTo>
                    <a:pt x="205" y="157"/>
                  </a:lnTo>
                  <a:lnTo>
                    <a:pt x="236" y="152"/>
                  </a:lnTo>
                  <a:lnTo>
                    <a:pt x="267" y="146"/>
                  </a:lnTo>
                  <a:lnTo>
                    <a:pt x="299" y="139"/>
                  </a:lnTo>
                  <a:lnTo>
                    <a:pt x="333" y="132"/>
                  </a:lnTo>
                  <a:lnTo>
                    <a:pt x="368" y="127"/>
                  </a:lnTo>
                  <a:lnTo>
                    <a:pt x="402" y="120"/>
                  </a:lnTo>
                  <a:lnTo>
                    <a:pt x="438" y="113"/>
                  </a:lnTo>
                  <a:lnTo>
                    <a:pt x="473" y="106"/>
                  </a:lnTo>
                  <a:lnTo>
                    <a:pt x="545" y="93"/>
                  </a:lnTo>
                  <a:lnTo>
                    <a:pt x="618" y="79"/>
                  </a:lnTo>
                  <a:lnTo>
                    <a:pt x="653" y="72"/>
                  </a:lnTo>
                  <a:lnTo>
                    <a:pt x="687" y="65"/>
                  </a:lnTo>
                  <a:lnTo>
                    <a:pt x="721" y="60"/>
                  </a:lnTo>
                  <a:lnTo>
                    <a:pt x="755" y="54"/>
                  </a:lnTo>
                  <a:lnTo>
                    <a:pt x="786" y="47"/>
                  </a:lnTo>
                  <a:lnTo>
                    <a:pt x="816" y="42"/>
                  </a:lnTo>
                  <a:lnTo>
                    <a:pt x="846" y="36"/>
                  </a:lnTo>
                  <a:lnTo>
                    <a:pt x="872" y="32"/>
                  </a:lnTo>
                  <a:lnTo>
                    <a:pt x="898" y="27"/>
                  </a:lnTo>
                  <a:lnTo>
                    <a:pt x="910" y="24"/>
                  </a:lnTo>
                  <a:lnTo>
                    <a:pt x="921" y="22"/>
                  </a:lnTo>
                  <a:lnTo>
                    <a:pt x="932" y="20"/>
                  </a:lnTo>
                  <a:lnTo>
                    <a:pt x="943" y="18"/>
                  </a:lnTo>
                  <a:lnTo>
                    <a:pt x="952" y="17"/>
                  </a:lnTo>
                  <a:lnTo>
                    <a:pt x="961" y="14"/>
                  </a:lnTo>
                  <a:lnTo>
                    <a:pt x="970" y="13"/>
                  </a:lnTo>
                  <a:lnTo>
                    <a:pt x="978" y="11"/>
                  </a:lnTo>
                  <a:lnTo>
                    <a:pt x="986" y="10"/>
                  </a:lnTo>
                  <a:lnTo>
                    <a:pt x="992" y="8"/>
                  </a:lnTo>
                  <a:lnTo>
                    <a:pt x="998" y="7"/>
                  </a:lnTo>
                  <a:lnTo>
                    <a:pt x="1003" y="7"/>
                  </a:lnTo>
                  <a:lnTo>
                    <a:pt x="1007" y="6"/>
                  </a:lnTo>
                  <a:lnTo>
                    <a:pt x="1010" y="6"/>
                  </a:lnTo>
                  <a:lnTo>
                    <a:pt x="1013" y="4"/>
                  </a:lnTo>
                  <a:lnTo>
                    <a:pt x="1015" y="4"/>
                  </a:lnTo>
                  <a:lnTo>
                    <a:pt x="1017" y="4"/>
                  </a:lnTo>
                  <a:lnTo>
                    <a:pt x="1018" y="4"/>
                  </a:lnTo>
                  <a:lnTo>
                    <a:pt x="1021" y="25"/>
                  </a:lnTo>
                  <a:lnTo>
                    <a:pt x="1020" y="25"/>
                  </a:lnTo>
                  <a:lnTo>
                    <a:pt x="1018" y="27"/>
                  </a:lnTo>
                  <a:lnTo>
                    <a:pt x="1015" y="27"/>
                  </a:lnTo>
                  <a:lnTo>
                    <a:pt x="1010" y="28"/>
                  </a:lnTo>
                  <a:lnTo>
                    <a:pt x="1006" y="28"/>
                  </a:lnTo>
                  <a:lnTo>
                    <a:pt x="1003" y="29"/>
                  </a:lnTo>
                  <a:lnTo>
                    <a:pt x="997" y="31"/>
                  </a:lnTo>
                  <a:lnTo>
                    <a:pt x="989" y="32"/>
                  </a:lnTo>
                  <a:lnTo>
                    <a:pt x="983" y="33"/>
                  </a:lnTo>
                  <a:lnTo>
                    <a:pt x="973" y="35"/>
                  </a:lnTo>
                  <a:lnTo>
                    <a:pt x="966" y="36"/>
                  </a:lnTo>
                  <a:lnTo>
                    <a:pt x="957" y="38"/>
                  </a:lnTo>
                  <a:lnTo>
                    <a:pt x="946" y="40"/>
                  </a:lnTo>
                  <a:lnTo>
                    <a:pt x="935" y="42"/>
                  </a:lnTo>
                  <a:lnTo>
                    <a:pt x="926" y="45"/>
                  </a:lnTo>
                  <a:lnTo>
                    <a:pt x="913" y="46"/>
                  </a:lnTo>
                  <a:lnTo>
                    <a:pt x="901" y="49"/>
                  </a:lnTo>
                  <a:lnTo>
                    <a:pt x="876" y="54"/>
                  </a:lnTo>
                  <a:lnTo>
                    <a:pt x="849" y="58"/>
                  </a:lnTo>
                  <a:lnTo>
                    <a:pt x="819" y="64"/>
                  </a:lnTo>
                  <a:lnTo>
                    <a:pt x="790" y="70"/>
                  </a:lnTo>
                  <a:lnTo>
                    <a:pt x="758" y="75"/>
                  </a:lnTo>
                  <a:lnTo>
                    <a:pt x="726" y="82"/>
                  </a:lnTo>
                  <a:lnTo>
                    <a:pt x="692" y="89"/>
                  </a:lnTo>
                  <a:lnTo>
                    <a:pt x="656" y="96"/>
                  </a:lnTo>
                  <a:lnTo>
                    <a:pt x="622" y="102"/>
                  </a:lnTo>
                  <a:lnTo>
                    <a:pt x="550" y="115"/>
                  </a:lnTo>
                  <a:lnTo>
                    <a:pt x="478" y="129"/>
                  </a:lnTo>
                  <a:lnTo>
                    <a:pt x="442" y="136"/>
                  </a:lnTo>
                  <a:lnTo>
                    <a:pt x="407" y="142"/>
                  </a:lnTo>
                  <a:lnTo>
                    <a:pt x="371" y="149"/>
                  </a:lnTo>
                  <a:lnTo>
                    <a:pt x="337" y="156"/>
                  </a:lnTo>
                  <a:lnTo>
                    <a:pt x="304" y="161"/>
                  </a:lnTo>
                  <a:lnTo>
                    <a:pt x="271" y="168"/>
                  </a:lnTo>
                  <a:lnTo>
                    <a:pt x="240" y="174"/>
                  </a:lnTo>
                  <a:lnTo>
                    <a:pt x="210" y="179"/>
                  </a:lnTo>
                  <a:lnTo>
                    <a:pt x="180" y="185"/>
                  </a:lnTo>
                  <a:lnTo>
                    <a:pt x="154" y="189"/>
                  </a:lnTo>
                  <a:lnTo>
                    <a:pt x="151" y="168"/>
                  </a:lnTo>
                  <a:close/>
                  <a:moveTo>
                    <a:pt x="1018" y="4"/>
                  </a:moveTo>
                  <a:lnTo>
                    <a:pt x="1021" y="14"/>
                  </a:lnTo>
                  <a:lnTo>
                    <a:pt x="1018" y="4"/>
                  </a:lnTo>
                  <a:close/>
                  <a:moveTo>
                    <a:pt x="1018" y="4"/>
                  </a:moveTo>
                  <a:lnTo>
                    <a:pt x="1018" y="3"/>
                  </a:lnTo>
                  <a:lnTo>
                    <a:pt x="1020" y="3"/>
                  </a:lnTo>
                  <a:lnTo>
                    <a:pt x="1023" y="2"/>
                  </a:lnTo>
                  <a:lnTo>
                    <a:pt x="1026" y="2"/>
                  </a:lnTo>
                  <a:lnTo>
                    <a:pt x="1027" y="0"/>
                  </a:lnTo>
                  <a:lnTo>
                    <a:pt x="1029" y="0"/>
                  </a:lnTo>
                  <a:lnTo>
                    <a:pt x="1033" y="22"/>
                  </a:lnTo>
                  <a:lnTo>
                    <a:pt x="1030" y="24"/>
                  </a:lnTo>
                  <a:lnTo>
                    <a:pt x="1029" y="24"/>
                  </a:lnTo>
                  <a:lnTo>
                    <a:pt x="1026" y="25"/>
                  </a:lnTo>
                  <a:lnTo>
                    <a:pt x="1024" y="25"/>
                  </a:lnTo>
                  <a:lnTo>
                    <a:pt x="1023" y="25"/>
                  </a:lnTo>
                  <a:lnTo>
                    <a:pt x="1021" y="25"/>
                  </a:lnTo>
                  <a:lnTo>
                    <a:pt x="1018" y="4"/>
                  </a:lnTo>
                  <a:close/>
                  <a:moveTo>
                    <a:pt x="1029" y="0"/>
                  </a:moveTo>
                  <a:lnTo>
                    <a:pt x="1033" y="11"/>
                  </a:lnTo>
                  <a:lnTo>
                    <a:pt x="1029" y="0"/>
                  </a:lnTo>
                  <a:close/>
                  <a:moveTo>
                    <a:pt x="1029" y="0"/>
                  </a:moveTo>
                  <a:lnTo>
                    <a:pt x="1033" y="22"/>
                  </a:lnTo>
                  <a:lnTo>
                    <a:pt x="1029" y="0"/>
                  </a:lnTo>
                  <a:close/>
                  <a:moveTo>
                    <a:pt x="1029" y="0"/>
                  </a:moveTo>
                  <a:lnTo>
                    <a:pt x="1033" y="11"/>
                  </a:lnTo>
                  <a:lnTo>
                    <a:pt x="1029" y="0"/>
                  </a:lnTo>
                  <a:close/>
                  <a:moveTo>
                    <a:pt x="1029" y="0"/>
                  </a:moveTo>
                  <a:lnTo>
                    <a:pt x="1030" y="0"/>
                  </a:lnTo>
                  <a:lnTo>
                    <a:pt x="1032" y="0"/>
                  </a:lnTo>
                  <a:lnTo>
                    <a:pt x="1033" y="0"/>
                  </a:lnTo>
                  <a:lnTo>
                    <a:pt x="1038" y="22"/>
                  </a:lnTo>
                  <a:lnTo>
                    <a:pt x="1037" y="22"/>
                  </a:lnTo>
                  <a:lnTo>
                    <a:pt x="1035" y="22"/>
                  </a:lnTo>
                  <a:lnTo>
                    <a:pt x="1033" y="22"/>
                  </a:lnTo>
                  <a:lnTo>
                    <a:pt x="1029" y="0"/>
                  </a:lnTo>
                  <a:close/>
                  <a:moveTo>
                    <a:pt x="1033" y="0"/>
                  </a:moveTo>
                  <a:lnTo>
                    <a:pt x="1038" y="11"/>
                  </a:lnTo>
                  <a:lnTo>
                    <a:pt x="1033" y="0"/>
                  </a:lnTo>
                  <a:close/>
                  <a:moveTo>
                    <a:pt x="1033" y="0"/>
                  </a:moveTo>
                  <a:lnTo>
                    <a:pt x="1035" y="0"/>
                  </a:lnTo>
                  <a:lnTo>
                    <a:pt x="1037" y="0"/>
                  </a:lnTo>
                  <a:lnTo>
                    <a:pt x="1038" y="0"/>
                  </a:lnTo>
                  <a:lnTo>
                    <a:pt x="1040" y="0"/>
                  </a:lnTo>
                  <a:lnTo>
                    <a:pt x="1041" y="0"/>
                  </a:lnTo>
                  <a:lnTo>
                    <a:pt x="1041" y="22"/>
                  </a:lnTo>
                  <a:lnTo>
                    <a:pt x="1040" y="22"/>
                  </a:lnTo>
                  <a:lnTo>
                    <a:pt x="1038" y="22"/>
                  </a:lnTo>
                  <a:lnTo>
                    <a:pt x="1033" y="0"/>
                  </a:lnTo>
                  <a:close/>
                  <a:moveTo>
                    <a:pt x="1041" y="0"/>
                  </a:moveTo>
                  <a:lnTo>
                    <a:pt x="1043" y="0"/>
                  </a:lnTo>
                  <a:lnTo>
                    <a:pt x="1046" y="0"/>
                  </a:lnTo>
                  <a:lnTo>
                    <a:pt x="1047" y="0"/>
                  </a:lnTo>
                  <a:lnTo>
                    <a:pt x="1050" y="0"/>
                  </a:lnTo>
                  <a:lnTo>
                    <a:pt x="1054" y="0"/>
                  </a:lnTo>
                  <a:lnTo>
                    <a:pt x="1057" y="0"/>
                  </a:lnTo>
                  <a:lnTo>
                    <a:pt x="1061" y="0"/>
                  </a:lnTo>
                  <a:lnTo>
                    <a:pt x="1066" y="0"/>
                  </a:lnTo>
                  <a:lnTo>
                    <a:pt x="1058" y="25"/>
                  </a:lnTo>
                  <a:lnTo>
                    <a:pt x="1055" y="24"/>
                  </a:lnTo>
                  <a:lnTo>
                    <a:pt x="1054" y="24"/>
                  </a:lnTo>
                  <a:lnTo>
                    <a:pt x="1052" y="22"/>
                  </a:lnTo>
                  <a:lnTo>
                    <a:pt x="1049" y="22"/>
                  </a:lnTo>
                  <a:lnTo>
                    <a:pt x="1044" y="22"/>
                  </a:lnTo>
                  <a:lnTo>
                    <a:pt x="1043" y="22"/>
                  </a:lnTo>
                  <a:lnTo>
                    <a:pt x="1041" y="22"/>
                  </a:lnTo>
                  <a:lnTo>
                    <a:pt x="1041" y="0"/>
                  </a:lnTo>
                  <a:close/>
                  <a:moveTo>
                    <a:pt x="1066" y="0"/>
                  </a:moveTo>
                  <a:lnTo>
                    <a:pt x="1066" y="4"/>
                  </a:lnTo>
                  <a:lnTo>
                    <a:pt x="1061" y="14"/>
                  </a:lnTo>
                  <a:lnTo>
                    <a:pt x="1066" y="0"/>
                  </a:lnTo>
                  <a:close/>
                  <a:moveTo>
                    <a:pt x="1066" y="4"/>
                  </a:moveTo>
                  <a:lnTo>
                    <a:pt x="1058" y="25"/>
                  </a:lnTo>
                  <a:lnTo>
                    <a:pt x="1066" y="4"/>
                  </a:lnTo>
                  <a:close/>
                  <a:moveTo>
                    <a:pt x="1058" y="25"/>
                  </a:moveTo>
                  <a:lnTo>
                    <a:pt x="1061" y="14"/>
                  </a:lnTo>
                  <a:lnTo>
                    <a:pt x="1058" y="25"/>
                  </a:lnTo>
                  <a:close/>
                  <a:moveTo>
                    <a:pt x="1066" y="4"/>
                  </a:moveTo>
                  <a:lnTo>
                    <a:pt x="1066" y="4"/>
                  </a:lnTo>
                  <a:lnTo>
                    <a:pt x="1067" y="4"/>
                  </a:lnTo>
                  <a:lnTo>
                    <a:pt x="1069" y="4"/>
                  </a:lnTo>
                  <a:lnTo>
                    <a:pt x="1061" y="25"/>
                  </a:lnTo>
                  <a:lnTo>
                    <a:pt x="1060" y="25"/>
                  </a:lnTo>
                  <a:lnTo>
                    <a:pt x="1058" y="25"/>
                  </a:lnTo>
                  <a:lnTo>
                    <a:pt x="1066" y="4"/>
                  </a:lnTo>
                  <a:close/>
                  <a:moveTo>
                    <a:pt x="1069" y="4"/>
                  </a:moveTo>
                  <a:lnTo>
                    <a:pt x="1070" y="4"/>
                  </a:lnTo>
                  <a:lnTo>
                    <a:pt x="1072" y="4"/>
                  </a:lnTo>
                  <a:lnTo>
                    <a:pt x="1072" y="6"/>
                  </a:lnTo>
                  <a:lnTo>
                    <a:pt x="1074" y="7"/>
                  </a:lnTo>
                  <a:lnTo>
                    <a:pt x="1077" y="7"/>
                  </a:lnTo>
                  <a:lnTo>
                    <a:pt x="1066" y="25"/>
                  </a:lnTo>
                  <a:lnTo>
                    <a:pt x="1064" y="25"/>
                  </a:lnTo>
                  <a:lnTo>
                    <a:pt x="1063" y="25"/>
                  </a:lnTo>
                  <a:lnTo>
                    <a:pt x="1061" y="25"/>
                  </a:lnTo>
                  <a:lnTo>
                    <a:pt x="1069" y="4"/>
                  </a:lnTo>
                  <a:close/>
                  <a:moveTo>
                    <a:pt x="1077" y="7"/>
                  </a:moveTo>
                  <a:lnTo>
                    <a:pt x="1083" y="10"/>
                  </a:lnTo>
                  <a:lnTo>
                    <a:pt x="1087" y="14"/>
                  </a:lnTo>
                  <a:lnTo>
                    <a:pt x="1090" y="15"/>
                  </a:lnTo>
                  <a:lnTo>
                    <a:pt x="1094" y="17"/>
                  </a:lnTo>
                  <a:lnTo>
                    <a:pt x="1095" y="20"/>
                  </a:lnTo>
                  <a:lnTo>
                    <a:pt x="1097" y="22"/>
                  </a:lnTo>
                  <a:lnTo>
                    <a:pt x="1081" y="36"/>
                  </a:lnTo>
                  <a:lnTo>
                    <a:pt x="1078" y="35"/>
                  </a:lnTo>
                  <a:lnTo>
                    <a:pt x="1077" y="33"/>
                  </a:lnTo>
                  <a:lnTo>
                    <a:pt x="1072" y="31"/>
                  </a:lnTo>
                  <a:lnTo>
                    <a:pt x="1069" y="28"/>
                  </a:lnTo>
                  <a:lnTo>
                    <a:pt x="1067" y="27"/>
                  </a:lnTo>
                  <a:lnTo>
                    <a:pt x="1066" y="25"/>
                  </a:lnTo>
                  <a:lnTo>
                    <a:pt x="1077" y="7"/>
                  </a:lnTo>
                  <a:close/>
                  <a:moveTo>
                    <a:pt x="1097" y="22"/>
                  </a:moveTo>
                  <a:lnTo>
                    <a:pt x="1100" y="22"/>
                  </a:lnTo>
                  <a:lnTo>
                    <a:pt x="1089" y="29"/>
                  </a:lnTo>
                  <a:lnTo>
                    <a:pt x="1097" y="22"/>
                  </a:lnTo>
                  <a:close/>
                  <a:moveTo>
                    <a:pt x="1100" y="22"/>
                  </a:moveTo>
                  <a:lnTo>
                    <a:pt x="1103" y="25"/>
                  </a:lnTo>
                  <a:lnTo>
                    <a:pt x="1106" y="27"/>
                  </a:lnTo>
                  <a:lnTo>
                    <a:pt x="1107" y="29"/>
                  </a:lnTo>
                  <a:lnTo>
                    <a:pt x="1109" y="32"/>
                  </a:lnTo>
                  <a:lnTo>
                    <a:pt x="1110" y="33"/>
                  </a:lnTo>
                  <a:lnTo>
                    <a:pt x="1112" y="35"/>
                  </a:lnTo>
                  <a:lnTo>
                    <a:pt x="1112" y="36"/>
                  </a:lnTo>
                  <a:lnTo>
                    <a:pt x="1092" y="50"/>
                  </a:lnTo>
                  <a:lnTo>
                    <a:pt x="1090" y="49"/>
                  </a:lnTo>
                  <a:lnTo>
                    <a:pt x="1090" y="47"/>
                  </a:lnTo>
                  <a:lnTo>
                    <a:pt x="1087" y="46"/>
                  </a:lnTo>
                  <a:lnTo>
                    <a:pt x="1086" y="45"/>
                  </a:lnTo>
                  <a:lnTo>
                    <a:pt x="1084" y="42"/>
                  </a:lnTo>
                  <a:lnTo>
                    <a:pt x="1083" y="39"/>
                  </a:lnTo>
                  <a:lnTo>
                    <a:pt x="1081" y="36"/>
                  </a:lnTo>
                  <a:lnTo>
                    <a:pt x="1100" y="22"/>
                  </a:lnTo>
                  <a:close/>
                  <a:moveTo>
                    <a:pt x="1112" y="36"/>
                  </a:moveTo>
                  <a:lnTo>
                    <a:pt x="1117" y="40"/>
                  </a:lnTo>
                  <a:lnTo>
                    <a:pt x="1117" y="43"/>
                  </a:lnTo>
                  <a:lnTo>
                    <a:pt x="1100" y="43"/>
                  </a:lnTo>
                  <a:lnTo>
                    <a:pt x="1112" y="36"/>
                  </a:lnTo>
                  <a:close/>
                  <a:moveTo>
                    <a:pt x="1117" y="43"/>
                  </a:moveTo>
                  <a:lnTo>
                    <a:pt x="1117" y="45"/>
                  </a:lnTo>
                  <a:lnTo>
                    <a:pt x="1117" y="46"/>
                  </a:lnTo>
                  <a:lnTo>
                    <a:pt x="1117" y="47"/>
                  </a:lnTo>
                  <a:lnTo>
                    <a:pt x="1117" y="50"/>
                  </a:lnTo>
                  <a:lnTo>
                    <a:pt x="1117" y="52"/>
                  </a:lnTo>
                  <a:lnTo>
                    <a:pt x="1117" y="54"/>
                  </a:lnTo>
                  <a:lnTo>
                    <a:pt x="1089" y="50"/>
                  </a:lnTo>
                  <a:lnTo>
                    <a:pt x="1089" y="47"/>
                  </a:lnTo>
                  <a:lnTo>
                    <a:pt x="1089" y="46"/>
                  </a:lnTo>
                  <a:lnTo>
                    <a:pt x="1089" y="45"/>
                  </a:lnTo>
                  <a:lnTo>
                    <a:pt x="1089" y="43"/>
                  </a:lnTo>
                  <a:lnTo>
                    <a:pt x="1117" y="43"/>
                  </a:lnTo>
                  <a:close/>
                  <a:moveTo>
                    <a:pt x="1089" y="50"/>
                  </a:moveTo>
                  <a:lnTo>
                    <a:pt x="1100" y="50"/>
                  </a:lnTo>
                  <a:lnTo>
                    <a:pt x="1089" y="50"/>
                  </a:lnTo>
                  <a:close/>
                  <a:moveTo>
                    <a:pt x="1117" y="54"/>
                  </a:moveTo>
                  <a:lnTo>
                    <a:pt x="1089" y="54"/>
                  </a:lnTo>
                  <a:lnTo>
                    <a:pt x="1089" y="50"/>
                  </a:lnTo>
                  <a:lnTo>
                    <a:pt x="1117" y="54"/>
                  </a:lnTo>
                  <a:close/>
                  <a:moveTo>
                    <a:pt x="1117" y="54"/>
                  </a:moveTo>
                  <a:lnTo>
                    <a:pt x="1100" y="54"/>
                  </a:lnTo>
                  <a:lnTo>
                    <a:pt x="1117" y="54"/>
                  </a:lnTo>
                  <a:close/>
                  <a:moveTo>
                    <a:pt x="1117" y="54"/>
                  </a:moveTo>
                  <a:lnTo>
                    <a:pt x="1089" y="54"/>
                  </a:lnTo>
                  <a:lnTo>
                    <a:pt x="1117" y="54"/>
                  </a:lnTo>
                  <a:close/>
                  <a:moveTo>
                    <a:pt x="1117" y="54"/>
                  </a:moveTo>
                  <a:lnTo>
                    <a:pt x="1100" y="54"/>
                  </a:lnTo>
                  <a:lnTo>
                    <a:pt x="1117" y="54"/>
                  </a:lnTo>
                  <a:close/>
                  <a:moveTo>
                    <a:pt x="1117" y="54"/>
                  </a:moveTo>
                  <a:lnTo>
                    <a:pt x="1117" y="57"/>
                  </a:lnTo>
                  <a:lnTo>
                    <a:pt x="1089" y="57"/>
                  </a:lnTo>
                  <a:lnTo>
                    <a:pt x="1089" y="54"/>
                  </a:lnTo>
                  <a:lnTo>
                    <a:pt x="1117" y="54"/>
                  </a:lnTo>
                  <a:close/>
                  <a:moveTo>
                    <a:pt x="1117" y="57"/>
                  </a:moveTo>
                  <a:lnTo>
                    <a:pt x="1117" y="58"/>
                  </a:lnTo>
                  <a:lnTo>
                    <a:pt x="1117" y="60"/>
                  </a:lnTo>
                  <a:lnTo>
                    <a:pt x="1117" y="64"/>
                  </a:lnTo>
                  <a:lnTo>
                    <a:pt x="1115" y="67"/>
                  </a:lnTo>
                  <a:lnTo>
                    <a:pt x="1115" y="68"/>
                  </a:lnTo>
                  <a:lnTo>
                    <a:pt x="1114" y="70"/>
                  </a:lnTo>
                  <a:lnTo>
                    <a:pt x="1112" y="71"/>
                  </a:lnTo>
                  <a:lnTo>
                    <a:pt x="1089" y="71"/>
                  </a:lnTo>
                  <a:lnTo>
                    <a:pt x="1089" y="70"/>
                  </a:lnTo>
                  <a:lnTo>
                    <a:pt x="1089" y="68"/>
                  </a:lnTo>
                  <a:lnTo>
                    <a:pt x="1089" y="64"/>
                  </a:lnTo>
                  <a:lnTo>
                    <a:pt x="1089" y="60"/>
                  </a:lnTo>
                  <a:lnTo>
                    <a:pt x="1089" y="58"/>
                  </a:lnTo>
                  <a:lnTo>
                    <a:pt x="1089" y="57"/>
                  </a:lnTo>
                  <a:lnTo>
                    <a:pt x="1117" y="57"/>
                  </a:lnTo>
                  <a:close/>
                  <a:moveTo>
                    <a:pt x="1089" y="71"/>
                  </a:moveTo>
                  <a:lnTo>
                    <a:pt x="1100" y="71"/>
                  </a:lnTo>
                  <a:lnTo>
                    <a:pt x="1089" y="71"/>
                  </a:lnTo>
                  <a:close/>
                  <a:moveTo>
                    <a:pt x="1112" y="71"/>
                  </a:moveTo>
                  <a:lnTo>
                    <a:pt x="1089" y="71"/>
                  </a:lnTo>
                  <a:lnTo>
                    <a:pt x="1112" y="71"/>
                  </a:lnTo>
                  <a:close/>
                  <a:moveTo>
                    <a:pt x="1112" y="71"/>
                  </a:moveTo>
                  <a:lnTo>
                    <a:pt x="1112" y="72"/>
                  </a:lnTo>
                  <a:lnTo>
                    <a:pt x="1112" y="74"/>
                  </a:lnTo>
                  <a:lnTo>
                    <a:pt x="1112" y="75"/>
                  </a:lnTo>
                  <a:lnTo>
                    <a:pt x="1112" y="77"/>
                  </a:lnTo>
                  <a:lnTo>
                    <a:pt x="1112" y="78"/>
                  </a:lnTo>
                  <a:lnTo>
                    <a:pt x="1112" y="79"/>
                  </a:lnTo>
                  <a:lnTo>
                    <a:pt x="1089" y="75"/>
                  </a:lnTo>
                  <a:lnTo>
                    <a:pt x="1089" y="74"/>
                  </a:lnTo>
                  <a:lnTo>
                    <a:pt x="1089" y="72"/>
                  </a:lnTo>
                  <a:lnTo>
                    <a:pt x="1089" y="71"/>
                  </a:lnTo>
                  <a:lnTo>
                    <a:pt x="1112" y="71"/>
                  </a:lnTo>
                  <a:close/>
                  <a:moveTo>
                    <a:pt x="1112" y="79"/>
                  </a:moveTo>
                  <a:lnTo>
                    <a:pt x="1112" y="79"/>
                  </a:lnTo>
                  <a:lnTo>
                    <a:pt x="1112" y="81"/>
                  </a:lnTo>
                  <a:lnTo>
                    <a:pt x="1112" y="83"/>
                  </a:lnTo>
                  <a:lnTo>
                    <a:pt x="1112" y="86"/>
                  </a:lnTo>
                  <a:lnTo>
                    <a:pt x="1089" y="82"/>
                  </a:lnTo>
                  <a:lnTo>
                    <a:pt x="1089" y="81"/>
                  </a:lnTo>
                  <a:lnTo>
                    <a:pt x="1089" y="78"/>
                  </a:lnTo>
                  <a:lnTo>
                    <a:pt x="1089" y="75"/>
                  </a:lnTo>
                  <a:lnTo>
                    <a:pt x="1112" y="79"/>
                  </a:lnTo>
                  <a:close/>
                  <a:moveTo>
                    <a:pt x="1112" y="86"/>
                  </a:moveTo>
                  <a:lnTo>
                    <a:pt x="1100" y="82"/>
                  </a:lnTo>
                  <a:lnTo>
                    <a:pt x="1112" y="86"/>
                  </a:lnTo>
                  <a:close/>
                  <a:moveTo>
                    <a:pt x="1112" y="86"/>
                  </a:moveTo>
                  <a:lnTo>
                    <a:pt x="1089" y="82"/>
                  </a:lnTo>
                  <a:lnTo>
                    <a:pt x="1112" y="86"/>
                  </a:lnTo>
                  <a:close/>
                  <a:moveTo>
                    <a:pt x="1112" y="86"/>
                  </a:moveTo>
                  <a:lnTo>
                    <a:pt x="1112" y="86"/>
                  </a:lnTo>
                  <a:lnTo>
                    <a:pt x="1112" y="88"/>
                  </a:lnTo>
                  <a:lnTo>
                    <a:pt x="1112" y="90"/>
                  </a:lnTo>
                  <a:lnTo>
                    <a:pt x="1112" y="93"/>
                  </a:lnTo>
                  <a:lnTo>
                    <a:pt x="1089" y="89"/>
                  </a:lnTo>
                  <a:lnTo>
                    <a:pt x="1089" y="88"/>
                  </a:lnTo>
                  <a:lnTo>
                    <a:pt x="1089" y="85"/>
                  </a:lnTo>
                  <a:lnTo>
                    <a:pt x="1089" y="82"/>
                  </a:lnTo>
                  <a:lnTo>
                    <a:pt x="1112" y="86"/>
                  </a:lnTo>
                  <a:close/>
                  <a:moveTo>
                    <a:pt x="1112" y="93"/>
                  </a:moveTo>
                  <a:lnTo>
                    <a:pt x="1112" y="93"/>
                  </a:lnTo>
                  <a:lnTo>
                    <a:pt x="1112" y="95"/>
                  </a:lnTo>
                  <a:lnTo>
                    <a:pt x="1112" y="96"/>
                  </a:lnTo>
                  <a:lnTo>
                    <a:pt x="1112" y="97"/>
                  </a:lnTo>
                  <a:lnTo>
                    <a:pt x="1089" y="97"/>
                  </a:lnTo>
                  <a:lnTo>
                    <a:pt x="1089" y="96"/>
                  </a:lnTo>
                  <a:lnTo>
                    <a:pt x="1089" y="95"/>
                  </a:lnTo>
                  <a:lnTo>
                    <a:pt x="1089" y="93"/>
                  </a:lnTo>
                  <a:lnTo>
                    <a:pt x="1089" y="92"/>
                  </a:lnTo>
                  <a:lnTo>
                    <a:pt x="1089" y="90"/>
                  </a:lnTo>
                  <a:lnTo>
                    <a:pt x="1089" y="89"/>
                  </a:lnTo>
                  <a:lnTo>
                    <a:pt x="1112" y="93"/>
                  </a:lnTo>
                  <a:close/>
                  <a:moveTo>
                    <a:pt x="1089" y="97"/>
                  </a:moveTo>
                  <a:lnTo>
                    <a:pt x="1100" y="97"/>
                  </a:lnTo>
                  <a:lnTo>
                    <a:pt x="1089" y="97"/>
                  </a:lnTo>
                  <a:close/>
                  <a:moveTo>
                    <a:pt x="1112" y="97"/>
                  </a:moveTo>
                  <a:lnTo>
                    <a:pt x="1089" y="97"/>
                  </a:lnTo>
                  <a:lnTo>
                    <a:pt x="1112" y="97"/>
                  </a:lnTo>
                  <a:close/>
                  <a:moveTo>
                    <a:pt x="1112" y="97"/>
                  </a:moveTo>
                  <a:lnTo>
                    <a:pt x="1112" y="97"/>
                  </a:lnTo>
                  <a:lnTo>
                    <a:pt x="1112" y="99"/>
                  </a:lnTo>
                  <a:lnTo>
                    <a:pt x="1112" y="100"/>
                  </a:lnTo>
                  <a:lnTo>
                    <a:pt x="1112" y="102"/>
                  </a:lnTo>
                  <a:lnTo>
                    <a:pt x="1112" y="103"/>
                  </a:lnTo>
                  <a:lnTo>
                    <a:pt x="1112" y="104"/>
                  </a:lnTo>
                  <a:lnTo>
                    <a:pt x="1089" y="104"/>
                  </a:lnTo>
                  <a:lnTo>
                    <a:pt x="1089" y="97"/>
                  </a:lnTo>
                  <a:lnTo>
                    <a:pt x="1112" y="97"/>
                  </a:lnTo>
                  <a:close/>
                  <a:moveTo>
                    <a:pt x="1112" y="104"/>
                  </a:moveTo>
                  <a:lnTo>
                    <a:pt x="1112" y="107"/>
                  </a:lnTo>
                  <a:lnTo>
                    <a:pt x="1112" y="109"/>
                  </a:lnTo>
                  <a:lnTo>
                    <a:pt x="1112" y="110"/>
                  </a:lnTo>
                  <a:lnTo>
                    <a:pt x="1112" y="111"/>
                  </a:lnTo>
                  <a:lnTo>
                    <a:pt x="1089" y="111"/>
                  </a:lnTo>
                  <a:lnTo>
                    <a:pt x="1089" y="110"/>
                  </a:lnTo>
                  <a:lnTo>
                    <a:pt x="1089" y="109"/>
                  </a:lnTo>
                  <a:lnTo>
                    <a:pt x="1089" y="107"/>
                  </a:lnTo>
                  <a:lnTo>
                    <a:pt x="1089" y="106"/>
                  </a:lnTo>
                  <a:lnTo>
                    <a:pt x="1089" y="104"/>
                  </a:lnTo>
                  <a:lnTo>
                    <a:pt x="1112" y="104"/>
                  </a:lnTo>
                  <a:close/>
                  <a:moveTo>
                    <a:pt x="1112" y="111"/>
                  </a:moveTo>
                  <a:lnTo>
                    <a:pt x="1112" y="114"/>
                  </a:lnTo>
                  <a:lnTo>
                    <a:pt x="1089" y="111"/>
                  </a:lnTo>
                  <a:lnTo>
                    <a:pt x="1112" y="111"/>
                  </a:lnTo>
                  <a:close/>
                  <a:moveTo>
                    <a:pt x="1112" y="114"/>
                  </a:moveTo>
                  <a:lnTo>
                    <a:pt x="1112" y="115"/>
                  </a:lnTo>
                  <a:lnTo>
                    <a:pt x="1112" y="117"/>
                  </a:lnTo>
                  <a:lnTo>
                    <a:pt x="1112" y="120"/>
                  </a:lnTo>
                  <a:lnTo>
                    <a:pt x="1112" y="122"/>
                  </a:lnTo>
                  <a:lnTo>
                    <a:pt x="1112" y="125"/>
                  </a:lnTo>
                  <a:lnTo>
                    <a:pt x="1112" y="128"/>
                  </a:lnTo>
                  <a:lnTo>
                    <a:pt x="1089" y="128"/>
                  </a:lnTo>
                  <a:lnTo>
                    <a:pt x="1089" y="127"/>
                  </a:lnTo>
                  <a:lnTo>
                    <a:pt x="1089" y="125"/>
                  </a:lnTo>
                  <a:lnTo>
                    <a:pt x="1089" y="122"/>
                  </a:lnTo>
                  <a:lnTo>
                    <a:pt x="1089" y="121"/>
                  </a:lnTo>
                  <a:lnTo>
                    <a:pt x="1089" y="117"/>
                  </a:lnTo>
                  <a:lnTo>
                    <a:pt x="1089" y="111"/>
                  </a:lnTo>
                  <a:lnTo>
                    <a:pt x="1112" y="114"/>
                  </a:lnTo>
                  <a:close/>
                  <a:moveTo>
                    <a:pt x="1112" y="128"/>
                  </a:moveTo>
                  <a:lnTo>
                    <a:pt x="1089" y="128"/>
                  </a:lnTo>
                  <a:lnTo>
                    <a:pt x="1112" y="128"/>
                  </a:lnTo>
                  <a:close/>
                  <a:moveTo>
                    <a:pt x="1112" y="128"/>
                  </a:moveTo>
                  <a:lnTo>
                    <a:pt x="1112" y="129"/>
                  </a:lnTo>
                  <a:lnTo>
                    <a:pt x="1112" y="132"/>
                  </a:lnTo>
                  <a:lnTo>
                    <a:pt x="1112" y="136"/>
                  </a:lnTo>
                  <a:lnTo>
                    <a:pt x="1112" y="139"/>
                  </a:lnTo>
                  <a:lnTo>
                    <a:pt x="1112" y="142"/>
                  </a:lnTo>
                  <a:lnTo>
                    <a:pt x="1112" y="143"/>
                  </a:lnTo>
                  <a:lnTo>
                    <a:pt x="1089" y="143"/>
                  </a:lnTo>
                  <a:lnTo>
                    <a:pt x="1089" y="142"/>
                  </a:lnTo>
                  <a:lnTo>
                    <a:pt x="1089" y="139"/>
                  </a:lnTo>
                  <a:lnTo>
                    <a:pt x="1089" y="136"/>
                  </a:lnTo>
                  <a:lnTo>
                    <a:pt x="1089" y="132"/>
                  </a:lnTo>
                  <a:lnTo>
                    <a:pt x="1089" y="129"/>
                  </a:lnTo>
                  <a:lnTo>
                    <a:pt x="1089" y="128"/>
                  </a:lnTo>
                  <a:lnTo>
                    <a:pt x="1112" y="128"/>
                  </a:lnTo>
                  <a:close/>
                  <a:moveTo>
                    <a:pt x="1112" y="143"/>
                  </a:moveTo>
                  <a:lnTo>
                    <a:pt x="1112" y="146"/>
                  </a:lnTo>
                  <a:lnTo>
                    <a:pt x="1112" y="147"/>
                  </a:lnTo>
                  <a:lnTo>
                    <a:pt x="1112" y="149"/>
                  </a:lnTo>
                  <a:lnTo>
                    <a:pt x="1112" y="150"/>
                  </a:lnTo>
                  <a:lnTo>
                    <a:pt x="1089" y="150"/>
                  </a:lnTo>
                  <a:lnTo>
                    <a:pt x="1089" y="149"/>
                  </a:lnTo>
                  <a:lnTo>
                    <a:pt x="1089" y="147"/>
                  </a:lnTo>
                  <a:lnTo>
                    <a:pt x="1089" y="146"/>
                  </a:lnTo>
                  <a:lnTo>
                    <a:pt x="1089" y="143"/>
                  </a:lnTo>
                  <a:lnTo>
                    <a:pt x="1112" y="143"/>
                  </a:lnTo>
                  <a:close/>
                  <a:moveTo>
                    <a:pt x="1112" y="150"/>
                  </a:moveTo>
                  <a:lnTo>
                    <a:pt x="1112" y="152"/>
                  </a:lnTo>
                  <a:lnTo>
                    <a:pt x="1112" y="153"/>
                  </a:lnTo>
                  <a:lnTo>
                    <a:pt x="1112" y="157"/>
                  </a:lnTo>
                  <a:lnTo>
                    <a:pt x="1112" y="159"/>
                  </a:lnTo>
                  <a:lnTo>
                    <a:pt x="1112" y="160"/>
                  </a:lnTo>
                  <a:lnTo>
                    <a:pt x="1112" y="161"/>
                  </a:lnTo>
                  <a:lnTo>
                    <a:pt x="1089" y="161"/>
                  </a:lnTo>
                  <a:lnTo>
                    <a:pt x="1089" y="160"/>
                  </a:lnTo>
                  <a:lnTo>
                    <a:pt x="1089" y="159"/>
                  </a:lnTo>
                  <a:lnTo>
                    <a:pt x="1089" y="157"/>
                  </a:lnTo>
                  <a:lnTo>
                    <a:pt x="1089" y="156"/>
                  </a:lnTo>
                  <a:lnTo>
                    <a:pt x="1089" y="154"/>
                  </a:lnTo>
                  <a:lnTo>
                    <a:pt x="1089" y="153"/>
                  </a:lnTo>
                  <a:lnTo>
                    <a:pt x="1089" y="152"/>
                  </a:lnTo>
                  <a:lnTo>
                    <a:pt x="1089" y="150"/>
                  </a:lnTo>
                  <a:lnTo>
                    <a:pt x="1112" y="150"/>
                  </a:lnTo>
                  <a:close/>
                  <a:moveTo>
                    <a:pt x="1112" y="161"/>
                  </a:moveTo>
                  <a:lnTo>
                    <a:pt x="1112" y="182"/>
                  </a:lnTo>
                  <a:lnTo>
                    <a:pt x="1092" y="168"/>
                  </a:lnTo>
                  <a:lnTo>
                    <a:pt x="1100" y="161"/>
                  </a:lnTo>
                  <a:lnTo>
                    <a:pt x="1112" y="161"/>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6" name="Freeform 17"/>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7" name="Freeform 18"/>
            <p:cNvSpPr>
              <a:spLocks noEditPoints="1"/>
            </p:cNvSpPr>
            <p:nvPr/>
          </p:nvSpPr>
          <p:spPr bwMode="auto">
            <a:xfrm>
              <a:off x="2525" y="615"/>
              <a:ext cx="556" cy="173"/>
            </a:xfrm>
            <a:custGeom>
              <a:avLst/>
              <a:gdLst>
                <a:gd name="T0" fmla="*/ 3 w 1112"/>
                <a:gd name="T1" fmla="*/ 1 h 342"/>
                <a:gd name="T2" fmla="*/ 3 w 1112"/>
                <a:gd name="T3" fmla="*/ 1 h 342"/>
                <a:gd name="T4" fmla="*/ 3 w 1112"/>
                <a:gd name="T5" fmla="*/ 1 h 342"/>
                <a:gd name="T6" fmla="*/ 3 w 1112"/>
                <a:gd name="T7" fmla="*/ 1 h 342"/>
                <a:gd name="T8" fmla="*/ 3 w 1112"/>
                <a:gd name="T9" fmla="*/ 1 h 342"/>
                <a:gd name="T10" fmla="*/ 3 w 1112"/>
                <a:gd name="T11" fmla="*/ 1 h 342"/>
                <a:gd name="T12" fmla="*/ 3 w 1112"/>
                <a:gd name="T13" fmla="*/ 1 h 342"/>
                <a:gd name="T14" fmla="*/ 3 w 1112"/>
                <a:gd name="T15" fmla="*/ 1 h 342"/>
                <a:gd name="T16" fmla="*/ 2 w 1112"/>
                <a:gd name="T17" fmla="*/ 1 h 342"/>
                <a:gd name="T18" fmla="*/ 2 w 1112"/>
                <a:gd name="T19" fmla="*/ 1 h 342"/>
                <a:gd name="T20" fmla="*/ 1 w 1112"/>
                <a:gd name="T21" fmla="*/ 1 h 342"/>
                <a:gd name="T22" fmla="*/ 2 w 1112"/>
                <a:gd name="T23" fmla="*/ 1 h 342"/>
                <a:gd name="T24" fmla="*/ 1 w 1112"/>
                <a:gd name="T25" fmla="*/ 1 h 342"/>
                <a:gd name="T26" fmla="*/ 1 w 1112"/>
                <a:gd name="T27" fmla="*/ 1 h 342"/>
                <a:gd name="T28" fmla="*/ 1 w 1112"/>
                <a:gd name="T29" fmla="*/ 1 h 342"/>
                <a:gd name="T30" fmla="*/ 1 w 1112"/>
                <a:gd name="T31" fmla="*/ 1 h 342"/>
                <a:gd name="T32" fmla="*/ 1 w 1112"/>
                <a:gd name="T33" fmla="*/ 1 h 342"/>
                <a:gd name="T34" fmla="*/ 1 w 1112"/>
                <a:gd name="T35" fmla="*/ 1 h 342"/>
                <a:gd name="T36" fmla="*/ 1 w 1112"/>
                <a:gd name="T37" fmla="*/ 1 h 342"/>
                <a:gd name="T38" fmla="*/ 1 w 1112"/>
                <a:gd name="T39" fmla="*/ 1 h 342"/>
                <a:gd name="T40" fmla="*/ 1 w 1112"/>
                <a:gd name="T41" fmla="*/ 1 h 342"/>
                <a:gd name="T42" fmla="*/ 1 w 1112"/>
                <a:gd name="T43" fmla="*/ 1 h 342"/>
                <a:gd name="T44" fmla="*/ 1 w 1112"/>
                <a:gd name="T45" fmla="*/ 1 h 342"/>
                <a:gd name="T46" fmla="*/ 1 w 1112"/>
                <a:gd name="T47" fmla="*/ 1 h 342"/>
                <a:gd name="T48" fmla="*/ 1 w 1112"/>
                <a:gd name="T49" fmla="*/ 1 h 342"/>
                <a:gd name="T50" fmla="*/ 1 w 1112"/>
                <a:gd name="T51" fmla="*/ 1 h 342"/>
                <a:gd name="T52" fmla="*/ 0 w 1112"/>
                <a:gd name="T53" fmla="*/ 1 h 342"/>
                <a:gd name="T54" fmla="*/ 0 w 1112"/>
                <a:gd name="T55" fmla="*/ 1 h 342"/>
                <a:gd name="T56" fmla="*/ 0 w 1112"/>
                <a:gd name="T57" fmla="*/ 1 h 342"/>
                <a:gd name="T58" fmla="*/ 1 w 1112"/>
                <a:gd name="T59" fmla="*/ 1 h 342"/>
                <a:gd name="T60" fmla="*/ 1 w 1112"/>
                <a:gd name="T61" fmla="*/ 1 h 342"/>
                <a:gd name="T62" fmla="*/ 1 w 1112"/>
                <a:gd name="T63" fmla="*/ 1 h 342"/>
                <a:gd name="T64" fmla="*/ 1 w 1112"/>
                <a:gd name="T65" fmla="*/ 1 h 342"/>
                <a:gd name="T66" fmla="*/ 1 w 1112"/>
                <a:gd name="T67" fmla="*/ 1 h 342"/>
                <a:gd name="T68" fmla="*/ 1 w 1112"/>
                <a:gd name="T69" fmla="*/ 1 h 342"/>
                <a:gd name="T70" fmla="*/ 1 w 1112"/>
                <a:gd name="T71" fmla="*/ 1 h 342"/>
                <a:gd name="T72" fmla="*/ 1 w 1112"/>
                <a:gd name="T73" fmla="*/ 1 h 342"/>
                <a:gd name="T74" fmla="*/ 1 w 1112"/>
                <a:gd name="T75" fmla="*/ 1 h 342"/>
                <a:gd name="T76" fmla="*/ 1 w 1112"/>
                <a:gd name="T77" fmla="*/ 1 h 342"/>
                <a:gd name="T78" fmla="*/ 1 w 1112"/>
                <a:gd name="T79" fmla="*/ 1 h 342"/>
                <a:gd name="T80" fmla="*/ 1 w 1112"/>
                <a:gd name="T81" fmla="*/ 1 h 342"/>
                <a:gd name="T82" fmla="*/ 1 w 1112"/>
                <a:gd name="T83" fmla="*/ 1 h 342"/>
                <a:gd name="T84" fmla="*/ 1 w 1112"/>
                <a:gd name="T85" fmla="*/ 1 h 342"/>
                <a:gd name="T86" fmla="*/ 2 w 1112"/>
                <a:gd name="T87" fmla="*/ 1 h 342"/>
                <a:gd name="T88" fmla="*/ 2 w 1112"/>
                <a:gd name="T89" fmla="*/ 1 h 342"/>
                <a:gd name="T90" fmla="*/ 2 w 1112"/>
                <a:gd name="T91" fmla="*/ 1 h 342"/>
                <a:gd name="T92" fmla="*/ 1 w 1112"/>
                <a:gd name="T93" fmla="*/ 1 h 342"/>
                <a:gd name="T94" fmla="*/ 3 w 1112"/>
                <a:gd name="T95" fmla="*/ 0 h 342"/>
                <a:gd name="T96" fmla="*/ 3 w 1112"/>
                <a:gd name="T97" fmla="*/ 0 h 342"/>
                <a:gd name="T98" fmla="*/ 3 w 1112"/>
                <a:gd name="T99" fmla="*/ 1 h 342"/>
                <a:gd name="T100" fmla="*/ 3 w 1112"/>
                <a:gd name="T101" fmla="*/ 1 h 342"/>
                <a:gd name="T102" fmla="*/ 3 w 1112"/>
                <a:gd name="T103" fmla="*/ 1 h 342"/>
                <a:gd name="T104" fmla="*/ 3 w 1112"/>
                <a:gd name="T105" fmla="*/ 1 h 342"/>
                <a:gd name="T106" fmla="*/ 3 w 1112"/>
                <a:gd name="T107" fmla="*/ 1 h 342"/>
                <a:gd name="T108" fmla="*/ 3 w 1112"/>
                <a:gd name="T109" fmla="*/ 1 h 342"/>
                <a:gd name="T110" fmla="*/ 3 w 1112"/>
                <a:gd name="T111" fmla="*/ 1 h 342"/>
                <a:gd name="T112" fmla="*/ 3 w 1112"/>
                <a:gd name="T113" fmla="*/ 1 h 342"/>
                <a:gd name="T114" fmla="*/ 3 w 1112"/>
                <a:gd name="T115" fmla="*/ 1 h 342"/>
                <a:gd name="T116" fmla="*/ 3 w 1112"/>
                <a:gd name="T117" fmla="*/ 1 h 342"/>
                <a:gd name="T118" fmla="*/ 3 w 1112"/>
                <a:gd name="T119" fmla="*/ 1 h 342"/>
                <a:gd name="T120" fmla="*/ 3 w 1112"/>
                <a:gd name="T121" fmla="*/ 1 h 342"/>
                <a:gd name="T122" fmla="*/ 3 w 1112"/>
                <a:gd name="T123" fmla="*/ 1 h 342"/>
                <a:gd name="T124" fmla="*/ 3 w 1112"/>
                <a:gd name="T125" fmla="*/ 1 h 3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2"/>
                <a:gd name="T190" fmla="*/ 0 h 342"/>
                <a:gd name="T191" fmla="*/ 1112 w 1112"/>
                <a:gd name="T192" fmla="*/ 342 h 3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2" h="342">
                  <a:moveTo>
                    <a:pt x="1092" y="175"/>
                  </a:moveTo>
                  <a:lnTo>
                    <a:pt x="1092" y="175"/>
                  </a:lnTo>
                  <a:lnTo>
                    <a:pt x="1090" y="175"/>
                  </a:lnTo>
                  <a:lnTo>
                    <a:pt x="1089" y="175"/>
                  </a:lnTo>
                  <a:lnTo>
                    <a:pt x="1089" y="174"/>
                  </a:lnTo>
                  <a:lnTo>
                    <a:pt x="1087" y="174"/>
                  </a:lnTo>
                  <a:lnTo>
                    <a:pt x="1086" y="172"/>
                  </a:lnTo>
                  <a:lnTo>
                    <a:pt x="1084" y="171"/>
                  </a:lnTo>
                  <a:lnTo>
                    <a:pt x="1083" y="170"/>
                  </a:lnTo>
                  <a:lnTo>
                    <a:pt x="1081" y="168"/>
                  </a:lnTo>
                  <a:lnTo>
                    <a:pt x="1097" y="150"/>
                  </a:lnTo>
                  <a:lnTo>
                    <a:pt x="1098" y="150"/>
                  </a:lnTo>
                  <a:lnTo>
                    <a:pt x="1100" y="152"/>
                  </a:lnTo>
                  <a:lnTo>
                    <a:pt x="1103" y="153"/>
                  </a:lnTo>
                  <a:lnTo>
                    <a:pt x="1104" y="154"/>
                  </a:lnTo>
                  <a:lnTo>
                    <a:pt x="1106" y="156"/>
                  </a:lnTo>
                  <a:lnTo>
                    <a:pt x="1107" y="156"/>
                  </a:lnTo>
                  <a:lnTo>
                    <a:pt x="1107" y="157"/>
                  </a:lnTo>
                  <a:lnTo>
                    <a:pt x="1109" y="157"/>
                  </a:lnTo>
                  <a:lnTo>
                    <a:pt x="1092" y="175"/>
                  </a:lnTo>
                  <a:close/>
                  <a:moveTo>
                    <a:pt x="1097" y="150"/>
                  </a:moveTo>
                  <a:lnTo>
                    <a:pt x="1089" y="160"/>
                  </a:lnTo>
                  <a:lnTo>
                    <a:pt x="1097" y="150"/>
                  </a:lnTo>
                  <a:close/>
                  <a:moveTo>
                    <a:pt x="1081" y="168"/>
                  </a:moveTo>
                  <a:lnTo>
                    <a:pt x="1097" y="150"/>
                  </a:lnTo>
                  <a:lnTo>
                    <a:pt x="1081" y="168"/>
                  </a:lnTo>
                  <a:close/>
                  <a:moveTo>
                    <a:pt x="1097" y="150"/>
                  </a:moveTo>
                  <a:lnTo>
                    <a:pt x="1089" y="160"/>
                  </a:lnTo>
                  <a:lnTo>
                    <a:pt x="1097" y="150"/>
                  </a:lnTo>
                  <a:close/>
                  <a:moveTo>
                    <a:pt x="1081" y="168"/>
                  </a:moveTo>
                  <a:lnTo>
                    <a:pt x="1092" y="146"/>
                  </a:lnTo>
                  <a:lnTo>
                    <a:pt x="1092" y="147"/>
                  </a:lnTo>
                  <a:lnTo>
                    <a:pt x="1094" y="149"/>
                  </a:lnTo>
                  <a:lnTo>
                    <a:pt x="1095" y="149"/>
                  </a:lnTo>
                  <a:lnTo>
                    <a:pt x="1095" y="150"/>
                  </a:lnTo>
                  <a:lnTo>
                    <a:pt x="1097" y="150"/>
                  </a:lnTo>
                  <a:lnTo>
                    <a:pt x="1081" y="168"/>
                  </a:lnTo>
                  <a:close/>
                  <a:moveTo>
                    <a:pt x="1081" y="168"/>
                  </a:moveTo>
                  <a:lnTo>
                    <a:pt x="1080" y="168"/>
                  </a:lnTo>
                  <a:lnTo>
                    <a:pt x="1078" y="168"/>
                  </a:lnTo>
                  <a:lnTo>
                    <a:pt x="1077" y="168"/>
                  </a:lnTo>
                  <a:lnTo>
                    <a:pt x="1089" y="146"/>
                  </a:lnTo>
                  <a:lnTo>
                    <a:pt x="1090" y="146"/>
                  </a:lnTo>
                  <a:lnTo>
                    <a:pt x="1092" y="146"/>
                  </a:lnTo>
                  <a:lnTo>
                    <a:pt x="1081" y="168"/>
                  </a:lnTo>
                  <a:close/>
                  <a:moveTo>
                    <a:pt x="1077" y="168"/>
                  </a:moveTo>
                  <a:lnTo>
                    <a:pt x="1075" y="167"/>
                  </a:lnTo>
                  <a:lnTo>
                    <a:pt x="1074" y="165"/>
                  </a:lnTo>
                  <a:lnTo>
                    <a:pt x="1072" y="165"/>
                  </a:lnTo>
                  <a:lnTo>
                    <a:pt x="1069" y="164"/>
                  </a:lnTo>
                  <a:lnTo>
                    <a:pt x="1063" y="163"/>
                  </a:lnTo>
                  <a:lnTo>
                    <a:pt x="1060" y="161"/>
                  </a:lnTo>
                  <a:lnTo>
                    <a:pt x="1058" y="160"/>
                  </a:lnTo>
                  <a:lnTo>
                    <a:pt x="1061" y="139"/>
                  </a:lnTo>
                  <a:lnTo>
                    <a:pt x="1066" y="139"/>
                  </a:lnTo>
                  <a:lnTo>
                    <a:pt x="1069" y="139"/>
                  </a:lnTo>
                  <a:lnTo>
                    <a:pt x="1072" y="140"/>
                  </a:lnTo>
                  <a:lnTo>
                    <a:pt x="1077" y="142"/>
                  </a:lnTo>
                  <a:lnTo>
                    <a:pt x="1083" y="143"/>
                  </a:lnTo>
                  <a:lnTo>
                    <a:pt x="1089" y="146"/>
                  </a:lnTo>
                  <a:lnTo>
                    <a:pt x="1077" y="168"/>
                  </a:lnTo>
                  <a:close/>
                  <a:moveTo>
                    <a:pt x="1058" y="139"/>
                  </a:moveTo>
                  <a:lnTo>
                    <a:pt x="1061" y="139"/>
                  </a:lnTo>
                  <a:lnTo>
                    <a:pt x="1058" y="150"/>
                  </a:lnTo>
                  <a:lnTo>
                    <a:pt x="1058" y="139"/>
                  </a:lnTo>
                  <a:close/>
                  <a:moveTo>
                    <a:pt x="1061" y="160"/>
                  </a:moveTo>
                  <a:lnTo>
                    <a:pt x="1049" y="160"/>
                  </a:lnTo>
                  <a:lnTo>
                    <a:pt x="1046" y="139"/>
                  </a:lnTo>
                  <a:lnTo>
                    <a:pt x="1058" y="139"/>
                  </a:lnTo>
                  <a:lnTo>
                    <a:pt x="1061" y="160"/>
                  </a:lnTo>
                  <a:close/>
                  <a:moveTo>
                    <a:pt x="1049" y="160"/>
                  </a:moveTo>
                  <a:lnTo>
                    <a:pt x="1047" y="161"/>
                  </a:lnTo>
                  <a:lnTo>
                    <a:pt x="1046" y="163"/>
                  </a:lnTo>
                  <a:lnTo>
                    <a:pt x="1044" y="163"/>
                  </a:lnTo>
                  <a:lnTo>
                    <a:pt x="1043" y="164"/>
                  </a:lnTo>
                  <a:lnTo>
                    <a:pt x="1041" y="164"/>
                  </a:lnTo>
                  <a:lnTo>
                    <a:pt x="1038" y="164"/>
                  </a:lnTo>
                  <a:lnTo>
                    <a:pt x="1033" y="143"/>
                  </a:lnTo>
                  <a:lnTo>
                    <a:pt x="1035" y="142"/>
                  </a:lnTo>
                  <a:lnTo>
                    <a:pt x="1037" y="140"/>
                  </a:lnTo>
                  <a:lnTo>
                    <a:pt x="1038" y="140"/>
                  </a:lnTo>
                  <a:lnTo>
                    <a:pt x="1040" y="139"/>
                  </a:lnTo>
                  <a:lnTo>
                    <a:pt x="1043" y="139"/>
                  </a:lnTo>
                  <a:lnTo>
                    <a:pt x="1046" y="139"/>
                  </a:lnTo>
                  <a:lnTo>
                    <a:pt x="1049" y="160"/>
                  </a:lnTo>
                  <a:close/>
                  <a:moveTo>
                    <a:pt x="1033" y="143"/>
                  </a:moveTo>
                  <a:lnTo>
                    <a:pt x="1038" y="153"/>
                  </a:lnTo>
                  <a:lnTo>
                    <a:pt x="1033" y="143"/>
                  </a:lnTo>
                  <a:close/>
                  <a:moveTo>
                    <a:pt x="1038" y="164"/>
                  </a:moveTo>
                  <a:lnTo>
                    <a:pt x="1037" y="164"/>
                  </a:lnTo>
                  <a:lnTo>
                    <a:pt x="1035" y="164"/>
                  </a:lnTo>
                  <a:lnTo>
                    <a:pt x="1033" y="165"/>
                  </a:lnTo>
                  <a:lnTo>
                    <a:pt x="1030" y="165"/>
                  </a:lnTo>
                  <a:lnTo>
                    <a:pt x="1029" y="167"/>
                  </a:lnTo>
                  <a:lnTo>
                    <a:pt x="1026" y="168"/>
                  </a:lnTo>
                  <a:lnTo>
                    <a:pt x="1021" y="143"/>
                  </a:lnTo>
                  <a:lnTo>
                    <a:pt x="1023" y="143"/>
                  </a:lnTo>
                  <a:lnTo>
                    <a:pt x="1024" y="143"/>
                  </a:lnTo>
                  <a:lnTo>
                    <a:pt x="1026" y="143"/>
                  </a:lnTo>
                  <a:lnTo>
                    <a:pt x="1029" y="143"/>
                  </a:lnTo>
                  <a:lnTo>
                    <a:pt x="1030" y="143"/>
                  </a:lnTo>
                  <a:lnTo>
                    <a:pt x="1033" y="143"/>
                  </a:lnTo>
                  <a:lnTo>
                    <a:pt x="1038" y="164"/>
                  </a:lnTo>
                  <a:close/>
                  <a:moveTo>
                    <a:pt x="1026" y="168"/>
                  </a:moveTo>
                  <a:lnTo>
                    <a:pt x="1024" y="168"/>
                  </a:lnTo>
                  <a:lnTo>
                    <a:pt x="1023" y="168"/>
                  </a:lnTo>
                  <a:lnTo>
                    <a:pt x="1021" y="168"/>
                  </a:lnTo>
                  <a:lnTo>
                    <a:pt x="1017" y="168"/>
                  </a:lnTo>
                  <a:lnTo>
                    <a:pt x="1015" y="168"/>
                  </a:lnTo>
                  <a:lnTo>
                    <a:pt x="1013" y="168"/>
                  </a:lnTo>
                  <a:lnTo>
                    <a:pt x="1009" y="146"/>
                  </a:lnTo>
                  <a:lnTo>
                    <a:pt x="1010" y="146"/>
                  </a:lnTo>
                  <a:lnTo>
                    <a:pt x="1012" y="146"/>
                  </a:lnTo>
                  <a:lnTo>
                    <a:pt x="1013" y="146"/>
                  </a:lnTo>
                  <a:lnTo>
                    <a:pt x="1017" y="145"/>
                  </a:lnTo>
                  <a:lnTo>
                    <a:pt x="1018" y="145"/>
                  </a:lnTo>
                  <a:lnTo>
                    <a:pt x="1020" y="143"/>
                  </a:lnTo>
                  <a:lnTo>
                    <a:pt x="1021" y="143"/>
                  </a:lnTo>
                  <a:lnTo>
                    <a:pt x="1026" y="168"/>
                  </a:lnTo>
                  <a:close/>
                  <a:moveTo>
                    <a:pt x="1013" y="168"/>
                  </a:moveTo>
                  <a:lnTo>
                    <a:pt x="1009" y="157"/>
                  </a:lnTo>
                  <a:lnTo>
                    <a:pt x="1013" y="168"/>
                  </a:lnTo>
                  <a:close/>
                  <a:moveTo>
                    <a:pt x="1013" y="168"/>
                  </a:moveTo>
                  <a:lnTo>
                    <a:pt x="1009" y="146"/>
                  </a:lnTo>
                  <a:lnTo>
                    <a:pt x="1013" y="168"/>
                  </a:lnTo>
                  <a:close/>
                  <a:moveTo>
                    <a:pt x="1009" y="146"/>
                  </a:moveTo>
                  <a:lnTo>
                    <a:pt x="1009" y="157"/>
                  </a:lnTo>
                  <a:lnTo>
                    <a:pt x="1009" y="146"/>
                  </a:lnTo>
                  <a:close/>
                  <a:moveTo>
                    <a:pt x="1013" y="168"/>
                  </a:moveTo>
                  <a:lnTo>
                    <a:pt x="1003" y="170"/>
                  </a:lnTo>
                  <a:lnTo>
                    <a:pt x="990" y="172"/>
                  </a:lnTo>
                  <a:lnTo>
                    <a:pt x="977" y="175"/>
                  </a:lnTo>
                  <a:lnTo>
                    <a:pt x="964" y="177"/>
                  </a:lnTo>
                  <a:lnTo>
                    <a:pt x="935" y="182"/>
                  </a:lnTo>
                  <a:lnTo>
                    <a:pt x="906" y="189"/>
                  </a:lnTo>
                  <a:lnTo>
                    <a:pt x="873" y="195"/>
                  </a:lnTo>
                  <a:lnTo>
                    <a:pt x="841" y="200"/>
                  </a:lnTo>
                  <a:lnTo>
                    <a:pt x="806" y="207"/>
                  </a:lnTo>
                  <a:lnTo>
                    <a:pt x="772" y="214"/>
                  </a:lnTo>
                  <a:lnTo>
                    <a:pt x="735" y="221"/>
                  </a:lnTo>
                  <a:lnTo>
                    <a:pt x="698" y="228"/>
                  </a:lnTo>
                  <a:lnTo>
                    <a:pt x="659" y="235"/>
                  </a:lnTo>
                  <a:lnTo>
                    <a:pt x="621" y="242"/>
                  </a:lnTo>
                  <a:lnTo>
                    <a:pt x="544" y="256"/>
                  </a:lnTo>
                  <a:lnTo>
                    <a:pt x="465" y="271"/>
                  </a:lnTo>
                  <a:lnTo>
                    <a:pt x="462" y="249"/>
                  </a:lnTo>
                  <a:lnTo>
                    <a:pt x="539" y="235"/>
                  </a:lnTo>
                  <a:lnTo>
                    <a:pt x="616" y="220"/>
                  </a:lnTo>
                  <a:lnTo>
                    <a:pt x="655" y="213"/>
                  </a:lnTo>
                  <a:lnTo>
                    <a:pt x="693" y="206"/>
                  </a:lnTo>
                  <a:lnTo>
                    <a:pt x="730" y="197"/>
                  </a:lnTo>
                  <a:lnTo>
                    <a:pt x="767" y="190"/>
                  </a:lnTo>
                  <a:lnTo>
                    <a:pt x="803" y="183"/>
                  </a:lnTo>
                  <a:lnTo>
                    <a:pt x="836" y="178"/>
                  </a:lnTo>
                  <a:lnTo>
                    <a:pt x="870" y="172"/>
                  </a:lnTo>
                  <a:lnTo>
                    <a:pt x="901" y="165"/>
                  </a:lnTo>
                  <a:lnTo>
                    <a:pt x="932" y="160"/>
                  </a:lnTo>
                  <a:lnTo>
                    <a:pt x="960" y="156"/>
                  </a:lnTo>
                  <a:lnTo>
                    <a:pt x="973" y="153"/>
                  </a:lnTo>
                  <a:lnTo>
                    <a:pt x="986" y="150"/>
                  </a:lnTo>
                  <a:lnTo>
                    <a:pt x="998" y="149"/>
                  </a:lnTo>
                  <a:lnTo>
                    <a:pt x="1009" y="146"/>
                  </a:lnTo>
                  <a:lnTo>
                    <a:pt x="1013" y="168"/>
                  </a:lnTo>
                  <a:close/>
                  <a:moveTo>
                    <a:pt x="465" y="271"/>
                  </a:moveTo>
                  <a:lnTo>
                    <a:pt x="441" y="275"/>
                  </a:lnTo>
                  <a:lnTo>
                    <a:pt x="416" y="281"/>
                  </a:lnTo>
                  <a:lnTo>
                    <a:pt x="391" y="285"/>
                  </a:lnTo>
                  <a:lnTo>
                    <a:pt x="368" y="289"/>
                  </a:lnTo>
                  <a:lnTo>
                    <a:pt x="344" y="295"/>
                  </a:lnTo>
                  <a:lnTo>
                    <a:pt x="321" y="299"/>
                  </a:lnTo>
                  <a:lnTo>
                    <a:pt x="297" y="303"/>
                  </a:lnTo>
                  <a:lnTo>
                    <a:pt x="274" y="307"/>
                  </a:lnTo>
                  <a:lnTo>
                    <a:pt x="253" y="311"/>
                  </a:lnTo>
                  <a:lnTo>
                    <a:pt x="233" y="315"/>
                  </a:lnTo>
                  <a:lnTo>
                    <a:pt x="213" y="320"/>
                  </a:lnTo>
                  <a:lnTo>
                    <a:pt x="202" y="321"/>
                  </a:lnTo>
                  <a:lnTo>
                    <a:pt x="193" y="324"/>
                  </a:lnTo>
                  <a:lnTo>
                    <a:pt x="183" y="325"/>
                  </a:lnTo>
                  <a:lnTo>
                    <a:pt x="174" y="328"/>
                  </a:lnTo>
                  <a:lnTo>
                    <a:pt x="165" y="329"/>
                  </a:lnTo>
                  <a:lnTo>
                    <a:pt x="156" y="331"/>
                  </a:lnTo>
                  <a:lnTo>
                    <a:pt x="148" y="333"/>
                  </a:lnTo>
                  <a:lnTo>
                    <a:pt x="139" y="335"/>
                  </a:lnTo>
                  <a:lnTo>
                    <a:pt x="131" y="336"/>
                  </a:lnTo>
                  <a:lnTo>
                    <a:pt x="122" y="338"/>
                  </a:lnTo>
                  <a:lnTo>
                    <a:pt x="114" y="313"/>
                  </a:lnTo>
                  <a:lnTo>
                    <a:pt x="123" y="311"/>
                  </a:lnTo>
                  <a:lnTo>
                    <a:pt x="131" y="310"/>
                  </a:lnTo>
                  <a:lnTo>
                    <a:pt x="140" y="308"/>
                  </a:lnTo>
                  <a:lnTo>
                    <a:pt x="150" y="307"/>
                  </a:lnTo>
                  <a:lnTo>
                    <a:pt x="159" y="306"/>
                  </a:lnTo>
                  <a:lnTo>
                    <a:pt x="168" y="304"/>
                  </a:lnTo>
                  <a:lnTo>
                    <a:pt x="177" y="303"/>
                  </a:lnTo>
                  <a:lnTo>
                    <a:pt x="187" y="302"/>
                  </a:lnTo>
                  <a:lnTo>
                    <a:pt x="207" y="297"/>
                  </a:lnTo>
                  <a:lnTo>
                    <a:pt x="228" y="293"/>
                  </a:lnTo>
                  <a:lnTo>
                    <a:pt x="248" y="289"/>
                  </a:lnTo>
                  <a:lnTo>
                    <a:pt x="271" y="285"/>
                  </a:lnTo>
                  <a:lnTo>
                    <a:pt x="293" y="281"/>
                  </a:lnTo>
                  <a:lnTo>
                    <a:pt x="316" y="277"/>
                  </a:lnTo>
                  <a:lnTo>
                    <a:pt x="339" y="272"/>
                  </a:lnTo>
                  <a:lnTo>
                    <a:pt x="364" y="268"/>
                  </a:lnTo>
                  <a:lnTo>
                    <a:pt x="387" y="263"/>
                  </a:lnTo>
                  <a:lnTo>
                    <a:pt x="411" y="258"/>
                  </a:lnTo>
                  <a:lnTo>
                    <a:pt x="438" y="254"/>
                  </a:lnTo>
                  <a:lnTo>
                    <a:pt x="462" y="249"/>
                  </a:lnTo>
                  <a:lnTo>
                    <a:pt x="465" y="271"/>
                  </a:lnTo>
                  <a:close/>
                  <a:moveTo>
                    <a:pt x="114" y="313"/>
                  </a:moveTo>
                  <a:lnTo>
                    <a:pt x="119" y="328"/>
                  </a:lnTo>
                  <a:lnTo>
                    <a:pt x="114" y="313"/>
                  </a:lnTo>
                  <a:close/>
                  <a:moveTo>
                    <a:pt x="122" y="338"/>
                  </a:moveTo>
                  <a:lnTo>
                    <a:pt x="120" y="338"/>
                  </a:lnTo>
                  <a:lnTo>
                    <a:pt x="117" y="338"/>
                  </a:lnTo>
                  <a:lnTo>
                    <a:pt x="116" y="338"/>
                  </a:lnTo>
                  <a:lnTo>
                    <a:pt x="113" y="338"/>
                  </a:lnTo>
                  <a:lnTo>
                    <a:pt x="110" y="338"/>
                  </a:lnTo>
                  <a:lnTo>
                    <a:pt x="107" y="338"/>
                  </a:lnTo>
                  <a:lnTo>
                    <a:pt x="103" y="317"/>
                  </a:lnTo>
                  <a:lnTo>
                    <a:pt x="105" y="317"/>
                  </a:lnTo>
                  <a:lnTo>
                    <a:pt x="108" y="317"/>
                  </a:lnTo>
                  <a:lnTo>
                    <a:pt x="110" y="315"/>
                  </a:lnTo>
                  <a:lnTo>
                    <a:pt x="111" y="315"/>
                  </a:lnTo>
                  <a:lnTo>
                    <a:pt x="113" y="314"/>
                  </a:lnTo>
                  <a:lnTo>
                    <a:pt x="114" y="313"/>
                  </a:lnTo>
                  <a:lnTo>
                    <a:pt x="122" y="338"/>
                  </a:lnTo>
                  <a:close/>
                  <a:moveTo>
                    <a:pt x="107" y="338"/>
                  </a:moveTo>
                  <a:lnTo>
                    <a:pt x="105" y="339"/>
                  </a:lnTo>
                  <a:lnTo>
                    <a:pt x="105" y="340"/>
                  </a:lnTo>
                  <a:lnTo>
                    <a:pt x="102" y="340"/>
                  </a:lnTo>
                  <a:lnTo>
                    <a:pt x="100" y="342"/>
                  </a:lnTo>
                  <a:lnTo>
                    <a:pt x="99" y="342"/>
                  </a:lnTo>
                  <a:lnTo>
                    <a:pt x="96" y="342"/>
                  </a:lnTo>
                  <a:lnTo>
                    <a:pt x="91" y="320"/>
                  </a:lnTo>
                  <a:lnTo>
                    <a:pt x="93" y="320"/>
                  </a:lnTo>
                  <a:lnTo>
                    <a:pt x="94" y="320"/>
                  </a:lnTo>
                  <a:lnTo>
                    <a:pt x="97" y="318"/>
                  </a:lnTo>
                  <a:lnTo>
                    <a:pt x="100" y="317"/>
                  </a:lnTo>
                  <a:lnTo>
                    <a:pt x="102" y="317"/>
                  </a:lnTo>
                  <a:lnTo>
                    <a:pt x="103" y="317"/>
                  </a:lnTo>
                  <a:lnTo>
                    <a:pt x="107" y="338"/>
                  </a:lnTo>
                  <a:close/>
                  <a:moveTo>
                    <a:pt x="96" y="342"/>
                  </a:moveTo>
                  <a:lnTo>
                    <a:pt x="94" y="342"/>
                  </a:lnTo>
                  <a:lnTo>
                    <a:pt x="93" y="342"/>
                  </a:lnTo>
                  <a:lnTo>
                    <a:pt x="88" y="342"/>
                  </a:lnTo>
                  <a:lnTo>
                    <a:pt x="83" y="342"/>
                  </a:lnTo>
                  <a:lnTo>
                    <a:pt x="82" y="342"/>
                  </a:lnTo>
                  <a:lnTo>
                    <a:pt x="80" y="342"/>
                  </a:lnTo>
                  <a:lnTo>
                    <a:pt x="80" y="320"/>
                  </a:lnTo>
                  <a:lnTo>
                    <a:pt x="91" y="320"/>
                  </a:lnTo>
                  <a:lnTo>
                    <a:pt x="96" y="342"/>
                  </a:lnTo>
                  <a:close/>
                  <a:moveTo>
                    <a:pt x="80" y="342"/>
                  </a:moveTo>
                  <a:lnTo>
                    <a:pt x="68" y="342"/>
                  </a:lnTo>
                  <a:lnTo>
                    <a:pt x="71" y="320"/>
                  </a:lnTo>
                  <a:lnTo>
                    <a:pt x="73" y="320"/>
                  </a:lnTo>
                  <a:lnTo>
                    <a:pt x="74" y="320"/>
                  </a:lnTo>
                  <a:lnTo>
                    <a:pt x="77" y="320"/>
                  </a:lnTo>
                  <a:lnTo>
                    <a:pt x="80" y="320"/>
                  </a:lnTo>
                  <a:lnTo>
                    <a:pt x="80" y="342"/>
                  </a:lnTo>
                  <a:close/>
                  <a:moveTo>
                    <a:pt x="68" y="342"/>
                  </a:moveTo>
                  <a:lnTo>
                    <a:pt x="68" y="331"/>
                  </a:lnTo>
                  <a:lnTo>
                    <a:pt x="68" y="342"/>
                  </a:lnTo>
                  <a:close/>
                  <a:moveTo>
                    <a:pt x="68" y="342"/>
                  </a:moveTo>
                  <a:lnTo>
                    <a:pt x="56" y="342"/>
                  </a:lnTo>
                  <a:lnTo>
                    <a:pt x="60" y="320"/>
                  </a:lnTo>
                  <a:lnTo>
                    <a:pt x="71" y="320"/>
                  </a:lnTo>
                  <a:lnTo>
                    <a:pt x="68" y="342"/>
                  </a:lnTo>
                  <a:close/>
                  <a:moveTo>
                    <a:pt x="56" y="342"/>
                  </a:moveTo>
                  <a:lnTo>
                    <a:pt x="54" y="342"/>
                  </a:lnTo>
                  <a:lnTo>
                    <a:pt x="53" y="342"/>
                  </a:lnTo>
                  <a:lnTo>
                    <a:pt x="51" y="342"/>
                  </a:lnTo>
                  <a:lnTo>
                    <a:pt x="50" y="342"/>
                  </a:lnTo>
                  <a:lnTo>
                    <a:pt x="48" y="342"/>
                  </a:lnTo>
                  <a:lnTo>
                    <a:pt x="51" y="317"/>
                  </a:lnTo>
                  <a:lnTo>
                    <a:pt x="53" y="317"/>
                  </a:lnTo>
                  <a:lnTo>
                    <a:pt x="54" y="317"/>
                  </a:lnTo>
                  <a:lnTo>
                    <a:pt x="57" y="318"/>
                  </a:lnTo>
                  <a:lnTo>
                    <a:pt x="59" y="320"/>
                  </a:lnTo>
                  <a:lnTo>
                    <a:pt x="60" y="320"/>
                  </a:lnTo>
                  <a:lnTo>
                    <a:pt x="56" y="342"/>
                  </a:lnTo>
                  <a:close/>
                  <a:moveTo>
                    <a:pt x="48" y="342"/>
                  </a:moveTo>
                  <a:lnTo>
                    <a:pt x="48" y="328"/>
                  </a:lnTo>
                  <a:lnTo>
                    <a:pt x="48" y="342"/>
                  </a:lnTo>
                  <a:close/>
                  <a:moveTo>
                    <a:pt x="48" y="342"/>
                  </a:moveTo>
                  <a:lnTo>
                    <a:pt x="51" y="317"/>
                  </a:lnTo>
                  <a:lnTo>
                    <a:pt x="48" y="342"/>
                  </a:lnTo>
                  <a:close/>
                  <a:moveTo>
                    <a:pt x="51" y="317"/>
                  </a:moveTo>
                  <a:lnTo>
                    <a:pt x="48" y="328"/>
                  </a:lnTo>
                  <a:lnTo>
                    <a:pt x="51" y="317"/>
                  </a:lnTo>
                  <a:close/>
                  <a:moveTo>
                    <a:pt x="48" y="342"/>
                  </a:moveTo>
                  <a:lnTo>
                    <a:pt x="48" y="342"/>
                  </a:lnTo>
                  <a:lnTo>
                    <a:pt x="46" y="342"/>
                  </a:lnTo>
                  <a:lnTo>
                    <a:pt x="46" y="340"/>
                  </a:lnTo>
                  <a:lnTo>
                    <a:pt x="45" y="339"/>
                  </a:lnTo>
                  <a:lnTo>
                    <a:pt x="43" y="339"/>
                  </a:lnTo>
                  <a:lnTo>
                    <a:pt x="43" y="338"/>
                  </a:lnTo>
                  <a:lnTo>
                    <a:pt x="48" y="317"/>
                  </a:lnTo>
                  <a:lnTo>
                    <a:pt x="50" y="317"/>
                  </a:lnTo>
                  <a:lnTo>
                    <a:pt x="51" y="317"/>
                  </a:lnTo>
                  <a:lnTo>
                    <a:pt x="48" y="342"/>
                  </a:lnTo>
                  <a:close/>
                  <a:moveTo>
                    <a:pt x="43" y="338"/>
                  </a:moveTo>
                  <a:lnTo>
                    <a:pt x="42" y="338"/>
                  </a:lnTo>
                  <a:lnTo>
                    <a:pt x="40" y="338"/>
                  </a:lnTo>
                  <a:lnTo>
                    <a:pt x="39" y="338"/>
                  </a:lnTo>
                  <a:lnTo>
                    <a:pt x="37" y="338"/>
                  </a:lnTo>
                  <a:lnTo>
                    <a:pt x="43" y="317"/>
                  </a:lnTo>
                  <a:lnTo>
                    <a:pt x="45" y="317"/>
                  </a:lnTo>
                  <a:lnTo>
                    <a:pt x="46" y="317"/>
                  </a:lnTo>
                  <a:lnTo>
                    <a:pt x="48" y="317"/>
                  </a:lnTo>
                  <a:lnTo>
                    <a:pt x="43" y="338"/>
                  </a:lnTo>
                  <a:close/>
                  <a:moveTo>
                    <a:pt x="37" y="338"/>
                  </a:moveTo>
                  <a:lnTo>
                    <a:pt x="33" y="338"/>
                  </a:lnTo>
                  <a:lnTo>
                    <a:pt x="31" y="336"/>
                  </a:lnTo>
                  <a:lnTo>
                    <a:pt x="30" y="335"/>
                  </a:lnTo>
                  <a:lnTo>
                    <a:pt x="26" y="335"/>
                  </a:lnTo>
                  <a:lnTo>
                    <a:pt x="22" y="335"/>
                  </a:lnTo>
                  <a:lnTo>
                    <a:pt x="19" y="335"/>
                  </a:lnTo>
                  <a:lnTo>
                    <a:pt x="17" y="335"/>
                  </a:lnTo>
                  <a:lnTo>
                    <a:pt x="28" y="310"/>
                  </a:lnTo>
                  <a:lnTo>
                    <a:pt x="30" y="311"/>
                  </a:lnTo>
                  <a:lnTo>
                    <a:pt x="31" y="311"/>
                  </a:lnTo>
                  <a:lnTo>
                    <a:pt x="34" y="313"/>
                  </a:lnTo>
                  <a:lnTo>
                    <a:pt x="37" y="314"/>
                  </a:lnTo>
                  <a:lnTo>
                    <a:pt x="39" y="314"/>
                  </a:lnTo>
                  <a:lnTo>
                    <a:pt x="40" y="315"/>
                  </a:lnTo>
                  <a:lnTo>
                    <a:pt x="43" y="317"/>
                  </a:lnTo>
                  <a:lnTo>
                    <a:pt x="37" y="338"/>
                  </a:lnTo>
                  <a:close/>
                  <a:moveTo>
                    <a:pt x="17" y="335"/>
                  </a:moveTo>
                  <a:lnTo>
                    <a:pt x="17" y="331"/>
                  </a:lnTo>
                  <a:lnTo>
                    <a:pt x="25" y="320"/>
                  </a:lnTo>
                  <a:lnTo>
                    <a:pt x="17" y="335"/>
                  </a:lnTo>
                  <a:close/>
                  <a:moveTo>
                    <a:pt x="17" y="331"/>
                  </a:moveTo>
                  <a:lnTo>
                    <a:pt x="16" y="331"/>
                  </a:lnTo>
                  <a:lnTo>
                    <a:pt x="14" y="331"/>
                  </a:lnTo>
                  <a:lnTo>
                    <a:pt x="11" y="329"/>
                  </a:lnTo>
                  <a:lnTo>
                    <a:pt x="9" y="328"/>
                  </a:lnTo>
                  <a:lnTo>
                    <a:pt x="8" y="328"/>
                  </a:lnTo>
                  <a:lnTo>
                    <a:pt x="17" y="310"/>
                  </a:lnTo>
                  <a:lnTo>
                    <a:pt x="19" y="310"/>
                  </a:lnTo>
                  <a:lnTo>
                    <a:pt x="20" y="310"/>
                  </a:lnTo>
                  <a:lnTo>
                    <a:pt x="22" y="310"/>
                  </a:lnTo>
                  <a:lnTo>
                    <a:pt x="23" y="310"/>
                  </a:lnTo>
                  <a:lnTo>
                    <a:pt x="26" y="310"/>
                  </a:lnTo>
                  <a:lnTo>
                    <a:pt x="28" y="310"/>
                  </a:lnTo>
                  <a:lnTo>
                    <a:pt x="17" y="331"/>
                  </a:lnTo>
                  <a:close/>
                  <a:moveTo>
                    <a:pt x="8" y="328"/>
                  </a:moveTo>
                  <a:lnTo>
                    <a:pt x="0" y="328"/>
                  </a:lnTo>
                  <a:lnTo>
                    <a:pt x="0" y="317"/>
                  </a:lnTo>
                  <a:lnTo>
                    <a:pt x="13" y="317"/>
                  </a:lnTo>
                  <a:lnTo>
                    <a:pt x="8" y="328"/>
                  </a:lnTo>
                  <a:close/>
                  <a:moveTo>
                    <a:pt x="0" y="317"/>
                  </a:moveTo>
                  <a:lnTo>
                    <a:pt x="0" y="306"/>
                  </a:lnTo>
                  <a:lnTo>
                    <a:pt x="25" y="306"/>
                  </a:lnTo>
                  <a:lnTo>
                    <a:pt x="25" y="317"/>
                  </a:lnTo>
                  <a:lnTo>
                    <a:pt x="0" y="317"/>
                  </a:lnTo>
                  <a:close/>
                  <a:moveTo>
                    <a:pt x="0" y="306"/>
                  </a:moveTo>
                  <a:lnTo>
                    <a:pt x="0" y="281"/>
                  </a:lnTo>
                  <a:lnTo>
                    <a:pt x="25" y="281"/>
                  </a:lnTo>
                  <a:lnTo>
                    <a:pt x="25" y="306"/>
                  </a:lnTo>
                  <a:lnTo>
                    <a:pt x="0" y="306"/>
                  </a:lnTo>
                  <a:close/>
                  <a:moveTo>
                    <a:pt x="0" y="281"/>
                  </a:moveTo>
                  <a:lnTo>
                    <a:pt x="0" y="249"/>
                  </a:lnTo>
                  <a:lnTo>
                    <a:pt x="25" y="249"/>
                  </a:lnTo>
                  <a:lnTo>
                    <a:pt x="25" y="281"/>
                  </a:lnTo>
                  <a:lnTo>
                    <a:pt x="0" y="281"/>
                  </a:lnTo>
                  <a:close/>
                  <a:moveTo>
                    <a:pt x="0" y="249"/>
                  </a:moveTo>
                  <a:lnTo>
                    <a:pt x="0" y="235"/>
                  </a:lnTo>
                  <a:lnTo>
                    <a:pt x="25" y="235"/>
                  </a:lnTo>
                  <a:lnTo>
                    <a:pt x="25" y="249"/>
                  </a:lnTo>
                  <a:lnTo>
                    <a:pt x="0" y="249"/>
                  </a:lnTo>
                  <a:close/>
                  <a:moveTo>
                    <a:pt x="0" y="235"/>
                  </a:moveTo>
                  <a:lnTo>
                    <a:pt x="0" y="217"/>
                  </a:lnTo>
                  <a:lnTo>
                    <a:pt x="25" y="217"/>
                  </a:lnTo>
                  <a:lnTo>
                    <a:pt x="25" y="235"/>
                  </a:lnTo>
                  <a:lnTo>
                    <a:pt x="0" y="235"/>
                  </a:lnTo>
                  <a:close/>
                  <a:moveTo>
                    <a:pt x="0" y="217"/>
                  </a:moveTo>
                  <a:lnTo>
                    <a:pt x="0" y="192"/>
                  </a:lnTo>
                  <a:lnTo>
                    <a:pt x="25" y="192"/>
                  </a:lnTo>
                  <a:lnTo>
                    <a:pt x="25" y="217"/>
                  </a:lnTo>
                  <a:lnTo>
                    <a:pt x="0" y="217"/>
                  </a:lnTo>
                  <a:close/>
                  <a:moveTo>
                    <a:pt x="0" y="192"/>
                  </a:moveTo>
                  <a:lnTo>
                    <a:pt x="0" y="181"/>
                  </a:lnTo>
                  <a:lnTo>
                    <a:pt x="25" y="181"/>
                  </a:lnTo>
                  <a:lnTo>
                    <a:pt x="25" y="192"/>
                  </a:lnTo>
                  <a:lnTo>
                    <a:pt x="0" y="192"/>
                  </a:lnTo>
                  <a:close/>
                  <a:moveTo>
                    <a:pt x="0" y="181"/>
                  </a:moveTo>
                  <a:lnTo>
                    <a:pt x="0" y="164"/>
                  </a:lnTo>
                  <a:lnTo>
                    <a:pt x="20" y="171"/>
                  </a:lnTo>
                  <a:lnTo>
                    <a:pt x="13" y="181"/>
                  </a:lnTo>
                  <a:lnTo>
                    <a:pt x="0" y="181"/>
                  </a:lnTo>
                  <a:close/>
                  <a:moveTo>
                    <a:pt x="20" y="171"/>
                  </a:moveTo>
                  <a:lnTo>
                    <a:pt x="28" y="175"/>
                  </a:lnTo>
                  <a:lnTo>
                    <a:pt x="17" y="196"/>
                  </a:lnTo>
                  <a:lnTo>
                    <a:pt x="16" y="195"/>
                  </a:lnTo>
                  <a:lnTo>
                    <a:pt x="14" y="193"/>
                  </a:lnTo>
                  <a:lnTo>
                    <a:pt x="13" y="193"/>
                  </a:lnTo>
                  <a:lnTo>
                    <a:pt x="11" y="193"/>
                  </a:lnTo>
                  <a:lnTo>
                    <a:pt x="9" y="192"/>
                  </a:lnTo>
                  <a:lnTo>
                    <a:pt x="8" y="192"/>
                  </a:lnTo>
                  <a:lnTo>
                    <a:pt x="20" y="171"/>
                  </a:lnTo>
                  <a:close/>
                  <a:moveTo>
                    <a:pt x="17" y="196"/>
                  </a:moveTo>
                  <a:lnTo>
                    <a:pt x="20" y="185"/>
                  </a:lnTo>
                  <a:lnTo>
                    <a:pt x="17" y="196"/>
                  </a:lnTo>
                  <a:close/>
                  <a:moveTo>
                    <a:pt x="28" y="175"/>
                  </a:moveTo>
                  <a:lnTo>
                    <a:pt x="17" y="196"/>
                  </a:lnTo>
                  <a:lnTo>
                    <a:pt x="28" y="175"/>
                  </a:lnTo>
                  <a:close/>
                  <a:moveTo>
                    <a:pt x="28" y="175"/>
                  </a:moveTo>
                  <a:lnTo>
                    <a:pt x="20" y="185"/>
                  </a:lnTo>
                  <a:lnTo>
                    <a:pt x="28" y="175"/>
                  </a:lnTo>
                  <a:close/>
                  <a:moveTo>
                    <a:pt x="28" y="175"/>
                  </a:moveTo>
                  <a:lnTo>
                    <a:pt x="20" y="196"/>
                  </a:lnTo>
                  <a:lnTo>
                    <a:pt x="17" y="196"/>
                  </a:lnTo>
                  <a:lnTo>
                    <a:pt x="28" y="175"/>
                  </a:lnTo>
                  <a:close/>
                  <a:moveTo>
                    <a:pt x="20" y="196"/>
                  </a:moveTo>
                  <a:lnTo>
                    <a:pt x="25" y="185"/>
                  </a:lnTo>
                  <a:lnTo>
                    <a:pt x="20" y="196"/>
                  </a:lnTo>
                  <a:close/>
                  <a:moveTo>
                    <a:pt x="28" y="175"/>
                  </a:moveTo>
                  <a:lnTo>
                    <a:pt x="31" y="175"/>
                  </a:lnTo>
                  <a:lnTo>
                    <a:pt x="25" y="196"/>
                  </a:lnTo>
                  <a:lnTo>
                    <a:pt x="20" y="196"/>
                  </a:lnTo>
                  <a:lnTo>
                    <a:pt x="28" y="175"/>
                  </a:lnTo>
                  <a:close/>
                  <a:moveTo>
                    <a:pt x="25" y="196"/>
                  </a:moveTo>
                  <a:lnTo>
                    <a:pt x="28" y="185"/>
                  </a:lnTo>
                  <a:lnTo>
                    <a:pt x="25" y="196"/>
                  </a:lnTo>
                  <a:close/>
                  <a:moveTo>
                    <a:pt x="31" y="175"/>
                  </a:moveTo>
                  <a:lnTo>
                    <a:pt x="34" y="175"/>
                  </a:lnTo>
                  <a:lnTo>
                    <a:pt x="36" y="175"/>
                  </a:lnTo>
                  <a:lnTo>
                    <a:pt x="37" y="177"/>
                  </a:lnTo>
                  <a:lnTo>
                    <a:pt x="40" y="177"/>
                  </a:lnTo>
                  <a:lnTo>
                    <a:pt x="46" y="179"/>
                  </a:lnTo>
                  <a:lnTo>
                    <a:pt x="51" y="181"/>
                  </a:lnTo>
                  <a:lnTo>
                    <a:pt x="43" y="203"/>
                  </a:lnTo>
                  <a:lnTo>
                    <a:pt x="40" y="202"/>
                  </a:lnTo>
                  <a:lnTo>
                    <a:pt x="37" y="200"/>
                  </a:lnTo>
                  <a:lnTo>
                    <a:pt x="33" y="199"/>
                  </a:lnTo>
                  <a:lnTo>
                    <a:pt x="31" y="199"/>
                  </a:lnTo>
                  <a:lnTo>
                    <a:pt x="28" y="197"/>
                  </a:lnTo>
                  <a:lnTo>
                    <a:pt x="26" y="197"/>
                  </a:lnTo>
                  <a:lnTo>
                    <a:pt x="25" y="196"/>
                  </a:lnTo>
                  <a:lnTo>
                    <a:pt x="31" y="175"/>
                  </a:lnTo>
                  <a:close/>
                  <a:moveTo>
                    <a:pt x="43" y="203"/>
                  </a:moveTo>
                  <a:lnTo>
                    <a:pt x="48" y="192"/>
                  </a:lnTo>
                  <a:lnTo>
                    <a:pt x="43" y="203"/>
                  </a:lnTo>
                  <a:close/>
                  <a:moveTo>
                    <a:pt x="51" y="181"/>
                  </a:moveTo>
                  <a:lnTo>
                    <a:pt x="53" y="181"/>
                  </a:lnTo>
                  <a:lnTo>
                    <a:pt x="54" y="181"/>
                  </a:lnTo>
                  <a:lnTo>
                    <a:pt x="57" y="181"/>
                  </a:lnTo>
                  <a:lnTo>
                    <a:pt x="60" y="181"/>
                  </a:lnTo>
                  <a:lnTo>
                    <a:pt x="56" y="203"/>
                  </a:lnTo>
                  <a:lnTo>
                    <a:pt x="43" y="203"/>
                  </a:lnTo>
                  <a:lnTo>
                    <a:pt x="51" y="181"/>
                  </a:lnTo>
                  <a:close/>
                  <a:moveTo>
                    <a:pt x="60" y="181"/>
                  </a:moveTo>
                  <a:lnTo>
                    <a:pt x="60" y="181"/>
                  </a:lnTo>
                  <a:lnTo>
                    <a:pt x="62" y="181"/>
                  </a:lnTo>
                  <a:lnTo>
                    <a:pt x="65" y="181"/>
                  </a:lnTo>
                  <a:lnTo>
                    <a:pt x="68" y="181"/>
                  </a:lnTo>
                  <a:lnTo>
                    <a:pt x="63" y="207"/>
                  </a:lnTo>
                  <a:lnTo>
                    <a:pt x="62" y="207"/>
                  </a:lnTo>
                  <a:lnTo>
                    <a:pt x="60" y="206"/>
                  </a:lnTo>
                  <a:lnTo>
                    <a:pt x="59" y="204"/>
                  </a:lnTo>
                  <a:lnTo>
                    <a:pt x="57" y="204"/>
                  </a:lnTo>
                  <a:lnTo>
                    <a:pt x="56" y="203"/>
                  </a:lnTo>
                  <a:lnTo>
                    <a:pt x="60" y="181"/>
                  </a:lnTo>
                  <a:close/>
                  <a:moveTo>
                    <a:pt x="68" y="181"/>
                  </a:moveTo>
                  <a:lnTo>
                    <a:pt x="68" y="192"/>
                  </a:lnTo>
                  <a:lnTo>
                    <a:pt x="68" y="181"/>
                  </a:lnTo>
                  <a:close/>
                  <a:moveTo>
                    <a:pt x="68" y="181"/>
                  </a:moveTo>
                  <a:lnTo>
                    <a:pt x="71" y="181"/>
                  </a:lnTo>
                  <a:lnTo>
                    <a:pt x="73" y="181"/>
                  </a:lnTo>
                  <a:lnTo>
                    <a:pt x="74" y="181"/>
                  </a:lnTo>
                  <a:lnTo>
                    <a:pt x="76" y="181"/>
                  </a:lnTo>
                  <a:lnTo>
                    <a:pt x="76" y="207"/>
                  </a:lnTo>
                  <a:lnTo>
                    <a:pt x="63" y="207"/>
                  </a:lnTo>
                  <a:lnTo>
                    <a:pt x="68" y="181"/>
                  </a:lnTo>
                  <a:close/>
                  <a:moveTo>
                    <a:pt x="76" y="181"/>
                  </a:moveTo>
                  <a:lnTo>
                    <a:pt x="77" y="182"/>
                  </a:lnTo>
                  <a:lnTo>
                    <a:pt x="79" y="183"/>
                  </a:lnTo>
                  <a:lnTo>
                    <a:pt x="80" y="183"/>
                  </a:lnTo>
                  <a:lnTo>
                    <a:pt x="82" y="185"/>
                  </a:lnTo>
                  <a:lnTo>
                    <a:pt x="85" y="185"/>
                  </a:lnTo>
                  <a:lnTo>
                    <a:pt x="88" y="185"/>
                  </a:lnTo>
                  <a:lnTo>
                    <a:pt x="88" y="207"/>
                  </a:lnTo>
                  <a:lnTo>
                    <a:pt x="76" y="207"/>
                  </a:lnTo>
                  <a:lnTo>
                    <a:pt x="76" y="181"/>
                  </a:lnTo>
                  <a:close/>
                  <a:moveTo>
                    <a:pt x="91" y="207"/>
                  </a:moveTo>
                  <a:lnTo>
                    <a:pt x="88" y="207"/>
                  </a:lnTo>
                  <a:lnTo>
                    <a:pt x="88" y="196"/>
                  </a:lnTo>
                  <a:lnTo>
                    <a:pt x="91" y="207"/>
                  </a:lnTo>
                  <a:close/>
                  <a:moveTo>
                    <a:pt x="83" y="185"/>
                  </a:moveTo>
                  <a:lnTo>
                    <a:pt x="88" y="185"/>
                  </a:lnTo>
                  <a:lnTo>
                    <a:pt x="91" y="207"/>
                  </a:lnTo>
                  <a:lnTo>
                    <a:pt x="83" y="185"/>
                  </a:lnTo>
                  <a:close/>
                  <a:moveTo>
                    <a:pt x="88" y="185"/>
                  </a:moveTo>
                  <a:lnTo>
                    <a:pt x="88" y="196"/>
                  </a:lnTo>
                  <a:lnTo>
                    <a:pt x="88" y="185"/>
                  </a:lnTo>
                  <a:close/>
                  <a:moveTo>
                    <a:pt x="88" y="185"/>
                  </a:moveTo>
                  <a:lnTo>
                    <a:pt x="91" y="181"/>
                  </a:lnTo>
                  <a:lnTo>
                    <a:pt x="96" y="207"/>
                  </a:lnTo>
                  <a:lnTo>
                    <a:pt x="91" y="207"/>
                  </a:lnTo>
                  <a:lnTo>
                    <a:pt x="88" y="185"/>
                  </a:lnTo>
                  <a:close/>
                  <a:moveTo>
                    <a:pt x="91" y="181"/>
                  </a:moveTo>
                  <a:lnTo>
                    <a:pt x="94" y="181"/>
                  </a:lnTo>
                  <a:lnTo>
                    <a:pt x="97" y="181"/>
                  </a:lnTo>
                  <a:lnTo>
                    <a:pt x="100" y="181"/>
                  </a:lnTo>
                  <a:lnTo>
                    <a:pt x="103" y="181"/>
                  </a:lnTo>
                  <a:lnTo>
                    <a:pt x="105" y="179"/>
                  </a:lnTo>
                  <a:lnTo>
                    <a:pt x="108" y="179"/>
                  </a:lnTo>
                  <a:lnTo>
                    <a:pt x="111" y="178"/>
                  </a:lnTo>
                  <a:lnTo>
                    <a:pt x="114" y="203"/>
                  </a:lnTo>
                  <a:lnTo>
                    <a:pt x="111" y="203"/>
                  </a:lnTo>
                  <a:lnTo>
                    <a:pt x="110" y="203"/>
                  </a:lnTo>
                  <a:lnTo>
                    <a:pt x="105" y="203"/>
                  </a:lnTo>
                  <a:lnTo>
                    <a:pt x="102" y="204"/>
                  </a:lnTo>
                  <a:lnTo>
                    <a:pt x="100" y="204"/>
                  </a:lnTo>
                  <a:lnTo>
                    <a:pt x="99" y="206"/>
                  </a:lnTo>
                  <a:lnTo>
                    <a:pt x="96" y="207"/>
                  </a:lnTo>
                  <a:lnTo>
                    <a:pt x="91" y="181"/>
                  </a:lnTo>
                  <a:close/>
                  <a:moveTo>
                    <a:pt x="111" y="178"/>
                  </a:moveTo>
                  <a:lnTo>
                    <a:pt x="111" y="189"/>
                  </a:lnTo>
                  <a:lnTo>
                    <a:pt x="111" y="178"/>
                  </a:lnTo>
                  <a:close/>
                  <a:moveTo>
                    <a:pt x="111" y="178"/>
                  </a:moveTo>
                  <a:lnTo>
                    <a:pt x="114" y="203"/>
                  </a:lnTo>
                  <a:lnTo>
                    <a:pt x="111" y="178"/>
                  </a:lnTo>
                  <a:close/>
                  <a:moveTo>
                    <a:pt x="114" y="203"/>
                  </a:moveTo>
                  <a:lnTo>
                    <a:pt x="111" y="189"/>
                  </a:lnTo>
                  <a:lnTo>
                    <a:pt x="114" y="203"/>
                  </a:lnTo>
                  <a:close/>
                  <a:moveTo>
                    <a:pt x="111" y="178"/>
                  </a:moveTo>
                  <a:lnTo>
                    <a:pt x="120" y="177"/>
                  </a:lnTo>
                  <a:lnTo>
                    <a:pt x="130" y="175"/>
                  </a:lnTo>
                  <a:lnTo>
                    <a:pt x="139" y="174"/>
                  </a:lnTo>
                  <a:lnTo>
                    <a:pt x="150" y="171"/>
                  </a:lnTo>
                  <a:lnTo>
                    <a:pt x="160" y="170"/>
                  </a:lnTo>
                  <a:lnTo>
                    <a:pt x="170" y="167"/>
                  </a:lnTo>
                  <a:lnTo>
                    <a:pt x="180" y="165"/>
                  </a:lnTo>
                  <a:lnTo>
                    <a:pt x="193" y="163"/>
                  </a:lnTo>
                  <a:lnTo>
                    <a:pt x="204" y="161"/>
                  </a:lnTo>
                  <a:lnTo>
                    <a:pt x="216" y="158"/>
                  </a:lnTo>
                  <a:lnTo>
                    <a:pt x="228" y="157"/>
                  </a:lnTo>
                  <a:lnTo>
                    <a:pt x="240" y="154"/>
                  </a:lnTo>
                  <a:lnTo>
                    <a:pt x="251" y="152"/>
                  </a:lnTo>
                  <a:lnTo>
                    <a:pt x="265" y="150"/>
                  </a:lnTo>
                  <a:lnTo>
                    <a:pt x="277" y="147"/>
                  </a:lnTo>
                  <a:lnTo>
                    <a:pt x="291" y="145"/>
                  </a:lnTo>
                  <a:lnTo>
                    <a:pt x="316" y="140"/>
                  </a:lnTo>
                  <a:lnTo>
                    <a:pt x="344" y="135"/>
                  </a:lnTo>
                  <a:lnTo>
                    <a:pt x="373" y="129"/>
                  </a:lnTo>
                  <a:lnTo>
                    <a:pt x="401" y="124"/>
                  </a:lnTo>
                  <a:lnTo>
                    <a:pt x="430" y="120"/>
                  </a:lnTo>
                  <a:lnTo>
                    <a:pt x="458" y="114"/>
                  </a:lnTo>
                  <a:lnTo>
                    <a:pt x="487" y="108"/>
                  </a:lnTo>
                  <a:lnTo>
                    <a:pt x="518" y="104"/>
                  </a:lnTo>
                  <a:lnTo>
                    <a:pt x="521" y="125"/>
                  </a:lnTo>
                  <a:lnTo>
                    <a:pt x="491" y="129"/>
                  </a:lnTo>
                  <a:lnTo>
                    <a:pt x="462" y="135"/>
                  </a:lnTo>
                  <a:lnTo>
                    <a:pt x="433" y="140"/>
                  </a:lnTo>
                  <a:lnTo>
                    <a:pt x="404" y="146"/>
                  </a:lnTo>
                  <a:lnTo>
                    <a:pt x="376" y="152"/>
                  </a:lnTo>
                  <a:lnTo>
                    <a:pt x="348" y="157"/>
                  </a:lnTo>
                  <a:lnTo>
                    <a:pt x="321" y="163"/>
                  </a:lnTo>
                  <a:lnTo>
                    <a:pt x="294" y="168"/>
                  </a:lnTo>
                  <a:lnTo>
                    <a:pt x="282" y="171"/>
                  </a:lnTo>
                  <a:lnTo>
                    <a:pt x="268" y="174"/>
                  </a:lnTo>
                  <a:lnTo>
                    <a:pt x="256" y="175"/>
                  </a:lnTo>
                  <a:lnTo>
                    <a:pt x="244" y="178"/>
                  </a:lnTo>
                  <a:lnTo>
                    <a:pt x="231" y="181"/>
                  </a:lnTo>
                  <a:lnTo>
                    <a:pt x="219" y="182"/>
                  </a:lnTo>
                  <a:lnTo>
                    <a:pt x="208" y="185"/>
                  </a:lnTo>
                  <a:lnTo>
                    <a:pt x="196" y="188"/>
                  </a:lnTo>
                  <a:lnTo>
                    <a:pt x="185" y="189"/>
                  </a:lnTo>
                  <a:lnTo>
                    <a:pt x="174" y="192"/>
                  </a:lnTo>
                  <a:lnTo>
                    <a:pt x="163" y="193"/>
                  </a:lnTo>
                  <a:lnTo>
                    <a:pt x="153" y="196"/>
                  </a:lnTo>
                  <a:lnTo>
                    <a:pt x="143" y="197"/>
                  </a:lnTo>
                  <a:lnTo>
                    <a:pt x="133" y="199"/>
                  </a:lnTo>
                  <a:lnTo>
                    <a:pt x="123" y="202"/>
                  </a:lnTo>
                  <a:lnTo>
                    <a:pt x="114" y="203"/>
                  </a:lnTo>
                  <a:lnTo>
                    <a:pt x="111" y="178"/>
                  </a:lnTo>
                  <a:close/>
                  <a:moveTo>
                    <a:pt x="518" y="104"/>
                  </a:moveTo>
                  <a:lnTo>
                    <a:pt x="556" y="96"/>
                  </a:lnTo>
                  <a:lnTo>
                    <a:pt x="593" y="89"/>
                  </a:lnTo>
                  <a:lnTo>
                    <a:pt x="632" y="82"/>
                  </a:lnTo>
                  <a:lnTo>
                    <a:pt x="670" y="74"/>
                  </a:lnTo>
                  <a:lnTo>
                    <a:pt x="707" y="67"/>
                  </a:lnTo>
                  <a:lnTo>
                    <a:pt x="726" y="64"/>
                  </a:lnTo>
                  <a:lnTo>
                    <a:pt x="744" y="60"/>
                  </a:lnTo>
                  <a:lnTo>
                    <a:pt x="761" y="57"/>
                  </a:lnTo>
                  <a:lnTo>
                    <a:pt x="779" y="53"/>
                  </a:lnTo>
                  <a:lnTo>
                    <a:pt x="796" y="50"/>
                  </a:lnTo>
                  <a:lnTo>
                    <a:pt x="813" y="47"/>
                  </a:lnTo>
                  <a:lnTo>
                    <a:pt x="830" y="45"/>
                  </a:lnTo>
                  <a:lnTo>
                    <a:pt x="847" y="40"/>
                  </a:lnTo>
                  <a:lnTo>
                    <a:pt x="864" y="38"/>
                  </a:lnTo>
                  <a:lnTo>
                    <a:pt x="880" y="35"/>
                  </a:lnTo>
                  <a:lnTo>
                    <a:pt x="895" y="32"/>
                  </a:lnTo>
                  <a:lnTo>
                    <a:pt x="910" y="28"/>
                  </a:lnTo>
                  <a:lnTo>
                    <a:pt x="924" y="25"/>
                  </a:lnTo>
                  <a:lnTo>
                    <a:pt x="938" y="22"/>
                  </a:lnTo>
                  <a:lnTo>
                    <a:pt x="952" y="20"/>
                  </a:lnTo>
                  <a:lnTo>
                    <a:pt x="966" y="18"/>
                  </a:lnTo>
                  <a:lnTo>
                    <a:pt x="978" y="15"/>
                  </a:lnTo>
                  <a:lnTo>
                    <a:pt x="990" y="13"/>
                  </a:lnTo>
                  <a:lnTo>
                    <a:pt x="1003" y="10"/>
                  </a:lnTo>
                  <a:lnTo>
                    <a:pt x="1013" y="8"/>
                  </a:lnTo>
                  <a:lnTo>
                    <a:pt x="1023" y="6"/>
                  </a:lnTo>
                  <a:lnTo>
                    <a:pt x="1033" y="4"/>
                  </a:lnTo>
                  <a:lnTo>
                    <a:pt x="1038" y="29"/>
                  </a:lnTo>
                  <a:lnTo>
                    <a:pt x="1027" y="31"/>
                  </a:lnTo>
                  <a:lnTo>
                    <a:pt x="1017" y="32"/>
                  </a:lnTo>
                  <a:lnTo>
                    <a:pt x="1006" y="35"/>
                  </a:lnTo>
                  <a:lnTo>
                    <a:pt x="995" y="36"/>
                  </a:lnTo>
                  <a:lnTo>
                    <a:pt x="983" y="39"/>
                  </a:lnTo>
                  <a:lnTo>
                    <a:pt x="969" y="40"/>
                  </a:lnTo>
                  <a:lnTo>
                    <a:pt x="957" y="43"/>
                  </a:lnTo>
                  <a:lnTo>
                    <a:pt x="943" y="46"/>
                  </a:lnTo>
                  <a:lnTo>
                    <a:pt x="929" y="47"/>
                  </a:lnTo>
                  <a:lnTo>
                    <a:pt x="913" y="52"/>
                  </a:lnTo>
                  <a:lnTo>
                    <a:pt x="898" y="53"/>
                  </a:lnTo>
                  <a:lnTo>
                    <a:pt x="883" y="56"/>
                  </a:lnTo>
                  <a:lnTo>
                    <a:pt x="867" y="60"/>
                  </a:lnTo>
                  <a:lnTo>
                    <a:pt x="852" y="63"/>
                  </a:lnTo>
                  <a:lnTo>
                    <a:pt x="835" y="65"/>
                  </a:lnTo>
                  <a:lnTo>
                    <a:pt x="818" y="68"/>
                  </a:lnTo>
                  <a:lnTo>
                    <a:pt x="799" y="72"/>
                  </a:lnTo>
                  <a:lnTo>
                    <a:pt x="784" y="75"/>
                  </a:lnTo>
                  <a:lnTo>
                    <a:pt x="766" y="78"/>
                  </a:lnTo>
                  <a:lnTo>
                    <a:pt x="747" y="82"/>
                  </a:lnTo>
                  <a:lnTo>
                    <a:pt x="729" y="85"/>
                  </a:lnTo>
                  <a:lnTo>
                    <a:pt x="712" y="89"/>
                  </a:lnTo>
                  <a:lnTo>
                    <a:pt x="673" y="96"/>
                  </a:lnTo>
                  <a:lnTo>
                    <a:pt x="636" y="103"/>
                  </a:lnTo>
                  <a:lnTo>
                    <a:pt x="598" y="110"/>
                  </a:lnTo>
                  <a:lnTo>
                    <a:pt x="559" y="117"/>
                  </a:lnTo>
                  <a:lnTo>
                    <a:pt x="521" y="125"/>
                  </a:lnTo>
                  <a:lnTo>
                    <a:pt x="518" y="104"/>
                  </a:lnTo>
                  <a:close/>
                  <a:moveTo>
                    <a:pt x="1033" y="4"/>
                  </a:moveTo>
                  <a:lnTo>
                    <a:pt x="1038" y="14"/>
                  </a:lnTo>
                  <a:lnTo>
                    <a:pt x="1033" y="4"/>
                  </a:lnTo>
                  <a:close/>
                  <a:moveTo>
                    <a:pt x="1033" y="4"/>
                  </a:moveTo>
                  <a:lnTo>
                    <a:pt x="1038" y="29"/>
                  </a:lnTo>
                  <a:lnTo>
                    <a:pt x="1033" y="4"/>
                  </a:lnTo>
                  <a:close/>
                  <a:moveTo>
                    <a:pt x="1033" y="4"/>
                  </a:moveTo>
                  <a:lnTo>
                    <a:pt x="1037" y="3"/>
                  </a:lnTo>
                  <a:lnTo>
                    <a:pt x="1040" y="3"/>
                  </a:lnTo>
                  <a:lnTo>
                    <a:pt x="1046" y="2"/>
                  </a:lnTo>
                  <a:lnTo>
                    <a:pt x="1052" y="0"/>
                  </a:lnTo>
                  <a:lnTo>
                    <a:pt x="1055" y="0"/>
                  </a:lnTo>
                  <a:lnTo>
                    <a:pt x="1058" y="0"/>
                  </a:lnTo>
                  <a:lnTo>
                    <a:pt x="1061" y="25"/>
                  </a:lnTo>
                  <a:lnTo>
                    <a:pt x="1055" y="25"/>
                  </a:lnTo>
                  <a:lnTo>
                    <a:pt x="1049" y="25"/>
                  </a:lnTo>
                  <a:lnTo>
                    <a:pt x="1046" y="27"/>
                  </a:lnTo>
                  <a:lnTo>
                    <a:pt x="1043" y="27"/>
                  </a:lnTo>
                  <a:lnTo>
                    <a:pt x="1040" y="28"/>
                  </a:lnTo>
                  <a:lnTo>
                    <a:pt x="1038" y="29"/>
                  </a:lnTo>
                  <a:lnTo>
                    <a:pt x="1033" y="4"/>
                  </a:lnTo>
                  <a:close/>
                  <a:moveTo>
                    <a:pt x="1058" y="0"/>
                  </a:moveTo>
                  <a:lnTo>
                    <a:pt x="1061" y="0"/>
                  </a:lnTo>
                  <a:lnTo>
                    <a:pt x="1058" y="11"/>
                  </a:lnTo>
                  <a:lnTo>
                    <a:pt x="1058" y="0"/>
                  </a:lnTo>
                  <a:close/>
                  <a:moveTo>
                    <a:pt x="1061" y="0"/>
                  </a:moveTo>
                  <a:lnTo>
                    <a:pt x="1058" y="25"/>
                  </a:lnTo>
                  <a:lnTo>
                    <a:pt x="1061" y="0"/>
                  </a:lnTo>
                  <a:close/>
                  <a:moveTo>
                    <a:pt x="1061" y="0"/>
                  </a:moveTo>
                  <a:lnTo>
                    <a:pt x="1063" y="0"/>
                  </a:lnTo>
                  <a:lnTo>
                    <a:pt x="1064" y="0"/>
                  </a:lnTo>
                  <a:lnTo>
                    <a:pt x="1066" y="0"/>
                  </a:lnTo>
                  <a:lnTo>
                    <a:pt x="1061" y="25"/>
                  </a:lnTo>
                  <a:lnTo>
                    <a:pt x="1060" y="25"/>
                  </a:lnTo>
                  <a:lnTo>
                    <a:pt x="1058" y="25"/>
                  </a:lnTo>
                  <a:lnTo>
                    <a:pt x="1061" y="0"/>
                  </a:lnTo>
                  <a:close/>
                  <a:moveTo>
                    <a:pt x="1066" y="0"/>
                  </a:moveTo>
                  <a:lnTo>
                    <a:pt x="1067" y="2"/>
                  </a:lnTo>
                  <a:lnTo>
                    <a:pt x="1069" y="3"/>
                  </a:lnTo>
                  <a:lnTo>
                    <a:pt x="1070" y="3"/>
                  </a:lnTo>
                  <a:lnTo>
                    <a:pt x="1072" y="4"/>
                  </a:lnTo>
                  <a:lnTo>
                    <a:pt x="1066" y="25"/>
                  </a:lnTo>
                  <a:lnTo>
                    <a:pt x="1064" y="25"/>
                  </a:lnTo>
                  <a:lnTo>
                    <a:pt x="1063" y="25"/>
                  </a:lnTo>
                  <a:lnTo>
                    <a:pt x="1061" y="25"/>
                  </a:lnTo>
                  <a:lnTo>
                    <a:pt x="1066" y="0"/>
                  </a:lnTo>
                  <a:close/>
                  <a:moveTo>
                    <a:pt x="1072" y="4"/>
                  </a:moveTo>
                  <a:lnTo>
                    <a:pt x="1077" y="4"/>
                  </a:lnTo>
                  <a:lnTo>
                    <a:pt x="1078" y="4"/>
                  </a:lnTo>
                  <a:lnTo>
                    <a:pt x="1081" y="4"/>
                  </a:lnTo>
                  <a:lnTo>
                    <a:pt x="1084" y="6"/>
                  </a:lnTo>
                  <a:lnTo>
                    <a:pt x="1090" y="8"/>
                  </a:lnTo>
                  <a:lnTo>
                    <a:pt x="1097" y="11"/>
                  </a:lnTo>
                  <a:lnTo>
                    <a:pt x="1084" y="32"/>
                  </a:lnTo>
                  <a:lnTo>
                    <a:pt x="1083" y="31"/>
                  </a:lnTo>
                  <a:lnTo>
                    <a:pt x="1081" y="29"/>
                  </a:lnTo>
                  <a:lnTo>
                    <a:pt x="1078" y="28"/>
                  </a:lnTo>
                  <a:lnTo>
                    <a:pt x="1077" y="28"/>
                  </a:lnTo>
                  <a:lnTo>
                    <a:pt x="1074" y="27"/>
                  </a:lnTo>
                  <a:lnTo>
                    <a:pt x="1072" y="25"/>
                  </a:lnTo>
                  <a:lnTo>
                    <a:pt x="1069" y="25"/>
                  </a:lnTo>
                  <a:lnTo>
                    <a:pt x="1066" y="25"/>
                  </a:lnTo>
                  <a:lnTo>
                    <a:pt x="1072" y="4"/>
                  </a:lnTo>
                  <a:close/>
                  <a:moveTo>
                    <a:pt x="1097" y="11"/>
                  </a:moveTo>
                  <a:lnTo>
                    <a:pt x="1089" y="21"/>
                  </a:lnTo>
                  <a:lnTo>
                    <a:pt x="1097" y="11"/>
                  </a:lnTo>
                  <a:close/>
                  <a:moveTo>
                    <a:pt x="1097" y="11"/>
                  </a:moveTo>
                  <a:lnTo>
                    <a:pt x="1098" y="13"/>
                  </a:lnTo>
                  <a:lnTo>
                    <a:pt x="1100" y="14"/>
                  </a:lnTo>
                  <a:lnTo>
                    <a:pt x="1104" y="15"/>
                  </a:lnTo>
                  <a:lnTo>
                    <a:pt x="1106" y="17"/>
                  </a:lnTo>
                  <a:lnTo>
                    <a:pt x="1107" y="17"/>
                  </a:lnTo>
                  <a:lnTo>
                    <a:pt x="1107" y="18"/>
                  </a:lnTo>
                  <a:lnTo>
                    <a:pt x="1109" y="18"/>
                  </a:lnTo>
                  <a:lnTo>
                    <a:pt x="1092" y="36"/>
                  </a:lnTo>
                  <a:lnTo>
                    <a:pt x="1090" y="35"/>
                  </a:lnTo>
                  <a:lnTo>
                    <a:pt x="1089" y="35"/>
                  </a:lnTo>
                  <a:lnTo>
                    <a:pt x="1089" y="33"/>
                  </a:lnTo>
                  <a:lnTo>
                    <a:pt x="1087" y="33"/>
                  </a:lnTo>
                  <a:lnTo>
                    <a:pt x="1086" y="32"/>
                  </a:lnTo>
                  <a:lnTo>
                    <a:pt x="1084" y="31"/>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29"/>
                  </a:lnTo>
                  <a:lnTo>
                    <a:pt x="1112" y="31"/>
                  </a:lnTo>
                  <a:lnTo>
                    <a:pt x="1112" y="32"/>
                  </a:lnTo>
                  <a:lnTo>
                    <a:pt x="1112" y="33"/>
                  </a:lnTo>
                  <a:lnTo>
                    <a:pt x="1112" y="35"/>
                  </a:lnTo>
                  <a:lnTo>
                    <a:pt x="1112" y="36"/>
                  </a:lnTo>
                  <a:lnTo>
                    <a:pt x="1112" y="39"/>
                  </a:lnTo>
                  <a:lnTo>
                    <a:pt x="1112" y="42"/>
                  </a:lnTo>
                  <a:lnTo>
                    <a:pt x="1112" y="45"/>
                  </a:lnTo>
                  <a:lnTo>
                    <a:pt x="1112" y="47"/>
                  </a:lnTo>
                  <a:lnTo>
                    <a:pt x="1112" y="50"/>
                  </a:lnTo>
                  <a:lnTo>
                    <a:pt x="1112" y="53"/>
                  </a:lnTo>
                  <a:lnTo>
                    <a:pt x="1112" y="57"/>
                  </a:lnTo>
                  <a:lnTo>
                    <a:pt x="1089" y="57"/>
                  </a:lnTo>
                  <a:lnTo>
                    <a:pt x="1089" y="53"/>
                  </a:lnTo>
                  <a:lnTo>
                    <a:pt x="1089" y="47"/>
                  </a:lnTo>
                  <a:lnTo>
                    <a:pt x="1089" y="42"/>
                  </a:lnTo>
                  <a:lnTo>
                    <a:pt x="1089" y="38"/>
                  </a:lnTo>
                  <a:lnTo>
                    <a:pt x="1089" y="36"/>
                  </a:lnTo>
                  <a:lnTo>
                    <a:pt x="1089" y="33"/>
                  </a:lnTo>
                  <a:lnTo>
                    <a:pt x="1089" y="32"/>
                  </a:lnTo>
                  <a:lnTo>
                    <a:pt x="1089" y="31"/>
                  </a:lnTo>
                  <a:lnTo>
                    <a:pt x="1089" y="29"/>
                  </a:lnTo>
                  <a:lnTo>
                    <a:pt x="1112" y="29"/>
                  </a:lnTo>
                  <a:close/>
                  <a:moveTo>
                    <a:pt x="1112" y="57"/>
                  </a:moveTo>
                  <a:lnTo>
                    <a:pt x="1100" y="57"/>
                  </a:lnTo>
                  <a:lnTo>
                    <a:pt x="1112" y="57"/>
                  </a:lnTo>
                  <a:close/>
                  <a:moveTo>
                    <a:pt x="1112" y="57"/>
                  </a:moveTo>
                  <a:lnTo>
                    <a:pt x="1112" y="57"/>
                  </a:lnTo>
                  <a:lnTo>
                    <a:pt x="1112" y="58"/>
                  </a:lnTo>
                  <a:lnTo>
                    <a:pt x="1112" y="61"/>
                  </a:lnTo>
                  <a:lnTo>
                    <a:pt x="1112" y="64"/>
                  </a:lnTo>
                  <a:lnTo>
                    <a:pt x="1089" y="64"/>
                  </a:lnTo>
                  <a:lnTo>
                    <a:pt x="1089" y="61"/>
                  </a:lnTo>
                  <a:lnTo>
                    <a:pt x="1089" y="58"/>
                  </a:lnTo>
                  <a:lnTo>
                    <a:pt x="1089" y="57"/>
                  </a:lnTo>
                  <a:lnTo>
                    <a:pt x="1112" y="57"/>
                  </a:lnTo>
                  <a:close/>
                  <a:moveTo>
                    <a:pt x="1112" y="64"/>
                  </a:moveTo>
                  <a:lnTo>
                    <a:pt x="1112" y="71"/>
                  </a:lnTo>
                  <a:lnTo>
                    <a:pt x="1089" y="71"/>
                  </a:lnTo>
                  <a:lnTo>
                    <a:pt x="1089" y="64"/>
                  </a:lnTo>
                  <a:lnTo>
                    <a:pt x="1112" y="64"/>
                  </a:lnTo>
                  <a:close/>
                  <a:moveTo>
                    <a:pt x="1089" y="71"/>
                  </a:moveTo>
                  <a:lnTo>
                    <a:pt x="1100" y="71"/>
                  </a:lnTo>
                  <a:lnTo>
                    <a:pt x="1089" y="71"/>
                  </a:lnTo>
                  <a:close/>
                  <a:moveTo>
                    <a:pt x="1112" y="71"/>
                  </a:moveTo>
                  <a:lnTo>
                    <a:pt x="1112" y="75"/>
                  </a:lnTo>
                  <a:lnTo>
                    <a:pt x="1089" y="75"/>
                  </a:lnTo>
                  <a:lnTo>
                    <a:pt x="1089" y="71"/>
                  </a:lnTo>
                  <a:lnTo>
                    <a:pt x="1112" y="71"/>
                  </a:lnTo>
                  <a:close/>
                  <a:moveTo>
                    <a:pt x="1112" y="75"/>
                  </a:moveTo>
                  <a:lnTo>
                    <a:pt x="1112" y="75"/>
                  </a:lnTo>
                  <a:lnTo>
                    <a:pt x="1112" y="77"/>
                  </a:lnTo>
                  <a:lnTo>
                    <a:pt x="1112" y="79"/>
                  </a:lnTo>
                  <a:lnTo>
                    <a:pt x="1112" y="82"/>
                  </a:lnTo>
                  <a:lnTo>
                    <a:pt x="1089" y="82"/>
                  </a:lnTo>
                  <a:lnTo>
                    <a:pt x="1089" y="79"/>
                  </a:lnTo>
                  <a:lnTo>
                    <a:pt x="1089" y="77"/>
                  </a:lnTo>
                  <a:lnTo>
                    <a:pt x="1089" y="75"/>
                  </a:lnTo>
                  <a:lnTo>
                    <a:pt x="1112" y="75"/>
                  </a:lnTo>
                  <a:close/>
                  <a:moveTo>
                    <a:pt x="1089" y="82"/>
                  </a:moveTo>
                  <a:lnTo>
                    <a:pt x="1100" y="82"/>
                  </a:lnTo>
                  <a:lnTo>
                    <a:pt x="1089" y="82"/>
                  </a:lnTo>
                  <a:close/>
                  <a:moveTo>
                    <a:pt x="1112" y="82"/>
                  </a:moveTo>
                  <a:lnTo>
                    <a:pt x="1112" y="89"/>
                  </a:lnTo>
                  <a:lnTo>
                    <a:pt x="1089" y="89"/>
                  </a:lnTo>
                  <a:lnTo>
                    <a:pt x="1089" y="82"/>
                  </a:lnTo>
                  <a:lnTo>
                    <a:pt x="1112" y="82"/>
                  </a:lnTo>
                  <a:close/>
                  <a:moveTo>
                    <a:pt x="1112" y="89"/>
                  </a:moveTo>
                  <a:lnTo>
                    <a:pt x="1112" y="111"/>
                  </a:lnTo>
                  <a:lnTo>
                    <a:pt x="1089" y="111"/>
                  </a:lnTo>
                  <a:lnTo>
                    <a:pt x="1089" y="89"/>
                  </a:lnTo>
                  <a:lnTo>
                    <a:pt x="1112" y="89"/>
                  </a:lnTo>
                  <a:close/>
                  <a:moveTo>
                    <a:pt x="1112" y="111"/>
                  </a:moveTo>
                  <a:lnTo>
                    <a:pt x="1112" y="128"/>
                  </a:lnTo>
                  <a:lnTo>
                    <a:pt x="1089" y="128"/>
                  </a:lnTo>
                  <a:lnTo>
                    <a:pt x="1089" y="111"/>
                  </a:lnTo>
                  <a:lnTo>
                    <a:pt x="1112" y="111"/>
                  </a:lnTo>
                  <a:close/>
                  <a:moveTo>
                    <a:pt x="1112" y="128"/>
                  </a:moveTo>
                  <a:lnTo>
                    <a:pt x="1112" y="132"/>
                  </a:lnTo>
                  <a:lnTo>
                    <a:pt x="1089" y="132"/>
                  </a:lnTo>
                  <a:lnTo>
                    <a:pt x="1089" y="128"/>
                  </a:lnTo>
                  <a:lnTo>
                    <a:pt x="1112" y="128"/>
                  </a:lnTo>
                  <a:close/>
                  <a:moveTo>
                    <a:pt x="1112" y="132"/>
                  </a:moveTo>
                  <a:lnTo>
                    <a:pt x="1112" y="143"/>
                  </a:lnTo>
                  <a:lnTo>
                    <a:pt x="1089" y="143"/>
                  </a:lnTo>
                  <a:lnTo>
                    <a:pt x="1089" y="132"/>
                  </a:lnTo>
                  <a:lnTo>
                    <a:pt x="1112" y="132"/>
                  </a:lnTo>
                  <a:close/>
                  <a:moveTo>
                    <a:pt x="1112" y="143"/>
                  </a:moveTo>
                  <a:lnTo>
                    <a:pt x="1112" y="146"/>
                  </a:lnTo>
                  <a:lnTo>
                    <a:pt x="1089" y="146"/>
                  </a:lnTo>
                  <a:lnTo>
                    <a:pt x="1089" y="143"/>
                  </a:lnTo>
                  <a:lnTo>
                    <a:pt x="1112" y="143"/>
                  </a:lnTo>
                  <a:close/>
                  <a:moveTo>
                    <a:pt x="1112" y="146"/>
                  </a:moveTo>
                  <a:lnTo>
                    <a:pt x="1112" y="157"/>
                  </a:lnTo>
                  <a:lnTo>
                    <a:pt x="1089" y="157"/>
                  </a:lnTo>
                  <a:lnTo>
                    <a:pt x="1089" y="146"/>
                  </a:lnTo>
                  <a:lnTo>
                    <a:pt x="1112" y="146"/>
                  </a:lnTo>
                  <a:close/>
                  <a:moveTo>
                    <a:pt x="1112" y="157"/>
                  </a:moveTo>
                  <a:lnTo>
                    <a:pt x="1112" y="160"/>
                  </a:lnTo>
                  <a:lnTo>
                    <a:pt x="1112" y="161"/>
                  </a:lnTo>
                  <a:lnTo>
                    <a:pt x="1112" y="163"/>
                  </a:lnTo>
                  <a:lnTo>
                    <a:pt x="1112" y="164"/>
                  </a:lnTo>
                  <a:lnTo>
                    <a:pt x="1112" y="165"/>
                  </a:lnTo>
                  <a:lnTo>
                    <a:pt x="1112" y="167"/>
                  </a:lnTo>
                  <a:lnTo>
                    <a:pt x="1112" y="168"/>
                  </a:lnTo>
                  <a:lnTo>
                    <a:pt x="1089" y="168"/>
                  </a:lnTo>
                  <a:lnTo>
                    <a:pt x="1089" y="167"/>
                  </a:lnTo>
                  <a:lnTo>
                    <a:pt x="1089" y="165"/>
                  </a:lnTo>
                  <a:lnTo>
                    <a:pt x="1089" y="164"/>
                  </a:lnTo>
                  <a:lnTo>
                    <a:pt x="1089" y="163"/>
                  </a:lnTo>
                  <a:lnTo>
                    <a:pt x="1089" y="160"/>
                  </a:lnTo>
                  <a:lnTo>
                    <a:pt x="1089" y="158"/>
                  </a:lnTo>
                  <a:lnTo>
                    <a:pt x="1089" y="157"/>
                  </a:lnTo>
                  <a:lnTo>
                    <a:pt x="1112" y="157"/>
                  </a:lnTo>
                  <a:close/>
                  <a:moveTo>
                    <a:pt x="1112" y="168"/>
                  </a:moveTo>
                  <a:lnTo>
                    <a:pt x="1112" y="189"/>
                  </a:lnTo>
                  <a:lnTo>
                    <a:pt x="1092" y="175"/>
                  </a:lnTo>
                  <a:lnTo>
                    <a:pt x="1100" y="168"/>
                  </a:lnTo>
                  <a:lnTo>
                    <a:pt x="1112" y="16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8" name="Freeform 19"/>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3 w 1087"/>
                <a:gd name="T9" fmla="*/ 1 h 320"/>
                <a:gd name="T10" fmla="*/ 2 w 1087"/>
                <a:gd name="T11" fmla="*/ 1 h 320"/>
                <a:gd name="T12" fmla="*/ 2 w 1087"/>
                <a:gd name="T13" fmla="*/ 1 h 320"/>
                <a:gd name="T14" fmla="*/ 2 w 1087"/>
                <a:gd name="T15" fmla="*/ 1 h 320"/>
                <a:gd name="T16" fmla="*/ 2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1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0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1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1 h 320"/>
                <a:gd name="T84" fmla="*/ 3 w 1087"/>
                <a:gd name="T85" fmla="*/ 0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3 w 1087"/>
                <a:gd name="T111" fmla="*/ 1 h 320"/>
                <a:gd name="T112" fmla="*/ 3 w 1087"/>
                <a:gd name="T113" fmla="*/ 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7"/>
                <a:gd name="T172" fmla="*/ 0 h 320"/>
                <a:gd name="T173" fmla="*/ 1087 w 1087"/>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7" h="320">
                  <a:moveTo>
                    <a:pt x="1087" y="167"/>
                  </a:moveTo>
                  <a:lnTo>
                    <a:pt x="1087" y="165"/>
                  </a:lnTo>
                  <a:lnTo>
                    <a:pt x="1087" y="164"/>
                  </a:lnTo>
                  <a:lnTo>
                    <a:pt x="1087" y="163"/>
                  </a:lnTo>
                  <a:lnTo>
                    <a:pt x="1085" y="161"/>
                  </a:lnTo>
                  <a:lnTo>
                    <a:pt x="1085" y="158"/>
                  </a:lnTo>
                  <a:lnTo>
                    <a:pt x="1082" y="156"/>
                  </a:lnTo>
                  <a:lnTo>
                    <a:pt x="1081" y="154"/>
                  </a:lnTo>
                  <a:lnTo>
                    <a:pt x="1079" y="153"/>
                  </a:lnTo>
                  <a:lnTo>
                    <a:pt x="1079" y="152"/>
                  </a:lnTo>
                  <a:lnTo>
                    <a:pt x="1077"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2"/>
                  </a:lnTo>
                  <a:lnTo>
                    <a:pt x="1087" y="156"/>
                  </a:lnTo>
                  <a:lnTo>
                    <a:pt x="1087" y="158"/>
                  </a:lnTo>
                  <a:lnTo>
                    <a:pt x="1087" y="161"/>
                  </a:lnTo>
                  <a:lnTo>
                    <a:pt x="1087" y="163"/>
                  </a:lnTo>
                  <a:lnTo>
                    <a:pt x="1087" y="164"/>
                  </a:lnTo>
                  <a:lnTo>
                    <a:pt x="1087" y="165"/>
                  </a:lnTo>
                  <a:lnTo>
                    <a:pt x="1087" y="16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9" name="Freeform 20"/>
            <p:cNvSpPr>
              <a:spLocks noEditPoints="1"/>
            </p:cNvSpPr>
            <p:nvPr/>
          </p:nvSpPr>
          <p:spPr bwMode="auto">
            <a:xfrm>
              <a:off x="2525" y="685"/>
              <a:ext cx="556" cy="170"/>
            </a:xfrm>
            <a:custGeom>
              <a:avLst/>
              <a:gdLst>
                <a:gd name="T0" fmla="*/ 3 w 1112"/>
                <a:gd name="T1" fmla="*/ 0 h 342"/>
                <a:gd name="T2" fmla="*/ 3 w 1112"/>
                <a:gd name="T3" fmla="*/ 0 h 342"/>
                <a:gd name="T4" fmla="*/ 3 w 1112"/>
                <a:gd name="T5" fmla="*/ 0 h 342"/>
                <a:gd name="T6" fmla="*/ 3 w 1112"/>
                <a:gd name="T7" fmla="*/ 0 h 342"/>
                <a:gd name="T8" fmla="*/ 3 w 1112"/>
                <a:gd name="T9" fmla="*/ 0 h 342"/>
                <a:gd name="T10" fmla="*/ 3 w 1112"/>
                <a:gd name="T11" fmla="*/ 0 h 342"/>
                <a:gd name="T12" fmla="*/ 3 w 1112"/>
                <a:gd name="T13" fmla="*/ 0 h 342"/>
                <a:gd name="T14" fmla="*/ 2 w 1112"/>
                <a:gd name="T15" fmla="*/ 0 h 342"/>
                <a:gd name="T16" fmla="*/ 2 w 1112"/>
                <a:gd name="T17" fmla="*/ 0 h 342"/>
                <a:gd name="T18" fmla="*/ 2 w 1112"/>
                <a:gd name="T19" fmla="*/ 0 h 342"/>
                <a:gd name="T20" fmla="*/ 1 w 1112"/>
                <a:gd name="T21" fmla="*/ 0 h 342"/>
                <a:gd name="T22" fmla="*/ 2 w 1112"/>
                <a:gd name="T23" fmla="*/ 0 h 342"/>
                <a:gd name="T24" fmla="*/ 1 w 1112"/>
                <a:gd name="T25" fmla="*/ 0 h 342"/>
                <a:gd name="T26" fmla="*/ 1 w 1112"/>
                <a:gd name="T27" fmla="*/ 0 h 342"/>
                <a:gd name="T28" fmla="*/ 1 w 1112"/>
                <a:gd name="T29" fmla="*/ 0 h 342"/>
                <a:gd name="T30" fmla="*/ 1 w 1112"/>
                <a:gd name="T31" fmla="*/ 0 h 342"/>
                <a:gd name="T32" fmla="*/ 1 w 1112"/>
                <a:gd name="T33" fmla="*/ 0 h 342"/>
                <a:gd name="T34" fmla="*/ 1 w 1112"/>
                <a:gd name="T35" fmla="*/ 0 h 342"/>
                <a:gd name="T36" fmla="*/ 1 w 1112"/>
                <a:gd name="T37" fmla="*/ 0 h 342"/>
                <a:gd name="T38" fmla="*/ 1 w 1112"/>
                <a:gd name="T39" fmla="*/ 0 h 342"/>
                <a:gd name="T40" fmla="*/ 1 w 1112"/>
                <a:gd name="T41" fmla="*/ 0 h 342"/>
                <a:gd name="T42" fmla="*/ 1 w 1112"/>
                <a:gd name="T43" fmla="*/ 0 h 342"/>
                <a:gd name="T44" fmla="*/ 1 w 1112"/>
                <a:gd name="T45" fmla="*/ 0 h 342"/>
                <a:gd name="T46" fmla="*/ 1 w 1112"/>
                <a:gd name="T47" fmla="*/ 0 h 342"/>
                <a:gd name="T48" fmla="*/ 1 w 1112"/>
                <a:gd name="T49" fmla="*/ 0 h 342"/>
                <a:gd name="T50" fmla="*/ 0 w 1112"/>
                <a:gd name="T51" fmla="*/ 0 h 342"/>
                <a:gd name="T52" fmla="*/ 0 w 1112"/>
                <a:gd name="T53" fmla="*/ 0 h 342"/>
                <a:gd name="T54" fmla="*/ 0 w 1112"/>
                <a:gd name="T55" fmla="*/ 0 h 342"/>
                <a:gd name="T56" fmla="*/ 1 w 1112"/>
                <a:gd name="T57" fmla="*/ 0 h 342"/>
                <a:gd name="T58" fmla="*/ 1 w 1112"/>
                <a:gd name="T59" fmla="*/ 0 h 342"/>
                <a:gd name="T60" fmla="*/ 1 w 1112"/>
                <a:gd name="T61" fmla="*/ 0 h 342"/>
                <a:gd name="T62" fmla="*/ 1 w 1112"/>
                <a:gd name="T63" fmla="*/ 0 h 342"/>
                <a:gd name="T64" fmla="*/ 1 w 1112"/>
                <a:gd name="T65" fmla="*/ 0 h 342"/>
                <a:gd name="T66" fmla="*/ 1 w 1112"/>
                <a:gd name="T67" fmla="*/ 0 h 342"/>
                <a:gd name="T68" fmla="*/ 1 w 1112"/>
                <a:gd name="T69" fmla="*/ 0 h 342"/>
                <a:gd name="T70" fmla="*/ 1 w 1112"/>
                <a:gd name="T71" fmla="*/ 0 h 342"/>
                <a:gd name="T72" fmla="*/ 1 w 1112"/>
                <a:gd name="T73" fmla="*/ 0 h 342"/>
                <a:gd name="T74" fmla="*/ 1 w 1112"/>
                <a:gd name="T75" fmla="*/ 0 h 342"/>
                <a:gd name="T76" fmla="*/ 1 w 1112"/>
                <a:gd name="T77" fmla="*/ 0 h 342"/>
                <a:gd name="T78" fmla="*/ 1 w 1112"/>
                <a:gd name="T79" fmla="*/ 0 h 342"/>
                <a:gd name="T80" fmla="*/ 2 w 1112"/>
                <a:gd name="T81" fmla="*/ 0 h 342"/>
                <a:gd name="T82" fmla="*/ 2 w 1112"/>
                <a:gd name="T83" fmla="*/ 0 h 342"/>
                <a:gd name="T84" fmla="*/ 1 w 1112"/>
                <a:gd name="T85" fmla="*/ 0 h 342"/>
                <a:gd name="T86" fmla="*/ 2 w 1112"/>
                <a:gd name="T87" fmla="*/ 0 h 342"/>
                <a:gd name="T88" fmla="*/ 3 w 1112"/>
                <a:gd name="T89" fmla="*/ 0 h 342"/>
                <a:gd name="T90" fmla="*/ 3 w 1112"/>
                <a:gd name="T91" fmla="*/ 0 h 342"/>
                <a:gd name="T92" fmla="*/ 3 w 1112"/>
                <a:gd name="T93" fmla="*/ 0 h 342"/>
                <a:gd name="T94" fmla="*/ 3 w 1112"/>
                <a:gd name="T95" fmla="*/ 0 h 342"/>
                <a:gd name="T96" fmla="*/ 3 w 1112"/>
                <a:gd name="T97" fmla="*/ 0 h 342"/>
                <a:gd name="T98" fmla="*/ 3 w 1112"/>
                <a:gd name="T99" fmla="*/ 0 h 342"/>
                <a:gd name="T100" fmla="*/ 3 w 1112"/>
                <a:gd name="T101" fmla="*/ 0 h 342"/>
                <a:gd name="T102" fmla="*/ 3 w 1112"/>
                <a:gd name="T103" fmla="*/ 0 h 342"/>
                <a:gd name="T104" fmla="*/ 3 w 1112"/>
                <a:gd name="T105" fmla="*/ 0 h 342"/>
                <a:gd name="T106" fmla="*/ 3 w 1112"/>
                <a:gd name="T107" fmla="*/ 0 h 342"/>
                <a:gd name="T108" fmla="*/ 3 w 1112"/>
                <a:gd name="T109" fmla="*/ 0 h 342"/>
                <a:gd name="T110" fmla="*/ 3 w 1112"/>
                <a:gd name="T111" fmla="*/ 0 h 342"/>
                <a:gd name="T112" fmla="*/ 3 w 1112"/>
                <a:gd name="T113" fmla="*/ 0 h 342"/>
                <a:gd name="T114" fmla="*/ 3 w 1112"/>
                <a:gd name="T115" fmla="*/ 0 h 342"/>
                <a:gd name="T116" fmla="*/ 3 w 1112"/>
                <a:gd name="T117" fmla="*/ 0 h 342"/>
                <a:gd name="T118" fmla="*/ 3 w 1112"/>
                <a:gd name="T119" fmla="*/ 0 h 342"/>
                <a:gd name="T120" fmla="*/ 3 w 1112"/>
                <a:gd name="T121" fmla="*/ 0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2"/>
                <a:gd name="T184" fmla="*/ 0 h 342"/>
                <a:gd name="T185" fmla="*/ 1112 w 11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2" h="342">
                  <a:moveTo>
                    <a:pt x="1089" y="181"/>
                  </a:moveTo>
                  <a:lnTo>
                    <a:pt x="1087" y="181"/>
                  </a:lnTo>
                  <a:lnTo>
                    <a:pt x="1087" y="179"/>
                  </a:lnTo>
                  <a:lnTo>
                    <a:pt x="1087" y="178"/>
                  </a:lnTo>
                  <a:lnTo>
                    <a:pt x="1086" y="175"/>
                  </a:lnTo>
                  <a:lnTo>
                    <a:pt x="1084" y="174"/>
                  </a:lnTo>
                  <a:lnTo>
                    <a:pt x="1083" y="171"/>
                  </a:lnTo>
                  <a:lnTo>
                    <a:pt x="1081" y="168"/>
                  </a:lnTo>
                  <a:lnTo>
                    <a:pt x="1081" y="167"/>
                  </a:lnTo>
                  <a:lnTo>
                    <a:pt x="1097" y="150"/>
                  </a:lnTo>
                  <a:lnTo>
                    <a:pt x="1098" y="151"/>
                  </a:lnTo>
                  <a:lnTo>
                    <a:pt x="1101" y="153"/>
                  </a:lnTo>
                  <a:lnTo>
                    <a:pt x="1104" y="157"/>
                  </a:lnTo>
                  <a:lnTo>
                    <a:pt x="1107" y="161"/>
                  </a:lnTo>
                  <a:lnTo>
                    <a:pt x="1109" y="165"/>
                  </a:lnTo>
                  <a:lnTo>
                    <a:pt x="1110" y="168"/>
                  </a:lnTo>
                  <a:lnTo>
                    <a:pt x="1110" y="169"/>
                  </a:lnTo>
                  <a:lnTo>
                    <a:pt x="1112" y="171"/>
                  </a:lnTo>
                  <a:lnTo>
                    <a:pt x="1112" y="172"/>
                  </a:lnTo>
                  <a:lnTo>
                    <a:pt x="1112" y="174"/>
                  </a:lnTo>
                  <a:lnTo>
                    <a:pt x="1089" y="181"/>
                  </a:lnTo>
                  <a:close/>
                  <a:moveTo>
                    <a:pt x="1097" y="150"/>
                  </a:moveTo>
                  <a:lnTo>
                    <a:pt x="1089" y="160"/>
                  </a:lnTo>
                  <a:lnTo>
                    <a:pt x="1097" y="150"/>
                  </a:lnTo>
                  <a:close/>
                  <a:moveTo>
                    <a:pt x="1081" y="171"/>
                  </a:moveTo>
                  <a:lnTo>
                    <a:pt x="1097" y="150"/>
                  </a:lnTo>
                  <a:lnTo>
                    <a:pt x="1081" y="171"/>
                  </a:lnTo>
                  <a:close/>
                  <a:moveTo>
                    <a:pt x="1081" y="171"/>
                  </a:moveTo>
                  <a:lnTo>
                    <a:pt x="1089" y="160"/>
                  </a:lnTo>
                  <a:lnTo>
                    <a:pt x="1081" y="171"/>
                  </a:lnTo>
                  <a:close/>
                  <a:moveTo>
                    <a:pt x="1081" y="171"/>
                  </a:moveTo>
                  <a:lnTo>
                    <a:pt x="1081" y="169"/>
                  </a:lnTo>
                  <a:lnTo>
                    <a:pt x="1081" y="168"/>
                  </a:lnTo>
                  <a:lnTo>
                    <a:pt x="1081" y="167"/>
                  </a:lnTo>
                  <a:lnTo>
                    <a:pt x="1092" y="150"/>
                  </a:lnTo>
                  <a:lnTo>
                    <a:pt x="1094" y="150"/>
                  </a:lnTo>
                  <a:lnTo>
                    <a:pt x="1095" y="150"/>
                  </a:lnTo>
                  <a:lnTo>
                    <a:pt x="1097" y="150"/>
                  </a:lnTo>
                  <a:lnTo>
                    <a:pt x="1081" y="171"/>
                  </a:lnTo>
                  <a:close/>
                  <a:moveTo>
                    <a:pt x="1081" y="167"/>
                  </a:moveTo>
                  <a:lnTo>
                    <a:pt x="1080" y="167"/>
                  </a:lnTo>
                  <a:lnTo>
                    <a:pt x="1078" y="167"/>
                  </a:lnTo>
                  <a:lnTo>
                    <a:pt x="1077" y="167"/>
                  </a:lnTo>
                  <a:lnTo>
                    <a:pt x="1089" y="146"/>
                  </a:lnTo>
                  <a:lnTo>
                    <a:pt x="1090" y="146"/>
                  </a:lnTo>
                  <a:lnTo>
                    <a:pt x="1090" y="147"/>
                  </a:lnTo>
                  <a:lnTo>
                    <a:pt x="1092" y="147"/>
                  </a:lnTo>
                  <a:lnTo>
                    <a:pt x="1092" y="149"/>
                  </a:lnTo>
                  <a:lnTo>
                    <a:pt x="1092" y="150"/>
                  </a:lnTo>
                  <a:lnTo>
                    <a:pt x="1081" y="167"/>
                  </a:lnTo>
                  <a:close/>
                  <a:moveTo>
                    <a:pt x="1077" y="167"/>
                  </a:moveTo>
                  <a:lnTo>
                    <a:pt x="1075" y="165"/>
                  </a:lnTo>
                  <a:lnTo>
                    <a:pt x="1074" y="165"/>
                  </a:lnTo>
                  <a:lnTo>
                    <a:pt x="1072" y="164"/>
                  </a:lnTo>
                  <a:lnTo>
                    <a:pt x="1069" y="163"/>
                  </a:lnTo>
                  <a:lnTo>
                    <a:pt x="1066" y="161"/>
                  </a:lnTo>
                  <a:lnTo>
                    <a:pt x="1063" y="161"/>
                  </a:lnTo>
                  <a:lnTo>
                    <a:pt x="1060" y="161"/>
                  </a:lnTo>
                  <a:lnTo>
                    <a:pt x="1058" y="160"/>
                  </a:lnTo>
                  <a:lnTo>
                    <a:pt x="1061" y="135"/>
                  </a:lnTo>
                  <a:lnTo>
                    <a:pt x="1066" y="136"/>
                  </a:lnTo>
                  <a:lnTo>
                    <a:pt x="1069" y="138"/>
                  </a:lnTo>
                  <a:lnTo>
                    <a:pt x="1072" y="139"/>
                  </a:lnTo>
                  <a:lnTo>
                    <a:pt x="1077" y="140"/>
                  </a:lnTo>
                  <a:lnTo>
                    <a:pt x="1083" y="143"/>
                  </a:lnTo>
                  <a:lnTo>
                    <a:pt x="1089" y="146"/>
                  </a:lnTo>
                  <a:lnTo>
                    <a:pt x="1077" y="167"/>
                  </a:lnTo>
                  <a:close/>
                  <a:moveTo>
                    <a:pt x="1058" y="135"/>
                  </a:moveTo>
                  <a:lnTo>
                    <a:pt x="1061" y="135"/>
                  </a:lnTo>
                  <a:lnTo>
                    <a:pt x="1058" y="150"/>
                  </a:lnTo>
                  <a:lnTo>
                    <a:pt x="1058" y="135"/>
                  </a:lnTo>
                  <a:close/>
                  <a:moveTo>
                    <a:pt x="1058" y="160"/>
                  </a:moveTo>
                  <a:lnTo>
                    <a:pt x="1057" y="160"/>
                  </a:lnTo>
                  <a:lnTo>
                    <a:pt x="1055" y="160"/>
                  </a:lnTo>
                  <a:lnTo>
                    <a:pt x="1052" y="160"/>
                  </a:lnTo>
                  <a:lnTo>
                    <a:pt x="1049" y="160"/>
                  </a:lnTo>
                  <a:lnTo>
                    <a:pt x="1046" y="135"/>
                  </a:lnTo>
                  <a:lnTo>
                    <a:pt x="1058" y="135"/>
                  </a:lnTo>
                  <a:lnTo>
                    <a:pt x="1058" y="160"/>
                  </a:lnTo>
                  <a:close/>
                  <a:moveTo>
                    <a:pt x="1049" y="160"/>
                  </a:moveTo>
                  <a:lnTo>
                    <a:pt x="1038" y="160"/>
                  </a:lnTo>
                  <a:lnTo>
                    <a:pt x="1033" y="139"/>
                  </a:lnTo>
                  <a:lnTo>
                    <a:pt x="1037" y="139"/>
                  </a:lnTo>
                  <a:lnTo>
                    <a:pt x="1040" y="139"/>
                  </a:lnTo>
                  <a:lnTo>
                    <a:pt x="1041" y="138"/>
                  </a:lnTo>
                  <a:lnTo>
                    <a:pt x="1043" y="138"/>
                  </a:lnTo>
                  <a:lnTo>
                    <a:pt x="1044" y="136"/>
                  </a:lnTo>
                  <a:lnTo>
                    <a:pt x="1046" y="135"/>
                  </a:lnTo>
                  <a:lnTo>
                    <a:pt x="1049" y="160"/>
                  </a:lnTo>
                  <a:close/>
                  <a:moveTo>
                    <a:pt x="1033" y="139"/>
                  </a:moveTo>
                  <a:lnTo>
                    <a:pt x="1038" y="150"/>
                  </a:lnTo>
                  <a:lnTo>
                    <a:pt x="1033" y="139"/>
                  </a:lnTo>
                  <a:close/>
                  <a:moveTo>
                    <a:pt x="1038" y="160"/>
                  </a:moveTo>
                  <a:lnTo>
                    <a:pt x="1033" y="139"/>
                  </a:lnTo>
                  <a:lnTo>
                    <a:pt x="1038" y="160"/>
                  </a:lnTo>
                  <a:close/>
                  <a:moveTo>
                    <a:pt x="1038" y="160"/>
                  </a:moveTo>
                  <a:lnTo>
                    <a:pt x="1029" y="164"/>
                  </a:lnTo>
                  <a:lnTo>
                    <a:pt x="1026" y="139"/>
                  </a:lnTo>
                  <a:lnTo>
                    <a:pt x="1027" y="139"/>
                  </a:lnTo>
                  <a:lnTo>
                    <a:pt x="1030" y="139"/>
                  </a:lnTo>
                  <a:lnTo>
                    <a:pt x="1033" y="139"/>
                  </a:lnTo>
                  <a:lnTo>
                    <a:pt x="1038" y="160"/>
                  </a:lnTo>
                  <a:close/>
                  <a:moveTo>
                    <a:pt x="1029" y="164"/>
                  </a:moveTo>
                  <a:lnTo>
                    <a:pt x="1026" y="164"/>
                  </a:lnTo>
                  <a:lnTo>
                    <a:pt x="1023" y="164"/>
                  </a:lnTo>
                  <a:lnTo>
                    <a:pt x="1021" y="165"/>
                  </a:lnTo>
                  <a:lnTo>
                    <a:pt x="1018" y="165"/>
                  </a:lnTo>
                  <a:lnTo>
                    <a:pt x="1017" y="165"/>
                  </a:lnTo>
                  <a:lnTo>
                    <a:pt x="1013" y="167"/>
                  </a:lnTo>
                  <a:lnTo>
                    <a:pt x="1009" y="142"/>
                  </a:lnTo>
                  <a:lnTo>
                    <a:pt x="1010" y="142"/>
                  </a:lnTo>
                  <a:lnTo>
                    <a:pt x="1012" y="142"/>
                  </a:lnTo>
                  <a:lnTo>
                    <a:pt x="1015" y="142"/>
                  </a:lnTo>
                  <a:lnTo>
                    <a:pt x="1017" y="142"/>
                  </a:lnTo>
                  <a:lnTo>
                    <a:pt x="1020" y="140"/>
                  </a:lnTo>
                  <a:lnTo>
                    <a:pt x="1023" y="140"/>
                  </a:lnTo>
                  <a:lnTo>
                    <a:pt x="1026" y="139"/>
                  </a:lnTo>
                  <a:lnTo>
                    <a:pt x="1029" y="164"/>
                  </a:lnTo>
                  <a:close/>
                  <a:moveTo>
                    <a:pt x="1013" y="167"/>
                  </a:moveTo>
                  <a:lnTo>
                    <a:pt x="1009" y="153"/>
                  </a:lnTo>
                  <a:lnTo>
                    <a:pt x="1013" y="167"/>
                  </a:lnTo>
                  <a:close/>
                  <a:moveTo>
                    <a:pt x="1013" y="167"/>
                  </a:moveTo>
                  <a:lnTo>
                    <a:pt x="1009" y="142"/>
                  </a:lnTo>
                  <a:lnTo>
                    <a:pt x="1013" y="167"/>
                  </a:lnTo>
                  <a:close/>
                  <a:moveTo>
                    <a:pt x="1009" y="142"/>
                  </a:moveTo>
                  <a:lnTo>
                    <a:pt x="1009" y="153"/>
                  </a:lnTo>
                  <a:lnTo>
                    <a:pt x="1009" y="142"/>
                  </a:lnTo>
                  <a:close/>
                  <a:moveTo>
                    <a:pt x="1013" y="167"/>
                  </a:moveTo>
                  <a:lnTo>
                    <a:pt x="1003" y="169"/>
                  </a:lnTo>
                  <a:lnTo>
                    <a:pt x="992" y="171"/>
                  </a:lnTo>
                  <a:lnTo>
                    <a:pt x="980" y="174"/>
                  </a:lnTo>
                  <a:lnTo>
                    <a:pt x="967" y="175"/>
                  </a:lnTo>
                  <a:lnTo>
                    <a:pt x="953" y="178"/>
                  </a:lnTo>
                  <a:lnTo>
                    <a:pt x="941" y="181"/>
                  </a:lnTo>
                  <a:lnTo>
                    <a:pt x="927" y="183"/>
                  </a:lnTo>
                  <a:lnTo>
                    <a:pt x="913" y="186"/>
                  </a:lnTo>
                  <a:lnTo>
                    <a:pt x="900" y="189"/>
                  </a:lnTo>
                  <a:lnTo>
                    <a:pt x="884" y="190"/>
                  </a:lnTo>
                  <a:lnTo>
                    <a:pt x="869" y="193"/>
                  </a:lnTo>
                  <a:lnTo>
                    <a:pt x="853" y="197"/>
                  </a:lnTo>
                  <a:lnTo>
                    <a:pt x="838" y="200"/>
                  </a:lnTo>
                  <a:lnTo>
                    <a:pt x="821" y="203"/>
                  </a:lnTo>
                  <a:lnTo>
                    <a:pt x="806" y="206"/>
                  </a:lnTo>
                  <a:lnTo>
                    <a:pt x="789" y="208"/>
                  </a:lnTo>
                  <a:lnTo>
                    <a:pt x="772" y="211"/>
                  </a:lnTo>
                  <a:lnTo>
                    <a:pt x="755" y="215"/>
                  </a:lnTo>
                  <a:lnTo>
                    <a:pt x="738" y="218"/>
                  </a:lnTo>
                  <a:lnTo>
                    <a:pt x="721" y="221"/>
                  </a:lnTo>
                  <a:lnTo>
                    <a:pt x="685" y="228"/>
                  </a:lnTo>
                  <a:lnTo>
                    <a:pt x="650" y="235"/>
                  </a:lnTo>
                  <a:lnTo>
                    <a:pt x="615" y="242"/>
                  </a:lnTo>
                  <a:lnTo>
                    <a:pt x="578" y="249"/>
                  </a:lnTo>
                  <a:lnTo>
                    <a:pt x="505" y="264"/>
                  </a:lnTo>
                  <a:lnTo>
                    <a:pt x="502" y="238"/>
                  </a:lnTo>
                  <a:lnTo>
                    <a:pt x="575" y="225"/>
                  </a:lnTo>
                  <a:lnTo>
                    <a:pt x="610" y="218"/>
                  </a:lnTo>
                  <a:lnTo>
                    <a:pt x="647" y="211"/>
                  </a:lnTo>
                  <a:lnTo>
                    <a:pt x="682" y="204"/>
                  </a:lnTo>
                  <a:lnTo>
                    <a:pt x="718" y="199"/>
                  </a:lnTo>
                  <a:lnTo>
                    <a:pt x="733" y="194"/>
                  </a:lnTo>
                  <a:lnTo>
                    <a:pt x="752" y="192"/>
                  </a:lnTo>
                  <a:lnTo>
                    <a:pt x="769" y="188"/>
                  </a:lnTo>
                  <a:lnTo>
                    <a:pt x="786" y="185"/>
                  </a:lnTo>
                  <a:lnTo>
                    <a:pt x="801" y="182"/>
                  </a:lnTo>
                  <a:lnTo>
                    <a:pt x="818" y="179"/>
                  </a:lnTo>
                  <a:lnTo>
                    <a:pt x="833" y="175"/>
                  </a:lnTo>
                  <a:lnTo>
                    <a:pt x="850" y="172"/>
                  </a:lnTo>
                  <a:lnTo>
                    <a:pt x="866" y="169"/>
                  </a:lnTo>
                  <a:lnTo>
                    <a:pt x="880" y="167"/>
                  </a:lnTo>
                  <a:lnTo>
                    <a:pt x="895" y="164"/>
                  </a:lnTo>
                  <a:lnTo>
                    <a:pt x="909" y="161"/>
                  </a:lnTo>
                  <a:lnTo>
                    <a:pt x="924" y="158"/>
                  </a:lnTo>
                  <a:lnTo>
                    <a:pt x="936" y="156"/>
                  </a:lnTo>
                  <a:lnTo>
                    <a:pt x="950" y="154"/>
                  </a:lnTo>
                  <a:lnTo>
                    <a:pt x="963" y="151"/>
                  </a:lnTo>
                  <a:lnTo>
                    <a:pt x="975" y="149"/>
                  </a:lnTo>
                  <a:lnTo>
                    <a:pt x="987" y="147"/>
                  </a:lnTo>
                  <a:lnTo>
                    <a:pt x="1000" y="144"/>
                  </a:lnTo>
                  <a:lnTo>
                    <a:pt x="1009" y="142"/>
                  </a:lnTo>
                  <a:lnTo>
                    <a:pt x="1013" y="167"/>
                  </a:lnTo>
                  <a:close/>
                  <a:moveTo>
                    <a:pt x="505" y="264"/>
                  </a:moveTo>
                  <a:lnTo>
                    <a:pt x="478" y="268"/>
                  </a:lnTo>
                  <a:lnTo>
                    <a:pt x="450" y="274"/>
                  </a:lnTo>
                  <a:lnTo>
                    <a:pt x="422" y="279"/>
                  </a:lnTo>
                  <a:lnTo>
                    <a:pt x="394" y="285"/>
                  </a:lnTo>
                  <a:lnTo>
                    <a:pt x="368" y="289"/>
                  </a:lnTo>
                  <a:lnTo>
                    <a:pt x="342" y="295"/>
                  </a:lnTo>
                  <a:lnTo>
                    <a:pt x="316" y="299"/>
                  </a:lnTo>
                  <a:lnTo>
                    <a:pt x="291" y="303"/>
                  </a:lnTo>
                  <a:lnTo>
                    <a:pt x="268" y="307"/>
                  </a:lnTo>
                  <a:lnTo>
                    <a:pt x="256" y="310"/>
                  </a:lnTo>
                  <a:lnTo>
                    <a:pt x="244" y="311"/>
                  </a:lnTo>
                  <a:lnTo>
                    <a:pt x="233" y="314"/>
                  </a:lnTo>
                  <a:lnTo>
                    <a:pt x="222" y="315"/>
                  </a:lnTo>
                  <a:lnTo>
                    <a:pt x="211" y="318"/>
                  </a:lnTo>
                  <a:lnTo>
                    <a:pt x="200" y="320"/>
                  </a:lnTo>
                  <a:lnTo>
                    <a:pt x="190" y="322"/>
                  </a:lnTo>
                  <a:lnTo>
                    <a:pt x="179" y="324"/>
                  </a:lnTo>
                  <a:lnTo>
                    <a:pt x="168" y="325"/>
                  </a:lnTo>
                  <a:lnTo>
                    <a:pt x="159" y="328"/>
                  </a:lnTo>
                  <a:lnTo>
                    <a:pt x="150" y="329"/>
                  </a:lnTo>
                  <a:lnTo>
                    <a:pt x="140" y="331"/>
                  </a:lnTo>
                  <a:lnTo>
                    <a:pt x="131" y="333"/>
                  </a:lnTo>
                  <a:lnTo>
                    <a:pt x="122" y="335"/>
                  </a:lnTo>
                  <a:lnTo>
                    <a:pt x="114" y="313"/>
                  </a:lnTo>
                  <a:lnTo>
                    <a:pt x="123" y="311"/>
                  </a:lnTo>
                  <a:lnTo>
                    <a:pt x="133" y="310"/>
                  </a:lnTo>
                  <a:lnTo>
                    <a:pt x="143" y="307"/>
                  </a:lnTo>
                  <a:lnTo>
                    <a:pt x="153" y="306"/>
                  </a:lnTo>
                  <a:lnTo>
                    <a:pt x="163" y="304"/>
                  </a:lnTo>
                  <a:lnTo>
                    <a:pt x="173" y="301"/>
                  </a:lnTo>
                  <a:lnTo>
                    <a:pt x="183" y="300"/>
                  </a:lnTo>
                  <a:lnTo>
                    <a:pt x="194" y="297"/>
                  </a:lnTo>
                  <a:lnTo>
                    <a:pt x="205" y="296"/>
                  </a:lnTo>
                  <a:lnTo>
                    <a:pt x="216" y="295"/>
                  </a:lnTo>
                  <a:lnTo>
                    <a:pt x="228" y="290"/>
                  </a:lnTo>
                  <a:lnTo>
                    <a:pt x="239" y="289"/>
                  </a:lnTo>
                  <a:lnTo>
                    <a:pt x="251" y="288"/>
                  </a:lnTo>
                  <a:lnTo>
                    <a:pt x="264" y="285"/>
                  </a:lnTo>
                  <a:lnTo>
                    <a:pt x="288" y="279"/>
                  </a:lnTo>
                  <a:lnTo>
                    <a:pt x="313" y="275"/>
                  </a:lnTo>
                  <a:lnTo>
                    <a:pt x="337" y="270"/>
                  </a:lnTo>
                  <a:lnTo>
                    <a:pt x="365" y="265"/>
                  </a:lnTo>
                  <a:lnTo>
                    <a:pt x="391" y="260"/>
                  </a:lnTo>
                  <a:lnTo>
                    <a:pt x="418" y="254"/>
                  </a:lnTo>
                  <a:lnTo>
                    <a:pt x="445" y="249"/>
                  </a:lnTo>
                  <a:lnTo>
                    <a:pt x="473" y="243"/>
                  </a:lnTo>
                  <a:lnTo>
                    <a:pt x="502" y="238"/>
                  </a:lnTo>
                  <a:lnTo>
                    <a:pt x="505" y="264"/>
                  </a:lnTo>
                  <a:close/>
                  <a:moveTo>
                    <a:pt x="114" y="313"/>
                  </a:moveTo>
                  <a:lnTo>
                    <a:pt x="119" y="324"/>
                  </a:lnTo>
                  <a:lnTo>
                    <a:pt x="114" y="313"/>
                  </a:lnTo>
                  <a:close/>
                  <a:moveTo>
                    <a:pt x="122" y="335"/>
                  </a:moveTo>
                  <a:lnTo>
                    <a:pt x="114" y="313"/>
                  </a:lnTo>
                  <a:lnTo>
                    <a:pt x="122" y="335"/>
                  </a:lnTo>
                  <a:close/>
                  <a:moveTo>
                    <a:pt x="122" y="335"/>
                  </a:moveTo>
                  <a:lnTo>
                    <a:pt x="119" y="335"/>
                  </a:lnTo>
                  <a:lnTo>
                    <a:pt x="119" y="324"/>
                  </a:lnTo>
                  <a:lnTo>
                    <a:pt x="122" y="335"/>
                  </a:lnTo>
                  <a:close/>
                  <a:moveTo>
                    <a:pt x="119" y="335"/>
                  </a:moveTo>
                  <a:lnTo>
                    <a:pt x="114" y="335"/>
                  </a:lnTo>
                  <a:lnTo>
                    <a:pt x="107" y="313"/>
                  </a:lnTo>
                  <a:lnTo>
                    <a:pt x="114" y="313"/>
                  </a:lnTo>
                  <a:lnTo>
                    <a:pt x="119" y="335"/>
                  </a:lnTo>
                  <a:close/>
                  <a:moveTo>
                    <a:pt x="114" y="335"/>
                  </a:moveTo>
                  <a:lnTo>
                    <a:pt x="111" y="336"/>
                  </a:lnTo>
                  <a:lnTo>
                    <a:pt x="108" y="336"/>
                  </a:lnTo>
                  <a:lnTo>
                    <a:pt x="107" y="338"/>
                  </a:lnTo>
                  <a:lnTo>
                    <a:pt x="103" y="338"/>
                  </a:lnTo>
                  <a:lnTo>
                    <a:pt x="100" y="338"/>
                  </a:lnTo>
                  <a:lnTo>
                    <a:pt x="99" y="338"/>
                  </a:lnTo>
                  <a:lnTo>
                    <a:pt x="97" y="338"/>
                  </a:lnTo>
                  <a:lnTo>
                    <a:pt x="96" y="338"/>
                  </a:lnTo>
                  <a:lnTo>
                    <a:pt x="91" y="317"/>
                  </a:lnTo>
                  <a:lnTo>
                    <a:pt x="93" y="317"/>
                  </a:lnTo>
                  <a:lnTo>
                    <a:pt x="96" y="315"/>
                  </a:lnTo>
                  <a:lnTo>
                    <a:pt x="99" y="315"/>
                  </a:lnTo>
                  <a:lnTo>
                    <a:pt x="103" y="314"/>
                  </a:lnTo>
                  <a:lnTo>
                    <a:pt x="105" y="313"/>
                  </a:lnTo>
                  <a:lnTo>
                    <a:pt x="107" y="313"/>
                  </a:lnTo>
                  <a:lnTo>
                    <a:pt x="114" y="335"/>
                  </a:lnTo>
                  <a:close/>
                  <a:moveTo>
                    <a:pt x="96" y="338"/>
                  </a:moveTo>
                  <a:lnTo>
                    <a:pt x="91" y="328"/>
                  </a:lnTo>
                  <a:lnTo>
                    <a:pt x="96" y="338"/>
                  </a:lnTo>
                  <a:close/>
                  <a:moveTo>
                    <a:pt x="96" y="338"/>
                  </a:moveTo>
                  <a:lnTo>
                    <a:pt x="93" y="339"/>
                  </a:lnTo>
                  <a:lnTo>
                    <a:pt x="90" y="340"/>
                  </a:lnTo>
                  <a:lnTo>
                    <a:pt x="88" y="340"/>
                  </a:lnTo>
                  <a:lnTo>
                    <a:pt x="86" y="342"/>
                  </a:lnTo>
                  <a:lnTo>
                    <a:pt x="83" y="342"/>
                  </a:lnTo>
                  <a:lnTo>
                    <a:pt x="80" y="342"/>
                  </a:lnTo>
                  <a:lnTo>
                    <a:pt x="80" y="317"/>
                  </a:lnTo>
                  <a:lnTo>
                    <a:pt x="91" y="317"/>
                  </a:lnTo>
                  <a:lnTo>
                    <a:pt x="96" y="338"/>
                  </a:lnTo>
                  <a:close/>
                  <a:moveTo>
                    <a:pt x="80" y="342"/>
                  </a:moveTo>
                  <a:lnTo>
                    <a:pt x="68" y="342"/>
                  </a:lnTo>
                  <a:lnTo>
                    <a:pt x="68" y="317"/>
                  </a:lnTo>
                  <a:lnTo>
                    <a:pt x="80" y="317"/>
                  </a:lnTo>
                  <a:lnTo>
                    <a:pt x="80" y="342"/>
                  </a:lnTo>
                  <a:close/>
                  <a:moveTo>
                    <a:pt x="68" y="342"/>
                  </a:moveTo>
                  <a:lnTo>
                    <a:pt x="68" y="331"/>
                  </a:lnTo>
                  <a:lnTo>
                    <a:pt x="68" y="342"/>
                  </a:lnTo>
                  <a:close/>
                  <a:moveTo>
                    <a:pt x="68" y="342"/>
                  </a:moveTo>
                  <a:lnTo>
                    <a:pt x="56" y="342"/>
                  </a:lnTo>
                  <a:lnTo>
                    <a:pt x="60" y="317"/>
                  </a:lnTo>
                  <a:lnTo>
                    <a:pt x="71" y="317"/>
                  </a:lnTo>
                  <a:lnTo>
                    <a:pt x="68" y="342"/>
                  </a:lnTo>
                  <a:close/>
                  <a:moveTo>
                    <a:pt x="56" y="342"/>
                  </a:moveTo>
                  <a:lnTo>
                    <a:pt x="56" y="340"/>
                  </a:lnTo>
                  <a:lnTo>
                    <a:pt x="56" y="339"/>
                  </a:lnTo>
                  <a:lnTo>
                    <a:pt x="54" y="339"/>
                  </a:lnTo>
                  <a:lnTo>
                    <a:pt x="53" y="339"/>
                  </a:lnTo>
                  <a:lnTo>
                    <a:pt x="51" y="338"/>
                  </a:lnTo>
                  <a:lnTo>
                    <a:pt x="48" y="338"/>
                  </a:lnTo>
                  <a:lnTo>
                    <a:pt x="51" y="317"/>
                  </a:lnTo>
                  <a:lnTo>
                    <a:pt x="53" y="317"/>
                  </a:lnTo>
                  <a:lnTo>
                    <a:pt x="54" y="317"/>
                  </a:lnTo>
                  <a:lnTo>
                    <a:pt x="56" y="317"/>
                  </a:lnTo>
                  <a:lnTo>
                    <a:pt x="57" y="317"/>
                  </a:lnTo>
                  <a:lnTo>
                    <a:pt x="59" y="317"/>
                  </a:lnTo>
                  <a:lnTo>
                    <a:pt x="60" y="317"/>
                  </a:lnTo>
                  <a:lnTo>
                    <a:pt x="56" y="342"/>
                  </a:lnTo>
                  <a:close/>
                  <a:moveTo>
                    <a:pt x="48" y="338"/>
                  </a:moveTo>
                  <a:lnTo>
                    <a:pt x="48" y="328"/>
                  </a:lnTo>
                  <a:lnTo>
                    <a:pt x="48" y="338"/>
                  </a:lnTo>
                  <a:close/>
                  <a:moveTo>
                    <a:pt x="48" y="338"/>
                  </a:moveTo>
                  <a:lnTo>
                    <a:pt x="51" y="317"/>
                  </a:lnTo>
                  <a:lnTo>
                    <a:pt x="48" y="338"/>
                  </a:lnTo>
                  <a:close/>
                  <a:moveTo>
                    <a:pt x="51" y="317"/>
                  </a:moveTo>
                  <a:lnTo>
                    <a:pt x="48" y="328"/>
                  </a:lnTo>
                  <a:lnTo>
                    <a:pt x="51" y="317"/>
                  </a:lnTo>
                  <a:close/>
                  <a:moveTo>
                    <a:pt x="48" y="338"/>
                  </a:moveTo>
                  <a:lnTo>
                    <a:pt x="46" y="338"/>
                  </a:lnTo>
                  <a:lnTo>
                    <a:pt x="45" y="338"/>
                  </a:lnTo>
                  <a:lnTo>
                    <a:pt x="43" y="338"/>
                  </a:lnTo>
                  <a:lnTo>
                    <a:pt x="42" y="338"/>
                  </a:lnTo>
                  <a:lnTo>
                    <a:pt x="40" y="338"/>
                  </a:lnTo>
                  <a:lnTo>
                    <a:pt x="48" y="317"/>
                  </a:lnTo>
                  <a:lnTo>
                    <a:pt x="50" y="317"/>
                  </a:lnTo>
                  <a:lnTo>
                    <a:pt x="51" y="317"/>
                  </a:lnTo>
                  <a:lnTo>
                    <a:pt x="48" y="338"/>
                  </a:lnTo>
                  <a:close/>
                  <a:moveTo>
                    <a:pt x="40" y="338"/>
                  </a:moveTo>
                  <a:lnTo>
                    <a:pt x="37" y="335"/>
                  </a:lnTo>
                  <a:lnTo>
                    <a:pt x="43" y="313"/>
                  </a:lnTo>
                  <a:lnTo>
                    <a:pt x="48" y="317"/>
                  </a:lnTo>
                  <a:lnTo>
                    <a:pt x="40" y="338"/>
                  </a:lnTo>
                  <a:close/>
                  <a:moveTo>
                    <a:pt x="37" y="335"/>
                  </a:moveTo>
                  <a:lnTo>
                    <a:pt x="33" y="335"/>
                  </a:lnTo>
                  <a:lnTo>
                    <a:pt x="31" y="333"/>
                  </a:lnTo>
                  <a:lnTo>
                    <a:pt x="25" y="333"/>
                  </a:lnTo>
                  <a:lnTo>
                    <a:pt x="22" y="332"/>
                  </a:lnTo>
                  <a:lnTo>
                    <a:pt x="20" y="332"/>
                  </a:lnTo>
                  <a:lnTo>
                    <a:pt x="19" y="331"/>
                  </a:lnTo>
                  <a:lnTo>
                    <a:pt x="17" y="331"/>
                  </a:lnTo>
                  <a:lnTo>
                    <a:pt x="28" y="310"/>
                  </a:lnTo>
                  <a:lnTo>
                    <a:pt x="30" y="310"/>
                  </a:lnTo>
                  <a:lnTo>
                    <a:pt x="31" y="310"/>
                  </a:lnTo>
                  <a:lnTo>
                    <a:pt x="34" y="311"/>
                  </a:lnTo>
                  <a:lnTo>
                    <a:pt x="37" y="311"/>
                  </a:lnTo>
                  <a:lnTo>
                    <a:pt x="39" y="313"/>
                  </a:lnTo>
                  <a:lnTo>
                    <a:pt x="40" y="313"/>
                  </a:lnTo>
                  <a:lnTo>
                    <a:pt x="43" y="313"/>
                  </a:lnTo>
                  <a:lnTo>
                    <a:pt x="37" y="335"/>
                  </a:lnTo>
                  <a:close/>
                  <a:moveTo>
                    <a:pt x="28" y="310"/>
                  </a:moveTo>
                  <a:lnTo>
                    <a:pt x="25" y="320"/>
                  </a:lnTo>
                  <a:lnTo>
                    <a:pt x="28" y="310"/>
                  </a:lnTo>
                  <a:close/>
                  <a:moveTo>
                    <a:pt x="17" y="331"/>
                  </a:moveTo>
                  <a:lnTo>
                    <a:pt x="16" y="329"/>
                  </a:lnTo>
                  <a:lnTo>
                    <a:pt x="14" y="329"/>
                  </a:lnTo>
                  <a:lnTo>
                    <a:pt x="13" y="328"/>
                  </a:lnTo>
                  <a:lnTo>
                    <a:pt x="11" y="328"/>
                  </a:lnTo>
                  <a:lnTo>
                    <a:pt x="9" y="328"/>
                  </a:lnTo>
                  <a:lnTo>
                    <a:pt x="8" y="328"/>
                  </a:lnTo>
                  <a:lnTo>
                    <a:pt x="17" y="306"/>
                  </a:lnTo>
                  <a:lnTo>
                    <a:pt x="19" y="306"/>
                  </a:lnTo>
                  <a:lnTo>
                    <a:pt x="20" y="306"/>
                  </a:lnTo>
                  <a:lnTo>
                    <a:pt x="22" y="307"/>
                  </a:lnTo>
                  <a:lnTo>
                    <a:pt x="23" y="307"/>
                  </a:lnTo>
                  <a:lnTo>
                    <a:pt x="26" y="308"/>
                  </a:lnTo>
                  <a:lnTo>
                    <a:pt x="28" y="310"/>
                  </a:lnTo>
                  <a:lnTo>
                    <a:pt x="17" y="331"/>
                  </a:lnTo>
                  <a:close/>
                  <a:moveTo>
                    <a:pt x="8" y="328"/>
                  </a:moveTo>
                  <a:lnTo>
                    <a:pt x="0" y="324"/>
                  </a:lnTo>
                  <a:lnTo>
                    <a:pt x="0" y="317"/>
                  </a:lnTo>
                  <a:lnTo>
                    <a:pt x="13" y="317"/>
                  </a:lnTo>
                  <a:lnTo>
                    <a:pt x="8" y="328"/>
                  </a:lnTo>
                  <a:close/>
                  <a:moveTo>
                    <a:pt x="0" y="317"/>
                  </a:moveTo>
                  <a:lnTo>
                    <a:pt x="0" y="306"/>
                  </a:lnTo>
                  <a:lnTo>
                    <a:pt x="25" y="306"/>
                  </a:lnTo>
                  <a:lnTo>
                    <a:pt x="25" y="317"/>
                  </a:lnTo>
                  <a:lnTo>
                    <a:pt x="0" y="317"/>
                  </a:lnTo>
                  <a:close/>
                  <a:moveTo>
                    <a:pt x="0" y="306"/>
                  </a:moveTo>
                  <a:lnTo>
                    <a:pt x="0" y="278"/>
                  </a:lnTo>
                  <a:lnTo>
                    <a:pt x="25" y="278"/>
                  </a:lnTo>
                  <a:lnTo>
                    <a:pt x="25" y="306"/>
                  </a:lnTo>
                  <a:lnTo>
                    <a:pt x="0" y="306"/>
                  </a:lnTo>
                  <a:close/>
                  <a:moveTo>
                    <a:pt x="0" y="278"/>
                  </a:moveTo>
                  <a:lnTo>
                    <a:pt x="0" y="264"/>
                  </a:lnTo>
                  <a:lnTo>
                    <a:pt x="25" y="264"/>
                  </a:lnTo>
                  <a:lnTo>
                    <a:pt x="25" y="278"/>
                  </a:lnTo>
                  <a:lnTo>
                    <a:pt x="0" y="278"/>
                  </a:lnTo>
                  <a:close/>
                  <a:moveTo>
                    <a:pt x="0" y="264"/>
                  </a:moveTo>
                  <a:lnTo>
                    <a:pt x="0" y="246"/>
                  </a:lnTo>
                  <a:lnTo>
                    <a:pt x="25" y="246"/>
                  </a:lnTo>
                  <a:lnTo>
                    <a:pt x="25" y="264"/>
                  </a:lnTo>
                  <a:lnTo>
                    <a:pt x="0" y="264"/>
                  </a:lnTo>
                  <a:close/>
                  <a:moveTo>
                    <a:pt x="0" y="246"/>
                  </a:moveTo>
                  <a:lnTo>
                    <a:pt x="0" y="228"/>
                  </a:lnTo>
                  <a:lnTo>
                    <a:pt x="25" y="228"/>
                  </a:lnTo>
                  <a:lnTo>
                    <a:pt x="25" y="246"/>
                  </a:lnTo>
                  <a:lnTo>
                    <a:pt x="0" y="246"/>
                  </a:lnTo>
                  <a:close/>
                  <a:moveTo>
                    <a:pt x="0" y="228"/>
                  </a:moveTo>
                  <a:lnTo>
                    <a:pt x="0" y="214"/>
                  </a:lnTo>
                  <a:lnTo>
                    <a:pt x="25" y="214"/>
                  </a:lnTo>
                  <a:lnTo>
                    <a:pt x="25" y="228"/>
                  </a:lnTo>
                  <a:lnTo>
                    <a:pt x="0" y="228"/>
                  </a:lnTo>
                  <a:close/>
                  <a:moveTo>
                    <a:pt x="0" y="214"/>
                  </a:moveTo>
                  <a:lnTo>
                    <a:pt x="0" y="192"/>
                  </a:lnTo>
                  <a:lnTo>
                    <a:pt x="25" y="192"/>
                  </a:lnTo>
                  <a:lnTo>
                    <a:pt x="25" y="214"/>
                  </a:lnTo>
                  <a:lnTo>
                    <a:pt x="0" y="214"/>
                  </a:lnTo>
                  <a:close/>
                  <a:moveTo>
                    <a:pt x="0" y="192"/>
                  </a:moveTo>
                  <a:lnTo>
                    <a:pt x="0" y="178"/>
                  </a:lnTo>
                  <a:lnTo>
                    <a:pt x="25" y="178"/>
                  </a:lnTo>
                  <a:lnTo>
                    <a:pt x="25" y="192"/>
                  </a:lnTo>
                  <a:lnTo>
                    <a:pt x="0" y="192"/>
                  </a:lnTo>
                  <a:close/>
                  <a:moveTo>
                    <a:pt x="0" y="178"/>
                  </a:moveTo>
                  <a:lnTo>
                    <a:pt x="0" y="164"/>
                  </a:lnTo>
                  <a:lnTo>
                    <a:pt x="17" y="171"/>
                  </a:lnTo>
                  <a:lnTo>
                    <a:pt x="13" y="178"/>
                  </a:lnTo>
                  <a:lnTo>
                    <a:pt x="0" y="178"/>
                  </a:lnTo>
                  <a:close/>
                  <a:moveTo>
                    <a:pt x="17" y="171"/>
                  </a:moveTo>
                  <a:lnTo>
                    <a:pt x="17" y="171"/>
                  </a:lnTo>
                  <a:lnTo>
                    <a:pt x="19" y="171"/>
                  </a:lnTo>
                  <a:lnTo>
                    <a:pt x="20" y="171"/>
                  </a:lnTo>
                  <a:lnTo>
                    <a:pt x="22" y="171"/>
                  </a:lnTo>
                  <a:lnTo>
                    <a:pt x="23" y="172"/>
                  </a:lnTo>
                  <a:lnTo>
                    <a:pt x="26" y="172"/>
                  </a:lnTo>
                  <a:lnTo>
                    <a:pt x="28" y="174"/>
                  </a:lnTo>
                  <a:lnTo>
                    <a:pt x="17" y="192"/>
                  </a:lnTo>
                  <a:lnTo>
                    <a:pt x="16" y="192"/>
                  </a:lnTo>
                  <a:lnTo>
                    <a:pt x="14" y="192"/>
                  </a:lnTo>
                  <a:lnTo>
                    <a:pt x="11" y="190"/>
                  </a:lnTo>
                  <a:lnTo>
                    <a:pt x="9" y="189"/>
                  </a:lnTo>
                  <a:lnTo>
                    <a:pt x="8" y="189"/>
                  </a:lnTo>
                  <a:lnTo>
                    <a:pt x="17" y="171"/>
                  </a:lnTo>
                  <a:close/>
                  <a:moveTo>
                    <a:pt x="20" y="196"/>
                  </a:moveTo>
                  <a:lnTo>
                    <a:pt x="17" y="192"/>
                  </a:lnTo>
                  <a:lnTo>
                    <a:pt x="25" y="181"/>
                  </a:lnTo>
                  <a:lnTo>
                    <a:pt x="20" y="196"/>
                  </a:lnTo>
                  <a:close/>
                  <a:moveTo>
                    <a:pt x="28" y="171"/>
                  </a:moveTo>
                  <a:lnTo>
                    <a:pt x="20" y="196"/>
                  </a:lnTo>
                  <a:lnTo>
                    <a:pt x="28" y="171"/>
                  </a:lnTo>
                  <a:close/>
                  <a:moveTo>
                    <a:pt x="28" y="171"/>
                  </a:moveTo>
                  <a:lnTo>
                    <a:pt x="25" y="185"/>
                  </a:lnTo>
                  <a:lnTo>
                    <a:pt x="28" y="171"/>
                  </a:lnTo>
                  <a:close/>
                  <a:moveTo>
                    <a:pt x="28" y="171"/>
                  </a:moveTo>
                  <a:lnTo>
                    <a:pt x="28" y="172"/>
                  </a:lnTo>
                  <a:lnTo>
                    <a:pt x="28" y="174"/>
                  </a:lnTo>
                  <a:lnTo>
                    <a:pt x="20" y="196"/>
                  </a:lnTo>
                  <a:lnTo>
                    <a:pt x="19" y="196"/>
                  </a:lnTo>
                  <a:lnTo>
                    <a:pt x="17" y="196"/>
                  </a:lnTo>
                  <a:lnTo>
                    <a:pt x="28" y="171"/>
                  </a:lnTo>
                  <a:close/>
                  <a:moveTo>
                    <a:pt x="28" y="174"/>
                  </a:moveTo>
                  <a:lnTo>
                    <a:pt x="30" y="174"/>
                  </a:lnTo>
                  <a:lnTo>
                    <a:pt x="31" y="174"/>
                  </a:lnTo>
                  <a:lnTo>
                    <a:pt x="25" y="196"/>
                  </a:lnTo>
                  <a:lnTo>
                    <a:pt x="23" y="196"/>
                  </a:lnTo>
                  <a:lnTo>
                    <a:pt x="22" y="196"/>
                  </a:lnTo>
                  <a:lnTo>
                    <a:pt x="20" y="196"/>
                  </a:lnTo>
                  <a:lnTo>
                    <a:pt x="28" y="174"/>
                  </a:lnTo>
                  <a:close/>
                  <a:moveTo>
                    <a:pt x="31" y="174"/>
                  </a:moveTo>
                  <a:lnTo>
                    <a:pt x="34" y="174"/>
                  </a:lnTo>
                  <a:lnTo>
                    <a:pt x="36" y="175"/>
                  </a:lnTo>
                  <a:lnTo>
                    <a:pt x="37" y="175"/>
                  </a:lnTo>
                  <a:lnTo>
                    <a:pt x="40" y="176"/>
                  </a:lnTo>
                  <a:lnTo>
                    <a:pt x="46" y="176"/>
                  </a:lnTo>
                  <a:lnTo>
                    <a:pt x="48" y="178"/>
                  </a:lnTo>
                  <a:lnTo>
                    <a:pt x="51" y="178"/>
                  </a:lnTo>
                  <a:lnTo>
                    <a:pt x="48" y="203"/>
                  </a:lnTo>
                  <a:lnTo>
                    <a:pt x="43" y="201"/>
                  </a:lnTo>
                  <a:lnTo>
                    <a:pt x="40" y="200"/>
                  </a:lnTo>
                  <a:lnTo>
                    <a:pt x="37" y="200"/>
                  </a:lnTo>
                  <a:lnTo>
                    <a:pt x="34" y="199"/>
                  </a:lnTo>
                  <a:lnTo>
                    <a:pt x="30" y="197"/>
                  </a:lnTo>
                  <a:lnTo>
                    <a:pt x="28" y="197"/>
                  </a:lnTo>
                  <a:lnTo>
                    <a:pt x="25" y="196"/>
                  </a:lnTo>
                  <a:lnTo>
                    <a:pt x="31" y="174"/>
                  </a:lnTo>
                  <a:close/>
                  <a:moveTo>
                    <a:pt x="48" y="203"/>
                  </a:moveTo>
                  <a:lnTo>
                    <a:pt x="48" y="189"/>
                  </a:lnTo>
                  <a:lnTo>
                    <a:pt x="48" y="203"/>
                  </a:lnTo>
                  <a:close/>
                  <a:moveTo>
                    <a:pt x="51" y="178"/>
                  </a:moveTo>
                  <a:lnTo>
                    <a:pt x="48" y="203"/>
                  </a:lnTo>
                  <a:lnTo>
                    <a:pt x="51" y="178"/>
                  </a:lnTo>
                  <a:close/>
                  <a:moveTo>
                    <a:pt x="48" y="203"/>
                  </a:moveTo>
                  <a:lnTo>
                    <a:pt x="48" y="189"/>
                  </a:lnTo>
                  <a:lnTo>
                    <a:pt x="48" y="203"/>
                  </a:lnTo>
                  <a:close/>
                  <a:moveTo>
                    <a:pt x="51" y="178"/>
                  </a:moveTo>
                  <a:lnTo>
                    <a:pt x="56" y="178"/>
                  </a:lnTo>
                  <a:lnTo>
                    <a:pt x="51" y="203"/>
                  </a:lnTo>
                  <a:lnTo>
                    <a:pt x="50" y="203"/>
                  </a:lnTo>
                  <a:lnTo>
                    <a:pt x="48" y="203"/>
                  </a:lnTo>
                  <a:lnTo>
                    <a:pt x="51" y="178"/>
                  </a:lnTo>
                  <a:close/>
                  <a:moveTo>
                    <a:pt x="56" y="178"/>
                  </a:moveTo>
                  <a:lnTo>
                    <a:pt x="56" y="178"/>
                  </a:lnTo>
                  <a:lnTo>
                    <a:pt x="56" y="179"/>
                  </a:lnTo>
                  <a:lnTo>
                    <a:pt x="56" y="181"/>
                  </a:lnTo>
                  <a:lnTo>
                    <a:pt x="51" y="203"/>
                  </a:lnTo>
                  <a:lnTo>
                    <a:pt x="56" y="178"/>
                  </a:lnTo>
                  <a:close/>
                  <a:moveTo>
                    <a:pt x="51" y="203"/>
                  </a:moveTo>
                  <a:lnTo>
                    <a:pt x="56" y="192"/>
                  </a:lnTo>
                  <a:lnTo>
                    <a:pt x="51" y="203"/>
                  </a:lnTo>
                  <a:close/>
                  <a:moveTo>
                    <a:pt x="56" y="181"/>
                  </a:moveTo>
                  <a:lnTo>
                    <a:pt x="59" y="181"/>
                  </a:lnTo>
                  <a:lnTo>
                    <a:pt x="62" y="181"/>
                  </a:lnTo>
                  <a:lnTo>
                    <a:pt x="63" y="181"/>
                  </a:lnTo>
                  <a:lnTo>
                    <a:pt x="66" y="181"/>
                  </a:lnTo>
                  <a:lnTo>
                    <a:pt x="70" y="181"/>
                  </a:lnTo>
                  <a:lnTo>
                    <a:pt x="71" y="181"/>
                  </a:lnTo>
                  <a:lnTo>
                    <a:pt x="68" y="203"/>
                  </a:lnTo>
                  <a:lnTo>
                    <a:pt x="66" y="203"/>
                  </a:lnTo>
                  <a:lnTo>
                    <a:pt x="63" y="203"/>
                  </a:lnTo>
                  <a:lnTo>
                    <a:pt x="60" y="203"/>
                  </a:lnTo>
                  <a:lnTo>
                    <a:pt x="56" y="203"/>
                  </a:lnTo>
                  <a:lnTo>
                    <a:pt x="53" y="203"/>
                  </a:lnTo>
                  <a:lnTo>
                    <a:pt x="51" y="203"/>
                  </a:lnTo>
                  <a:lnTo>
                    <a:pt x="56" y="181"/>
                  </a:lnTo>
                  <a:close/>
                  <a:moveTo>
                    <a:pt x="68" y="203"/>
                  </a:moveTo>
                  <a:lnTo>
                    <a:pt x="68" y="192"/>
                  </a:lnTo>
                  <a:lnTo>
                    <a:pt x="68" y="203"/>
                  </a:lnTo>
                  <a:close/>
                  <a:moveTo>
                    <a:pt x="71" y="181"/>
                  </a:moveTo>
                  <a:lnTo>
                    <a:pt x="73" y="181"/>
                  </a:lnTo>
                  <a:lnTo>
                    <a:pt x="74" y="181"/>
                  </a:lnTo>
                  <a:lnTo>
                    <a:pt x="77" y="181"/>
                  </a:lnTo>
                  <a:lnTo>
                    <a:pt x="80" y="181"/>
                  </a:lnTo>
                  <a:lnTo>
                    <a:pt x="80" y="203"/>
                  </a:lnTo>
                  <a:lnTo>
                    <a:pt x="68" y="203"/>
                  </a:lnTo>
                  <a:lnTo>
                    <a:pt x="71" y="181"/>
                  </a:lnTo>
                  <a:close/>
                  <a:moveTo>
                    <a:pt x="80" y="181"/>
                  </a:moveTo>
                  <a:lnTo>
                    <a:pt x="91" y="181"/>
                  </a:lnTo>
                  <a:lnTo>
                    <a:pt x="96" y="203"/>
                  </a:lnTo>
                  <a:lnTo>
                    <a:pt x="94" y="203"/>
                  </a:lnTo>
                  <a:lnTo>
                    <a:pt x="93" y="203"/>
                  </a:lnTo>
                  <a:lnTo>
                    <a:pt x="88" y="203"/>
                  </a:lnTo>
                  <a:lnTo>
                    <a:pt x="83" y="203"/>
                  </a:lnTo>
                  <a:lnTo>
                    <a:pt x="82" y="203"/>
                  </a:lnTo>
                  <a:lnTo>
                    <a:pt x="80" y="203"/>
                  </a:lnTo>
                  <a:lnTo>
                    <a:pt x="80" y="181"/>
                  </a:lnTo>
                  <a:close/>
                  <a:moveTo>
                    <a:pt x="91" y="181"/>
                  </a:moveTo>
                  <a:lnTo>
                    <a:pt x="93" y="181"/>
                  </a:lnTo>
                  <a:lnTo>
                    <a:pt x="94" y="181"/>
                  </a:lnTo>
                  <a:lnTo>
                    <a:pt x="97" y="179"/>
                  </a:lnTo>
                  <a:lnTo>
                    <a:pt x="100" y="178"/>
                  </a:lnTo>
                  <a:lnTo>
                    <a:pt x="102" y="178"/>
                  </a:lnTo>
                  <a:lnTo>
                    <a:pt x="103" y="178"/>
                  </a:lnTo>
                  <a:lnTo>
                    <a:pt x="107" y="199"/>
                  </a:lnTo>
                  <a:lnTo>
                    <a:pt x="105" y="200"/>
                  </a:lnTo>
                  <a:lnTo>
                    <a:pt x="105" y="201"/>
                  </a:lnTo>
                  <a:lnTo>
                    <a:pt x="102" y="201"/>
                  </a:lnTo>
                  <a:lnTo>
                    <a:pt x="100" y="203"/>
                  </a:lnTo>
                  <a:lnTo>
                    <a:pt x="99" y="203"/>
                  </a:lnTo>
                  <a:lnTo>
                    <a:pt x="96" y="203"/>
                  </a:lnTo>
                  <a:lnTo>
                    <a:pt x="91" y="181"/>
                  </a:lnTo>
                  <a:close/>
                  <a:moveTo>
                    <a:pt x="103" y="178"/>
                  </a:moveTo>
                  <a:lnTo>
                    <a:pt x="105" y="178"/>
                  </a:lnTo>
                  <a:lnTo>
                    <a:pt x="108" y="178"/>
                  </a:lnTo>
                  <a:lnTo>
                    <a:pt x="110" y="176"/>
                  </a:lnTo>
                  <a:lnTo>
                    <a:pt x="111" y="176"/>
                  </a:lnTo>
                  <a:lnTo>
                    <a:pt x="113" y="175"/>
                  </a:lnTo>
                  <a:lnTo>
                    <a:pt x="114" y="174"/>
                  </a:lnTo>
                  <a:lnTo>
                    <a:pt x="122" y="199"/>
                  </a:lnTo>
                  <a:lnTo>
                    <a:pt x="120" y="199"/>
                  </a:lnTo>
                  <a:lnTo>
                    <a:pt x="117" y="199"/>
                  </a:lnTo>
                  <a:lnTo>
                    <a:pt x="116" y="199"/>
                  </a:lnTo>
                  <a:lnTo>
                    <a:pt x="113" y="199"/>
                  </a:lnTo>
                  <a:lnTo>
                    <a:pt x="110" y="199"/>
                  </a:lnTo>
                  <a:lnTo>
                    <a:pt x="107" y="199"/>
                  </a:lnTo>
                  <a:lnTo>
                    <a:pt x="103" y="178"/>
                  </a:lnTo>
                  <a:close/>
                  <a:moveTo>
                    <a:pt x="114" y="174"/>
                  </a:moveTo>
                  <a:lnTo>
                    <a:pt x="119" y="189"/>
                  </a:lnTo>
                  <a:lnTo>
                    <a:pt x="114" y="174"/>
                  </a:lnTo>
                  <a:close/>
                  <a:moveTo>
                    <a:pt x="114" y="174"/>
                  </a:moveTo>
                  <a:lnTo>
                    <a:pt x="119" y="199"/>
                  </a:lnTo>
                  <a:lnTo>
                    <a:pt x="114" y="174"/>
                  </a:lnTo>
                  <a:close/>
                  <a:moveTo>
                    <a:pt x="122" y="199"/>
                  </a:moveTo>
                  <a:lnTo>
                    <a:pt x="119" y="199"/>
                  </a:lnTo>
                  <a:lnTo>
                    <a:pt x="119" y="189"/>
                  </a:lnTo>
                  <a:lnTo>
                    <a:pt x="122" y="199"/>
                  </a:lnTo>
                  <a:close/>
                  <a:moveTo>
                    <a:pt x="114" y="174"/>
                  </a:moveTo>
                  <a:lnTo>
                    <a:pt x="222" y="157"/>
                  </a:lnTo>
                  <a:lnTo>
                    <a:pt x="225" y="178"/>
                  </a:lnTo>
                  <a:lnTo>
                    <a:pt x="122" y="199"/>
                  </a:lnTo>
                  <a:lnTo>
                    <a:pt x="114" y="174"/>
                  </a:lnTo>
                  <a:close/>
                  <a:moveTo>
                    <a:pt x="222" y="157"/>
                  </a:moveTo>
                  <a:lnTo>
                    <a:pt x="344" y="132"/>
                  </a:lnTo>
                  <a:lnTo>
                    <a:pt x="351" y="153"/>
                  </a:lnTo>
                  <a:lnTo>
                    <a:pt x="225" y="178"/>
                  </a:lnTo>
                  <a:lnTo>
                    <a:pt x="222" y="157"/>
                  </a:lnTo>
                  <a:close/>
                  <a:moveTo>
                    <a:pt x="344" y="132"/>
                  </a:moveTo>
                  <a:lnTo>
                    <a:pt x="387" y="124"/>
                  </a:lnTo>
                  <a:lnTo>
                    <a:pt x="433" y="115"/>
                  </a:lnTo>
                  <a:lnTo>
                    <a:pt x="479" y="107"/>
                  </a:lnTo>
                  <a:lnTo>
                    <a:pt x="525" y="99"/>
                  </a:lnTo>
                  <a:lnTo>
                    <a:pt x="618" y="81"/>
                  </a:lnTo>
                  <a:lnTo>
                    <a:pt x="664" y="72"/>
                  </a:lnTo>
                  <a:lnTo>
                    <a:pt x="710" y="64"/>
                  </a:lnTo>
                  <a:lnTo>
                    <a:pt x="753" y="56"/>
                  </a:lnTo>
                  <a:lnTo>
                    <a:pt x="796" y="47"/>
                  </a:lnTo>
                  <a:lnTo>
                    <a:pt x="838" y="40"/>
                  </a:lnTo>
                  <a:lnTo>
                    <a:pt x="858" y="36"/>
                  </a:lnTo>
                  <a:lnTo>
                    <a:pt x="876" y="33"/>
                  </a:lnTo>
                  <a:lnTo>
                    <a:pt x="896" y="29"/>
                  </a:lnTo>
                  <a:lnTo>
                    <a:pt x="915" y="25"/>
                  </a:lnTo>
                  <a:lnTo>
                    <a:pt x="932" y="22"/>
                  </a:lnTo>
                  <a:lnTo>
                    <a:pt x="949" y="19"/>
                  </a:lnTo>
                  <a:lnTo>
                    <a:pt x="966" y="15"/>
                  </a:lnTo>
                  <a:lnTo>
                    <a:pt x="981" y="13"/>
                  </a:lnTo>
                  <a:lnTo>
                    <a:pt x="997" y="10"/>
                  </a:lnTo>
                  <a:lnTo>
                    <a:pt x="1009" y="7"/>
                  </a:lnTo>
                  <a:lnTo>
                    <a:pt x="1013" y="29"/>
                  </a:lnTo>
                  <a:lnTo>
                    <a:pt x="1000" y="32"/>
                  </a:lnTo>
                  <a:lnTo>
                    <a:pt x="986" y="35"/>
                  </a:lnTo>
                  <a:lnTo>
                    <a:pt x="969" y="38"/>
                  </a:lnTo>
                  <a:lnTo>
                    <a:pt x="952" y="40"/>
                  </a:lnTo>
                  <a:lnTo>
                    <a:pt x="935" y="43"/>
                  </a:lnTo>
                  <a:lnTo>
                    <a:pt x="918" y="47"/>
                  </a:lnTo>
                  <a:lnTo>
                    <a:pt x="900" y="50"/>
                  </a:lnTo>
                  <a:lnTo>
                    <a:pt x="881" y="54"/>
                  </a:lnTo>
                  <a:lnTo>
                    <a:pt x="863" y="57"/>
                  </a:lnTo>
                  <a:lnTo>
                    <a:pt x="841" y="61"/>
                  </a:lnTo>
                  <a:lnTo>
                    <a:pt x="799" y="69"/>
                  </a:lnTo>
                  <a:lnTo>
                    <a:pt x="758" y="78"/>
                  </a:lnTo>
                  <a:lnTo>
                    <a:pt x="713" y="86"/>
                  </a:lnTo>
                  <a:lnTo>
                    <a:pt x="669" y="94"/>
                  </a:lnTo>
                  <a:lnTo>
                    <a:pt x="622" y="103"/>
                  </a:lnTo>
                  <a:lnTo>
                    <a:pt x="530" y="119"/>
                  </a:lnTo>
                  <a:lnTo>
                    <a:pt x="485" y="128"/>
                  </a:lnTo>
                  <a:lnTo>
                    <a:pt x="441" y="136"/>
                  </a:lnTo>
                  <a:lnTo>
                    <a:pt x="394" y="144"/>
                  </a:lnTo>
                  <a:lnTo>
                    <a:pt x="351" y="153"/>
                  </a:lnTo>
                  <a:lnTo>
                    <a:pt x="344" y="132"/>
                  </a:lnTo>
                  <a:close/>
                  <a:moveTo>
                    <a:pt x="1013" y="29"/>
                  </a:moveTo>
                  <a:lnTo>
                    <a:pt x="1009" y="18"/>
                  </a:lnTo>
                  <a:lnTo>
                    <a:pt x="1013" y="29"/>
                  </a:lnTo>
                  <a:close/>
                  <a:moveTo>
                    <a:pt x="1009" y="7"/>
                  </a:moveTo>
                  <a:lnTo>
                    <a:pt x="1010" y="7"/>
                  </a:lnTo>
                  <a:lnTo>
                    <a:pt x="1012" y="7"/>
                  </a:lnTo>
                  <a:lnTo>
                    <a:pt x="1013" y="7"/>
                  </a:lnTo>
                  <a:lnTo>
                    <a:pt x="1017" y="6"/>
                  </a:lnTo>
                  <a:lnTo>
                    <a:pt x="1018" y="6"/>
                  </a:lnTo>
                  <a:lnTo>
                    <a:pt x="1020" y="4"/>
                  </a:lnTo>
                  <a:lnTo>
                    <a:pt x="1021" y="4"/>
                  </a:lnTo>
                  <a:lnTo>
                    <a:pt x="1026" y="29"/>
                  </a:lnTo>
                  <a:lnTo>
                    <a:pt x="1024" y="29"/>
                  </a:lnTo>
                  <a:lnTo>
                    <a:pt x="1023" y="29"/>
                  </a:lnTo>
                  <a:lnTo>
                    <a:pt x="1021" y="29"/>
                  </a:lnTo>
                  <a:lnTo>
                    <a:pt x="1017" y="29"/>
                  </a:lnTo>
                  <a:lnTo>
                    <a:pt x="1015" y="29"/>
                  </a:lnTo>
                  <a:lnTo>
                    <a:pt x="1013" y="29"/>
                  </a:lnTo>
                  <a:lnTo>
                    <a:pt x="1009" y="7"/>
                  </a:lnTo>
                  <a:close/>
                  <a:moveTo>
                    <a:pt x="1021" y="4"/>
                  </a:moveTo>
                  <a:lnTo>
                    <a:pt x="1023" y="4"/>
                  </a:lnTo>
                  <a:lnTo>
                    <a:pt x="1024" y="4"/>
                  </a:lnTo>
                  <a:lnTo>
                    <a:pt x="1026" y="4"/>
                  </a:lnTo>
                  <a:lnTo>
                    <a:pt x="1029" y="4"/>
                  </a:lnTo>
                  <a:lnTo>
                    <a:pt x="1030" y="4"/>
                  </a:lnTo>
                  <a:lnTo>
                    <a:pt x="1033" y="4"/>
                  </a:lnTo>
                  <a:lnTo>
                    <a:pt x="1038" y="25"/>
                  </a:lnTo>
                  <a:lnTo>
                    <a:pt x="1037" y="25"/>
                  </a:lnTo>
                  <a:lnTo>
                    <a:pt x="1035" y="25"/>
                  </a:lnTo>
                  <a:lnTo>
                    <a:pt x="1033" y="26"/>
                  </a:lnTo>
                  <a:lnTo>
                    <a:pt x="1030" y="26"/>
                  </a:lnTo>
                  <a:lnTo>
                    <a:pt x="1029" y="28"/>
                  </a:lnTo>
                  <a:lnTo>
                    <a:pt x="1026" y="29"/>
                  </a:lnTo>
                  <a:lnTo>
                    <a:pt x="1021" y="4"/>
                  </a:lnTo>
                  <a:close/>
                  <a:moveTo>
                    <a:pt x="1033" y="4"/>
                  </a:moveTo>
                  <a:lnTo>
                    <a:pt x="1038" y="14"/>
                  </a:lnTo>
                  <a:lnTo>
                    <a:pt x="1033" y="4"/>
                  </a:lnTo>
                  <a:close/>
                  <a:moveTo>
                    <a:pt x="1033" y="4"/>
                  </a:moveTo>
                  <a:lnTo>
                    <a:pt x="1038" y="25"/>
                  </a:lnTo>
                  <a:lnTo>
                    <a:pt x="1033" y="4"/>
                  </a:lnTo>
                  <a:close/>
                  <a:moveTo>
                    <a:pt x="1033" y="4"/>
                  </a:moveTo>
                  <a:lnTo>
                    <a:pt x="1033" y="3"/>
                  </a:lnTo>
                  <a:lnTo>
                    <a:pt x="1033" y="1"/>
                  </a:lnTo>
                  <a:lnTo>
                    <a:pt x="1033" y="0"/>
                  </a:lnTo>
                  <a:lnTo>
                    <a:pt x="1035" y="0"/>
                  </a:lnTo>
                  <a:lnTo>
                    <a:pt x="1037" y="0"/>
                  </a:lnTo>
                  <a:lnTo>
                    <a:pt x="1038" y="0"/>
                  </a:lnTo>
                  <a:lnTo>
                    <a:pt x="1041" y="25"/>
                  </a:lnTo>
                  <a:lnTo>
                    <a:pt x="1040" y="25"/>
                  </a:lnTo>
                  <a:lnTo>
                    <a:pt x="1038" y="25"/>
                  </a:lnTo>
                  <a:lnTo>
                    <a:pt x="1033" y="4"/>
                  </a:lnTo>
                  <a:close/>
                  <a:moveTo>
                    <a:pt x="1038" y="0"/>
                  </a:moveTo>
                  <a:lnTo>
                    <a:pt x="1038" y="0"/>
                  </a:lnTo>
                  <a:lnTo>
                    <a:pt x="1040" y="0"/>
                  </a:lnTo>
                  <a:lnTo>
                    <a:pt x="1041" y="0"/>
                  </a:lnTo>
                  <a:lnTo>
                    <a:pt x="1046" y="25"/>
                  </a:lnTo>
                  <a:lnTo>
                    <a:pt x="1041" y="25"/>
                  </a:lnTo>
                  <a:lnTo>
                    <a:pt x="1038" y="0"/>
                  </a:lnTo>
                  <a:close/>
                  <a:moveTo>
                    <a:pt x="1041" y="0"/>
                  </a:moveTo>
                  <a:lnTo>
                    <a:pt x="1043" y="0"/>
                  </a:lnTo>
                  <a:lnTo>
                    <a:pt x="1044" y="0"/>
                  </a:lnTo>
                  <a:lnTo>
                    <a:pt x="1049" y="0"/>
                  </a:lnTo>
                  <a:lnTo>
                    <a:pt x="1054" y="0"/>
                  </a:lnTo>
                  <a:lnTo>
                    <a:pt x="1055" y="0"/>
                  </a:lnTo>
                  <a:lnTo>
                    <a:pt x="1058" y="0"/>
                  </a:lnTo>
                  <a:lnTo>
                    <a:pt x="1061" y="21"/>
                  </a:lnTo>
                  <a:lnTo>
                    <a:pt x="1058" y="21"/>
                  </a:lnTo>
                  <a:lnTo>
                    <a:pt x="1057" y="21"/>
                  </a:lnTo>
                  <a:lnTo>
                    <a:pt x="1054" y="22"/>
                  </a:lnTo>
                  <a:lnTo>
                    <a:pt x="1052" y="22"/>
                  </a:lnTo>
                  <a:lnTo>
                    <a:pt x="1050" y="22"/>
                  </a:lnTo>
                  <a:lnTo>
                    <a:pt x="1049" y="24"/>
                  </a:lnTo>
                  <a:lnTo>
                    <a:pt x="1047" y="24"/>
                  </a:lnTo>
                  <a:lnTo>
                    <a:pt x="1046" y="25"/>
                  </a:lnTo>
                  <a:lnTo>
                    <a:pt x="1041" y="0"/>
                  </a:lnTo>
                  <a:close/>
                  <a:moveTo>
                    <a:pt x="1058" y="0"/>
                  </a:moveTo>
                  <a:lnTo>
                    <a:pt x="1061" y="0"/>
                  </a:lnTo>
                  <a:lnTo>
                    <a:pt x="1058" y="11"/>
                  </a:lnTo>
                  <a:lnTo>
                    <a:pt x="1058" y="0"/>
                  </a:lnTo>
                  <a:close/>
                  <a:moveTo>
                    <a:pt x="1061" y="0"/>
                  </a:moveTo>
                  <a:lnTo>
                    <a:pt x="1058" y="21"/>
                  </a:lnTo>
                  <a:lnTo>
                    <a:pt x="1061" y="0"/>
                  </a:lnTo>
                  <a:close/>
                  <a:moveTo>
                    <a:pt x="1061" y="0"/>
                  </a:moveTo>
                  <a:lnTo>
                    <a:pt x="1063" y="0"/>
                  </a:lnTo>
                  <a:lnTo>
                    <a:pt x="1064" y="0"/>
                  </a:lnTo>
                  <a:lnTo>
                    <a:pt x="1066" y="0"/>
                  </a:lnTo>
                  <a:lnTo>
                    <a:pt x="1061" y="21"/>
                  </a:lnTo>
                  <a:lnTo>
                    <a:pt x="1060" y="21"/>
                  </a:lnTo>
                  <a:lnTo>
                    <a:pt x="1058" y="21"/>
                  </a:lnTo>
                  <a:lnTo>
                    <a:pt x="1061" y="0"/>
                  </a:lnTo>
                  <a:close/>
                  <a:moveTo>
                    <a:pt x="1066" y="0"/>
                  </a:moveTo>
                  <a:lnTo>
                    <a:pt x="1067" y="0"/>
                  </a:lnTo>
                  <a:lnTo>
                    <a:pt x="1069" y="0"/>
                  </a:lnTo>
                  <a:lnTo>
                    <a:pt x="1070" y="0"/>
                  </a:lnTo>
                  <a:lnTo>
                    <a:pt x="1072" y="0"/>
                  </a:lnTo>
                  <a:lnTo>
                    <a:pt x="1066" y="25"/>
                  </a:lnTo>
                  <a:lnTo>
                    <a:pt x="1064" y="25"/>
                  </a:lnTo>
                  <a:lnTo>
                    <a:pt x="1063" y="24"/>
                  </a:lnTo>
                  <a:lnTo>
                    <a:pt x="1061" y="22"/>
                  </a:lnTo>
                  <a:lnTo>
                    <a:pt x="1061" y="21"/>
                  </a:lnTo>
                  <a:lnTo>
                    <a:pt x="1066" y="0"/>
                  </a:lnTo>
                  <a:close/>
                  <a:moveTo>
                    <a:pt x="1072" y="0"/>
                  </a:moveTo>
                  <a:lnTo>
                    <a:pt x="1097" y="11"/>
                  </a:lnTo>
                  <a:lnTo>
                    <a:pt x="1081" y="29"/>
                  </a:lnTo>
                  <a:lnTo>
                    <a:pt x="1080" y="29"/>
                  </a:lnTo>
                  <a:lnTo>
                    <a:pt x="1078" y="28"/>
                  </a:lnTo>
                  <a:lnTo>
                    <a:pt x="1074" y="26"/>
                  </a:lnTo>
                  <a:lnTo>
                    <a:pt x="1072" y="26"/>
                  </a:lnTo>
                  <a:lnTo>
                    <a:pt x="1070" y="25"/>
                  </a:lnTo>
                  <a:lnTo>
                    <a:pt x="1069" y="25"/>
                  </a:lnTo>
                  <a:lnTo>
                    <a:pt x="1066" y="25"/>
                  </a:lnTo>
                  <a:lnTo>
                    <a:pt x="1072" y="0"/>
                  </a:lnTo>
                  <a:close/>
                  <a:moveTo>
                    <a:pt x="1097" y="11"/>
                  </a:moveTo>
                  <a:lnTo>
                    <a:pt x="1089" y="21"/>
                  </a:lnTo>
                  <a:lnTo>
                    <a:pt x="1097" y="11"/>
                  </a:lnTo>
                  <a:close/>
                  <a:moveTo>
                    <a:pt x="1097" y="11"/>
                  </a:moveTo>
                  <a:lnTo>
                    <a:pt x="1100" y="13"/>
                  </a:lnTo>
                  <a:lnTo>
                    <a:pt x="1101" y="15"/>
                  </a:lnTo>
                  <a:lnTo>
                    <a:pt x="1104" y="17"/>
                  </a:lnTo>
                  <a:lnTo>
                    <a:pt x="1106" y="17"/>
                  </a:lnTo>
                  <a:lnTo>
                    <a:pt x="1107" y="18"/>
                  </a:lnTo>
                  <a:lnTo>
                    <a:pt x="1109" y="18"/>
                  </a:lnTo>
                  <a:lnTo>
                    <a:pt x="1092" y="36"/>
                  </a:lnTo>
                  <a:lnTo>
                    <a:pt x="1090" y="35"/>
                  </a:lnTo>
                  <a:lnTo>
                    <a:pt x="1087" y="33"/>
                  </a:lnTo>
                  <a:lnTo>
                    <a:pt x="1084" y="32"/>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39"/>
                  </a:lnTo>
                  <a:lnTo>
                    <a:pt x="1089" y="39"/>
                  </a:lnTo>
                  <a:lnTo>
                    <a:pt x="1089" y="38"/>
                  </a:lnTo>
                  <a:lnTo>
                    <a:pt x="1089" y="36"/>
                  </a:lnTo>
                  <a:lnTo>
                    <a:pt x="1089" y="35"/>
                  </a:lnTo>
                  <a:lnTo>
                    <a:pt x="1089" y="33"/>
                  </a:lnTo>
                  <a:lnTo>
                    <a:pt x="1089" y="32"/>
                  </a:lnTo>
                  <a:lnTo>
                    <a:pt x="1089" y="31"/>
                  </a:lnTo>
                  <a:lnTo>
                    <a:pt x="1089" y="29"/>
                  </a:lnTo>
                  <a:lnTo>
                    <a:pt x="1112" y="29"/>
                  </a:lnTo>
                  <a:close/>
                  <a:moveTo>
                    <a:pt x="1112" y="39"/>
                  </a:moveTo>
                  <a:lnTo>
                    <a:pt x="1100" y="39"/>
                  </a:lnTo>
                  <a:lnTo>
                    <a:pt x="1112" y="39"/>
                  </a:lnTo>
                  <a:close/>
                  <a:moveTo>
                    <a:pt x="1112" y="39"/>
                  </a:moveTo>
                  <a:lnTo>
                    <a:pt x="1089" y="39"/>
                  </a:lnTo>
                  <a:lnTo>
                    <a:pt x="1112" y="39"/>
                  </a:lnTo>
                  <a:close/>
                  <a:moveTo>
                    <a:pt x="1089" y="39"/>
                  </a:moveTo>
                  <a:lnTo>
                    <a:pt x="1100" y="39"/>
                  </a:lnTo>
                  <a:lnTo>
                    <a:pt x="1089" y="39"/>
                  </a:lnTo>
                  <a:close/>
                  <a:moveTo>
                    <a:pt x="1112" y="39"/>
                  </a:moveTo>
                  <a:lnTo>
                    <a:pt x="1112" y="42"/>
                  </a:lnTo>
                  <a:lnTo>
                    <a:pt x="1089" y="42"/>
                  </a:lnTo>
                  <a:lnTo>
                    <a:pt x="1089" y="39"/>
                  </a:lnTo>
                  <a:lnTo>
                    <a:pt x="1112" y="39"/>
                  </a:lnTo>
                  <a:close/>
                  <a:moveTo>
                    <a:pt x="1112" y="42"/>
                  </a:moveTo>
                  <a:lnTo>
                    <a:pt x="1112" y="46"/>
                  </a:lnTo>
                  <a:lnTo>
                    <a:pt x="1089" y="46"/>
                  </a:lnTo>
                  <a:lnTo>
                    <a:pt x="1089" y="42"/>
                  </a:lnTo>
                  <a:lnTo>
                    <a:pt x="1112" y="42"/>
                  </a:lnTo>
                  <a:close/>
                  <a:moveTo>
                    <a:pt x="1112" y="46"/>
                  </a:moveTo>
                  <a:lnTo>
                    <a:pt x="1112" y="47"/>
                  </a:lnTo>
                  <a:lnTo>
                    <a:pt x="1112" y="49"/>
                  </a:lnTo>
                  <a:lnTo>
                    <a:pt x="1112" y="51"/>
                  </a:lnTo>
                  <a:lnTo>
                    <a:pt x="1112" y="54"/>
                  </a:lnTo>
                  <a:lnTo>
                    <a:pt x="1112" y="58"/>
                  </a:lnTo>
                  <a:lnTo>
                    <a:pt x="1112" y="64"/>
                  </a:lnTo>
                  <a:lnTo>
                    <a:pt x="1089" y="64"/>
                  </a:lnTo>
                  <a:lnTo>
                    <a:pt x="1089" y="58"/>
                  </a:lnTo>
                  <a:lnTo>
                    <a:pt x="1089" y="54"/>
                  </a:lnTo>
                  <a:lnTo>
                    <a:pt x="1089" y="51"/>
                  </a:lnTo>
                  <a:lnTo>
                    <a:pt x="1089" y="49"/>
                  </a:lnTo>
                  <a:lnTo>
                    <a:pt x="1089" y="47"/>
                  </a:lnTo>
                  <a:lnTo>
                    <a:pt x="1089" y="46"/>
                  </a:lnTo>
                  <a:lnTo>
                    <a:pt x="1112" y="46"/>
                  </a:lnTo>
                  <a:close/>
                  <a:moveTo>
                    <a:pt x="1112" y="64"/>
                  </a:moveTo>
                  <a:lnTo>
                    <a:pt x="1100" y="64"/>
                  </a:lnTo>
                  <a:lnTo>
                    <a:pt x="1112" y="64"/>
                  </a:lnTo>
                  <a:close/>
                  <a:moveTo>
                    <a:pt x="1112" y="64"/>
                  </a:moveTo>
                  <a:lnTo>
                    <a:pt x="1112" y="69"/>
                  </a:lnTo>
                  <a:lnTo>
                    <a:pt x="1112" y="74"/>
                  </a:lnTo>
                  <a:lnTo>
                    <a:pt x="1112" y="76"/>
                  </a:lnTo>
                  <a:lnTo>
                    <a:pt x="1112" y="79"/>
                  </a:lnTo>
                  <a:lnTo>
                    <a:pt x="1112" y="81"/>
                  </a:lnTo>
                  <a:lnTo>
                    <a:pt x="1112" y="82"/>
                  </a:lnTo>
                  <a:lnTo>
                    <a:pt x="1089" y="82"/>
                  </a:lnTo>
                  <a:lnTo>
                    <a:pt x="1089" y="79"/>
                  </a:lnTo>
                  <a:lnTo>
                    <a:pt x="1089" y="76"/>
                  </a:lnTo>
                  <a:lnTo>
                    <a:pt x="1089" y="75"/>
                  </a:lnTo>
                  <a:lnTo>
                    <a:pt x="1089" y="74"/>
                  </a:lnTo>
                  <a:lnTo>
                    <a:pt x="1089" y="71"/>
                  </a:lnTo>
                  <a:lnTo>
                    <a:pt x="1089" y="69"/>
                  </a:lnTo>
                  <a:lnTo>
                    <a:pt x="1089" y="68"/>
                  </a:lnTo>
                  <a:lnTo>
                    <a:pt x="1089" y="65"/>
                  </a:lnTo>
                  <a:lnTo>
                    <a:pt x="1089" y="64"/>
                  </a:lnTo>
                  <a:lnTo>
                    <a:pt x="1112" y="64"/>
                  </a:lnTo>
                  <a:close/>
                  <a:moveTo>
                    <a:pt x="1112" y="82"/>
                  </a:moveTo>
                  <a:lnTo>
                    <a:pt x="1100" y="82"/>
                  </a:lnTo>
                  <a:lnTo>
                    <a:pt x="1112" y="82"/>
                  </a:lnTo>
                  <a:close/>
                  <a:moveTo>
                    <a:pt x="1112" y="82"/>
                  </a:moveTo>
                  <a:lnTo>
                    <a:pt x="1112" y="99"/>
                  </a:lnTo>
                  <a:lnTo>
                    <a:pt x="1089" y="99"/>
                  </a:lnTo>
                  <a:lnTo>
                    <a:pt x="1089" y="82"/>
                  </a:lnTo>
                  <a:lnTo>
                    <a:pt x="1112" y="82"/>
                  </a:lnTo>
                  <a:close/>
                  <a:moveTo>
                    <a:pt x="1112" y="99"/>
                  </a:moveTo>
                  <a:lnTo>
                    <a:pt x="1112" y="117"/>
                  </a:lnTo>
                  <a:lnTo>
                    <a:pt x="1089" y="117"/>
                  </a:lnTo>
                  <a:lnTo>
                    <a:pt x="1089" y="99"/>
                  </a:lnTo>
                  <a:lnTo>
                    <a:pt x="1112" y="99"/>
                  </a:lnTo>
                  <a:close/>
                  <a:moveTo>
                    <a:pt x="1112" y="117"/>
                  </a:moveTo>
                  <a:lnTo>
                    <a:pt x="1112" y="132"/>
                  </a:lnTo>
                  <a:lnTo>
                    <a:pt x="1089" y="132"/>
                  </a:lnTo>
                  <a:lnTo>
                    <a:pt x="1089" y="117"/>
                  </a:lnTo>
                  <a:lnTo>
                    <a:pt x="1112" y="117"/>
                  </a:lnTo>
                  <a:close/>
                  <a:moveTo>
                    <a:pt x="1112" y="132"/>
                  </a:moveTo>
                  <a:lnTo>
                    <a:pt x="1112" y="157"/>
                  </a:lnTo>
                  <a:lnTo>
                    <a:pt x="1089" y="157"/>
                  </a:lnTo>
                  <a:lnTo>
                    <a:pt x="1089" y="132"/>
                  </a:lnTo>
                  <a:lnTo>
                    <a:pt x="1112" y="132"/>
                  </a:lnTo>
                  <a:close/>
                  <a:moveTo>
                    <a:pt x="1112" y="157"/>
                  </a:moveTo>
                  <a:lnTo>
                    <a:pt x="1112" y="157"/>
                  </a:lnTo>
                  <a:lnTo>
                    <a:pt x="1112" y="158"/>
                  </a:lnTo>
                  <a:lnTo>
                    <a:pt x="1112" y="160"/>
                  </a:lnTo>
                  <a:lnTo>
                    <a:pt x="1112" y="161"/>
                  </a:lnTo>
                  <a:lnTo>
                    <a:pt x="1112" y="165"/>
                  </a:lnTo>
                  <a:lnTo>
                    <a:pt x="1112" y="168"/>
                  </a:lnTo>
                  <a:lnTo>
                    <a:pt x="1112" y="172"/>
                  </a:lnTo>
                  <a:lnTo>
                    <a:pt x="1112" y="174"/>
                  </a:lnTo>
                  <a:lnTo>
                    <a:pt x="1112" y="175"/>
                  </a:lnTo>
                  <a:lnTo>
                    <a:pt x="1112" y="176"/>
                  </a:lnTo>
                  <a:lnTo>
                    <a:pt x="1112" y="178"/>
                  </a:lnTo>
                  <a:lnTo>
                    <a:pt x="1089" y="178"/>
                  </a:lnTo>
                  <a:lnTo>
                    <a:pt x="1089" y="176"/>
                  </a:lnTo>
                  <a:lnTo>
                    <a:pt x="1089" y="175"/>
                  </a:lnTo>
                  <a:lnTo>
                    <a:pt x="1089" y="174"/>
                  </a:lnTo>
                  <a:lnTo>
                    <a:pt x="1089" y="171"/>
                  </a:lnTo>
                  <a:lnTo>
                    <a:pt x="1089" y="168"/>
                  </a:lnTo>
                  <a:lnTo>
                    <a:pt x="1089" y="165"/>
                  </a:lnTo>
                  <a:lnTo>
                    <a:pt x="1089" y="161"/>
                  </a:lnTo>
                  <a:lnTo>
                    <a:pt x="1089" y="157"/>
                  </a:lnTo>
                  <a:lnTo>
                    <a:pt x="1112" y="157"/>
                  </a:lnTo>
                  <a:close/>
                  <a:moveTo>
                    <a:pt x="1112" y="178"/>
                  </a:moveTo>
                  <a:lnTo>
                    <a:pt x="1109" y="281"/>
                  </a:lnTo>
                  <a:lnTo>
                    <a:pt x="1089" y="181"/>
                  </a:lnTo>
                  <a:lnTo>
                    <a:pt x="1100" y="178"/>
                  </a:lnTo>
                  <a:lnTo>
                    <a:pt x="1112" y="17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0" name="Freeform 21"/>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1" name="Freeform 22"/>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2" name="Freeform 23"/>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2 w 1087"/>
                <a:gd name="T9" fmla="*/ 1 h 320"/>
                <a:gd name="T10" fmla="*/ 2 w 1087"/>
                <a:gd name="T11" fmla="*/ 1 h 320"/>
                <a:gd name="T12" fmla="*/ 2 w 1087"/>
                <a:gd name="T13" fmla="*/ 1 h 320"/>
                <a:gd name="T14" fmla="*/ 2 w 1087"/>
                <a:gd name="T15" fmla="*/ 1 h 320"/>
                <a:gd name="T16" fmla="*/ 1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0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1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2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0 h 320"/>
                <a:gd name="T84" fmla="*/ 3 w 1087"/>
                <a:gd name="T85" fmla="*/ 1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320"/>
                <a:gd name="T167" fmla="*/ 1087 w 1087"/>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320">
                  <a:moveTo>
                    <a:pt x="1087" y="156"/>
                  </a:moveTo>
                  <a:lnTo>
                    <a:pt x="1087" y="156"/>
                  </a:lnTo>
                  <a:lnTo>
                    <a:pt x="1085" y="154"/>
                  </a:lnTo>
                  <a:lnTo>
                    <a:pt x="1082" y="153"/>
                  </a:lnTo>
                  <a:lnTo>
                    <a:pt x="1081" y="152"/>
                  </a:lnTo>
                  <a:lnTo>
                    <a:pt x="1079"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0"/>
                  </a:lnTo>
                  <a:lnTo>
                    <a:pt x="1087" y="153"/>
                  </a:lnTo>
                  <a:lnTo>
                    <a:pt x="1087" y="154"/>
                  </a:lnTo>
                  <a:lnTo>
                    <a:pt x="1087" y="15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3" name="Freeform 24"/>
            <p:cNvSpPr>
              <a:spLocks/>
            </p:cNvSpPr>
            <p:nvPr/>
          </p:nvSpPr>
          <p:spPr bwMode="auto">
            <a:xfrm>
              <a:off x="2840" y="728"/>
              <a:ext cx="3" cy="5"/>
            </a:xfrm>
            <a:custGeom>
              <a:avLst/>
              <a:gdLst>
                <a:gd name="T0" fmla="*/ 0 w 1"/>
                <a:gd name="T1" fmla="*/ 0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1 h 10"/>
                <a:gd name="T16" fmla="*/ 0 w 1"/>
                <a:gd name="T17" fmla="*/ 1 h 10"/>
                <a:gd name="T18" fmla="*/ 0 w 1"/>
                <a:gd name="T19" fmla="*/ 1 h 10"/>
                <a:gd name="T20" fmla="*/ 0 w 1"/>
                <a:gd name="T21" fmla="*/ 1 h 10"/>
                <a:gd name="T22" fmla="*/ 0 w 1"/>
                <a:gd name="T23" fmla="*/ 1 h 10"/>
                <a:gd name="T24" fmla="*/ 0 w 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0"/>
                <a:gd name="T41" fmla="*/ 1 w 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0">
                  <a:moveTo>
                    <a:pt x="0" y="0"/>
                  </a:moveTo>
                  <a:lnTo>
                    <a:pt x="0" y="1"/>
                  </a:lnTo>
                  <a:lnTo>
                    <a:pt x="0" y="3"/>
                  </a:lnTo>
                  <a:lnTo>
                    <a:pt x="0" y="7"/>
                  </a:lnTo>
                  <a:lnTo>
                    <a:pt x="0" y="8"/>
                  </a:lnTo>
                  <a:lnTo>
                    <a:pt x="0" y="10"/>
                  </a:lnTo>
                  <a:lnTo>
                    <a:pt x="0" y="8"/>
                  </a:lnTo>
                  <a:lnTo>
                    <a:pt x="0" y="4"/>
                  </a:lnTo>
                  <a:lnTo>
                    <a:pt x="0" y="3"/>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4" name="Freeform 25"/>
            <p:cNvSpPr>
              <a:spLocks/>
            </p:cNvSpPr>
            <p:nvPr/>
          </p:nvSpPr>
          <p:spPr bwMode="auto">
            <a:xfrm>
              <a:off x="2840" y="742"/>
              <a:ext cx="3" cy="9"/>
            </a:xfrm>
            <a:custGeom>
              <a:avLst/>
              <a:gdLst>
                <a:gd name="T0" fmla="*/ 0 w 1"/>
                <a:gd name="T1" fmla="*/ 0 h 14"/>
                <a:gd name="T2" fmla="*/ 0 w 1"/>
                <a:gd name="T3" fmla="*/ 1 h 14"/>
                <a:gd name="T4" fmla="*/ 0 w 1"/>
                <a:gd name="T5" fmla="*/ 1 h 14"/>
                <a:gd name="T6" fmla="*/ 0 w 1"/>
                <a:gd name="T7" fmla="*/ 1 h 14"/>
                <a:gd name="T8" fmla="*/ 0 w 1"/>
                <a:gd name="T9" fmla="*/ 1 h 14"/>
                <a:gd name="T10" fmla="*/ 0 w 1"/>
                <a:gd name="T11" fmla="*/ 1 h 14"/>
                <a:gd name="T12" fmla="*/ 0 w 1"/>
                <a:gd name="T13" fmla="*/ 1 h 14"/>
                <a:gd name="T14" fmla="*/ 0 w 1"/>
                <a:gd name="T15" fmla="*/ 1 h 14"/>
                <a:gd name="T16" fmla="*/ 0 w 1"/>
                <a:gd name="T17" fmla="*/ 1 h 14"/>
                <a:gd name="T18" fmla="*/ 0 w 1"/>
                <a:gd name="T19" fmla="*/ 1 h 14"/>
                <a:gd name="T20" fmla="*/ 0 w 1"/>
                <a:gd name="T21" fmla="*/ 1 h 14"/>
                <a:gd name="T22" fmla="*/ 0 w 1"/>
                <a:gd name="T23" fmla="*/ 1 h 14"/>
                <a:gd name="T24" fmla="*/ 0 w 1"/>
                <a:gd name="T25" fmla="*/ 1 h 14"/>
                <a:gd name="T26" fmla="*/ 0 w 1"/>
                <a:gd name="T27" fmla="*/ 1 h 14"/>
                <a:gd name="T28" fmla="*/ 0 w 1"/>
                <a:gd name="T29" fmla="*/ 1 h 14"/>
                <a:gd name="T30" fmla="*/ 0 w 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4"/>
                <a:gd name="T50" fmla="*/ 1 w 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4">
                  <a:moveTo>
                    <a:pt x="0" y="0"/>
                  </a:moveTo>
                  <a:lnTo>
                    <a:pt x="0" y="5"/>
                  </a:lnTo>
                  <a:lnTo>
                    <a:pt x="0" y="7"/>
                  </a:lnTo>
                  <a:lnTo>
                    <a:pt x="0" y="10"/>
                  </a:lnTo>
                  <a:lnTo>
                    <a:pt x="0" y="11"/>
                  </a:lnTo>
                  <a:lnTo>
                    <a:pt x="0" y="12"/>
                  </a:lnTo>
                  <a:lnTo>
                    <a:pt x="0" y="14"/>
                  </a:lnTo>
                  <a:lnTo>
                    <a:pt x="0" y="11"/>
                  </a:lnTo>
                  <a:lnTo>
                    <a:pt x="0" y="10"/>
                  </a:lnTo>
                  <a:lnTo>
                    <a:pt x="0" y="8"/>
                  </a:lnTo>
                  <a:lnTo>
                    <a:pt x="0" y="7"/>
                  </a:lnTo>
                  <a:lnTo>
                    <a:pt x="0" y="5"/>
                  </a:lnTo>
                  <a:lnTo>
                    <a:pt x="0" y="4"/>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5" name="Freeform 26"/>
            <p:cNvSpPr>
              <a:spLocks/>
            </p:cNvSpPr>
            <p:nvPr/>
          </p:nvSpPr>
          <p:spPr bwMode="auto">
            <a:xfrm>
              <a:off x="3010" y="690"/>
              <a:ext cx="3" cy="76"/>
            </a:xfrm>
            <a:custGeom>
              <a:avLst/>
              <a:gdLst>
                <a:gd name="T0" fmla="*/ 0 w 1"/>
                <a:gd name="T1" fmla="*/ 0 h 153"/>
                <a:gd name="T2" fmla="*/ 0 w 1"/>
                <a:gd name="T3" fmla="*/ 0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153"/>
                  </a:moveTo>
                  <a:lnTo>
                    <a:pt x="0" y="0"/>
                  </a:lnTo>
                  <a:lnTo>
                    <a:pt x="0" y="15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6" name="Freeform 27"/>
            <p:cNvSpPr>
              <a:spLocks/>
            </p:cNvSpPr>
            <p:nvPr/>
          </p:nvSpPr>
          <p:spPr bwMode="auto">
            <a:xfrm>
              <a:off x="2984" y="761"/>
              <a:ext cx="97" cy="93"/>
            </a:xfrm>
            <a:custGeom>
              <a:avLst/>
              <a:gdLst>
                <a:gd name="T0" fmla="*/ 1 w 192"/>
                <a:gd name="T1" fmla="*/ 0 h 189"/>
                <a:gd name="T2" fmla="*/ 1 w 192"/>
                <a:gd name="T3" fmla="*/ 0 h 189"/>
                <a:gd name="T4" fmla="*/ 1 w 192"/>
                <a:gd name="T5" fmla="*/ 0 h 189"/>
                <a:gd name="T6" fmla="*/ 1 w 192"/>
                <a:gd name="T7" fmla="*/ 0 h 189"/>
                <a:gd name="T8" fmla="*/ 1 w 192"/>
                <a:gd name="T9" fmla="*/ 0 h 189"/>
                <a:gd name="T10" fmla="*/ 1 w 192"/>
                <a:gd name="T11" fmla="*/ 0 h 189"/>
                <a:gd name="T12" fmla="*/ 1 w 192"/>
                <a:gd name="T13" fmla="*/ 0 h 189"/>
                <a:gd name="T14" fmla="*/ 1 w 192"/>
                <a:gd name="T15" fmla="*/ 0 h 189"/>
                <a:gd name="T16" fmla="*/ 1 w 192"/>
                <a:gd name="T17" fmla="*/ 0 h 189"/>
                <a:gd name="T18" fmla="*/ 1 w 192"/>
                <a:gd name="T19" fmla="*/ 0 h 189"/>
                <a:gd name="T20" fmla="*/ 1 w 192"/>
                <a:gd name="T21" fmla="*/ 0 h 189"/>
                <a:gd name="T22" fmla="*/ 1 w 192"/>
                <a:gd name="T23" fmla="*/ 0 h 189"/>
                <a:gd name="T24" fmla="*/ 1 w 192"/>
                <a:gd name="T25" fmla="*/ 0 h 189"/>
                <a:gd name="T26" fmla="*/ 1 w 192"/>
                <a:gd name="T27" fmla="*/ 0 h 189"/>
                <a:gd name="T28" fmla="*/ 1 w 192"/>
                <a:gd name="T29" fmla="*/ 0 h 189"/>
                <a:gd name="T30" fmla="*/ 1 w 192"/>
                <a:gd name="T31" fmla="*/ 0 h 189"/>
                <a:gd name="T32" fmla="*/ 1 w 192"/>
                <a:gd name="T33" fmla="*/ 0 h 189"/>
                <a:gd name="T34" fmla="*/ 1 w 192"/>
                <a:gd name="T35" fmla="*/ 0 h 189"/>
                <a:gd name="T36" fmla="*/ 1 w 192"/>
                <a:gd name="T37" fmla="*/ 0 h 189"/>
                <a:gd name="T38" fmla="*/ 1 w 192"/>
                <a:gd name="T39" fmla="*/ 0 h 189"/>
                <a:gd name="T40" fmla="*/ 1 w 192"/>
                <a:gd name="T41" fmla="*/ 0 h 189"/>
                <a:gd name="T42" fmla="*/ 1 w 192"/>
                <a:gd name="T43" fmla="*/ 0 h 189"/>
                <a:gd name="T44" fmla="*/ 1 w 192"/>
                <a:gd name="T45" fmla="*/ 0 h 189"/>
                <a:gd name="T46" fmla="*/ 1 w 192"/>
                <a:gd name="T47" fmla="*/ 0 h 189"/>
                <a:gd name="T48" fmla="*/ 1 w 192"/>
                <a:gd name="T49" fmla="*/ 0 h 189"/>
                <a:gd name="T50" fmla="*/ 1 w 192"/>
                <a:gd name="T51" fmla="*/ 0 h 189"/>
                <a:gd name="T52" fmla="*/ 1 w 192"/>
                <a:gd name="T53" fmla="*/ 0 h 189"/>
                <a:gd name="T54" fmla="*/ 1 w 192"/>
                <a:gd name="T55" fmla="*/ 0 h 189"/>
                <a:gd name="T56" fmla="*/ 1 w 192"/>
                <a:gd name="T57" fmla="*/ 0 h 189"/>
                <a:gd name="T58" fmla="*/ 1 w 192"/>
                <a:gd name="T59" fmla="*/ 0 h 189"/>
                <a:gd name="T60" fmla="*/ 1 w 192"/>
                <a:gd name="T61" fmla="*/ 0 h 189"/>
                <a:gd name="T62" fmla="*/ 1 w 192"/>
                <a:gd name="T63" fmla="*/ 0 h 189"/>
                <a:gd name="T64" fmla="*/ 1 w 192"/>
                <a:gd name="T65" fmla="*/ 0 h 189"/>
                <a:gd name="T66" fmla="*/ 1 w 192"/>
                <a:gd name="T67" fmla="*/ 0 h 189"/>
                <a:gd name="T68" fmla="*/ 1 w 192"/>
                <a:gd name="T69" fmla="*/ 0 h 189"/>
                <a:gd name="T70" fmla="*/ 1 w 192"/>
                <a:gd name="T71" fmla="*/ 0 h 189"/>
                <a:gd name="T72" fmla="*/ 1 w 192"/>
                <a:gd name="T73" fmla="*/ 0 h 189"/>
                <a:gd name="T74" fmla="*/ 1 w 192"/>
                <a:gd name="T75" fmla="*/ 0 h 189"/>
                <a:gd name="T76" fmla="*/ 1 w 192"/>
                <a:gd name="T77" fmla="*/ 0 h 189"/>
                <a:gd name="T78" fmla="*/ 1 w 192"/>
                <a:gd name="T79" fmla="*/ 0 h 189"/>
                <a:gd name="T80" fmla="*/ 1 w 192"/>
                <a:gd name="T81" fmla="*/ 0 h 189"/>
                <a:gd name="T82" fmla="*/ 1 w 192"/>
                <a:gd name="T83" fmla="*/ 0 h 189"/>
                <a:gd name="T84" fmla="*/ 1 w 192"/>
                <a:gd name="T85" fmla="*/ 0 h 189"/>
                <a:gd name="T86" fmla="*/ 1 w 192"/>
                <a:gd name="T87" fmla="*/ 0 h 189"/>
                <a:gd name="T88" fmla="*/ 1 w 192"/>
                <a:gd name="T89" fmla="*/ 0 h 189"/>
                <a:gd name="T90" fmla="*/ 1 w 192"/>
                <a:gd name="T91" fmla="*/ 0 h 189"/>
                <a:gd name="T92" fmla="*/ 1 w 192"/>
                <a:gd name="T93" fmla="*/ 0 h 189"/>
                <a:gd name="T94" fmla="*/ 1 w 192"/>
                <a:gd name="T95" fmla="*/ 0 h 189"/>
                <a:gd name="T96" fmla="*/ 1 w 192"/>
                <a:gd name="T97" fmla="*/ 0 h 189"/>
                <a:gd name="T98" fmla="*/ 1 w 192"/>
                <a:gd name="T99" fmla="*/ 0 h 189"/>
                <a:gd name="T100" fmla="*/ 1 w 192"/>
                <a:gd name="T101" fmla="*/ 0 h 189"/>
                <a:gd name="T102" fmla="*/ 1 w 192"/>
                <a:gd name="T103" fmla="*/ 0 h 189"/>
                <a:gd name="T104" fmla="*/ 1 w 192"/>
                <a:gd name="T105" fmla="*/ 0 h 189"/>
                <a:gd name="T106" fmla="*/ 1 w 192"/>
                <a:gd name="T107" fmla="*/ 0 h 189"/>
                <a:gd name="T108" fmla="*/ 1 w 192"/>
                <a:gd name="T109" fmla="*/ 0 h 189"/>
                <a:gd name="T110" fmla="*/ 1 w 192"/>
                <a:gd name="T111" fmla="*/ 0 h 189"/>
                <a:gd name="T112" fmla="*/ 1 w 192"/>
                <a:gd name="T113" fmla="*/ 0 h 189"/>
                <a:gd name="T114" fmla="*/ 1 w 192"/>
                <a:gd name="T115" fmla="*/ 0 h 189"/>
                <a:gd name="T116" fmla="*/ 1 w 192"/>
                <a:gd name="T117" fmla="*/ 0 h 189"/>
                <a:gd name="T118" fmla="*/ 1 w 192"/>
                <a:gd name="T119" fmla="*/ 0 h 189"/>
                <a:gd name="T120" fmla="*/ 1 w 192"/>
                <a:gd name="T121" fmla="*/ 0 h 189"/>
                <a:gd name="T122" fmla="*/ 0 w 192"/>
                <a:gd name="T123" fmla="*/ 0 h 189"/>
                <a:gd name="T124" fmla="*/ 1 w 192"/>
                <a:gd name="T125" fmla="*/ 0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89"/>
                <a:gd name="T191" fmla="*/ 192 w 192"/>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89">
                  <a:moveTo>
                    <a:pt x="63" y="14"/>
                  </a:moveTo>
                  <a:lnTo>
                    <a:pt x="138" y="0"/>
                  </a:lnTo>
                  <a:lnTo>
                    <a:pt x="192" y="21"/>
                  </a:lnTo>
                  <a:lnTo>
                    <a:pt x="192" y="43"/>
                  </a:lnTo>
                  <a:lnTo>
                    <a:pt x="192" y="44"/>
                  </a:lnTo>
                  <a:lnTo>
                    <a:pt x="192" y="46"/>
                  </a:lnTo>
                  <a:lnTo>
                    <a:pt x="190" y="47"/>
                  </a:lnTo>
                  <a:lnTo>
                    <a:pt x="190" y="50"/>
                  </a:lnTo>
                  <a:lnTo>
                    <a:pt x="189" y="51"/>
                  </a:lnTo>
                  <a:lnTo>
                    <a:pt x="187" y="54"/>
                  </a:lnTo>
                  <a:lnTo>
                    <a:pt x="186" y="57"/>
                  </a:lnTo>
                  <a:lnTo>
                    <a:pt x="183" y="60"/>
                  </a:lnTo>
                  <a:lnTo>
                    <a:pt x="180" y="64"/>
                  </a:lnTo>
                  <a:lnTo>
                    <a:pt x="175" y="66"/>
                  </a:lnTo>
                  <a:lnTo>
                    <a:pt x="170" y="71"/>
                  </a:lnTo>
                  <a:lnTo>
                    <a:pt x="169" y="72"/>
                  </a:lnTo>
                  <a:lnTo>
                    <a:pt x="166" y="75"/>
                  </a:lnTo>
                  <a:lnTo>
                    <a:pt x="163" y="76"/>
                  </a:lnTo>
                  <a:lnTo>
                    <a:pt x="160" y="78"/>
                  </a:lnTo>
                  <a:lnTo>
                    <a:pt x="157" y="79"/>
                  </a:lnTo>
                  <a:lnTo>
                    <a:pt x="152" y="82"/>
                  </a:lnTo>
                  <a:lnTo>
                    <a:pt x="150" y="83"/>
                  </a:lnTo>
                  <a:lnTo>
                    <a:pt x="147" y="85"/>
                  </a:lnTo>
                  <a:lnTo>
                    <a:pt x="144" y="86"/>
                  </a:lnTo>
                  <a:lnTo>
                    <a:pt x="141" y="87"/>
                  </a:lnTo>
                  <a:lnTo>
                    <a:pt x="138" y="89"/>
                  </a:lnTo>
                  <a:lnTo>
                    <a:pt x="134" y="90"/>
                  </a:lnTo>
                  <a:lnTo>
                    <a:pt x="129" y="93"/>
                  </a:lnTo>
                  <a:lnTo>
                    <a:pt x="124" y="94"/>
                  </a:lnTo>
                  <a:lnTo>
                    <a:pt x="115" y="100"/>
                  </a:lnTo>
                  <a:lnTo>
                    <a:pt x="106" y="104"/>
                  </a:lnTo>
                  <a:lnTo>
                    <a:pt x="95" y="110"/>
                  </a:lnTo>
                  <a:lnTo>
                    <a:pt x="84" y="114"/>
                  </a:lnTo>
                  <a:lnTo>
                    <a:pt x="75" y="119"/>
                  </a:lnTo>
                  <a:lnTo>
                    <a:pt x="64" y="125"/>
                  </a:lnTo>
                  <a:lnTo>
                    <a:pt x="55" y="130"/>
                  </a:lnTo>
                  <a:lnTo>
                    <a:pt x="50" y="132"/>
                  </a:lnTo>
                  <a:lnTo>
                    <a:pt x="46" y="135"/>
                  </a:lnTo>
                  <a:lnTo>
                    <a:pt x="43" y="136"/>
                  </a:lnTo>
                  <a:lnTo>
                    <a:pt x="38" y="139"/>
                  </a:lnTo>
                  <a:lnTo>
                    <a:pt x="35" y="142"/>
                  </a:lnTo>
                  <a:lnTo>
                    <a:pt x="32" y="143"/>
                  </a:lnTo>
                  <a:lnTo>
                    <a:pt x="29" y="144"/>
                  </a:lnTo>
                  <a:lnTo>
                    <a:pt x="26" y="146"/>
                  </a:lnTo>
                  <a:lnTo>
                    <a:pt x="24" y="147"/>
                  </a:lnTo>
                  <a:lnTo>
                    <a:pt x="23" y="150"/>
                  </a:lnTo>
                  <a:lnTo>
                    <a:pt x="21" y="153"/>
                  </a:lnTo>
                  <a:lnTo>
                    <a:pt x="18" y="155"/>
                  </a:lnTo>
                  <a:lnTo>
                    <a:pt x="15" y="161"/>
                  </a:lnTo>
                  <a:lnTo>
                    <a:pt x="12" y="168"/>
                  </a:lnTo>
                  <a:lnTo>
                    <a:pt x="9" y="175"/>
                  </a:lnTo>
                  <a:lnTo>
                    <a:pt x="7" y="178"/>
                  </a:lnTo>
                  <a:lnTo>
                    <a:pt x="7" y="180"/>
                  </a:lnTo>
                  <a:lnTo>
                    <a:pt x="6" y="182"/>
                  </a:lnTo>
                  <a:lnTo>
                    <a:pt x="4" y="185"/>
                  </a:lnTo>
                  <a:lnTo>
                    <a:pt x="4" y="186"/>
                  </a:lnTo>
                  <a:lnTo>
                    <a:pt x="4" y="187"/>
                  </a:lnTo>
                  <a:lnTo>
                    <a:pt x="4" y="189"/>
                  </a:lnTo>
                  <a:lnTo>
                    <a:pt x="3" y="189"/>
                  </a:lnTo>
                  <a:lnTo>
                    <a:pt x="7" y="118"/>
                  </a:lnTo>
                  <a:lnTo>
                    <a:pt x="0" y="25"/>
                  </a:lnTo>
                  <a:lnTo>
                    <a:pt x="63" y="14"/>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7" name="Freeform 28"/>
            <p:cNvSpPr>
              <a:spLocks/>
            </p:cNvSpPr>
            <p:nvPr/>
          </p:nvSpPr>
          <p:spPr bwMode="auto">
            <a:xfrm>
              <a:off x="3025" y="489"/>
              <a:ext cx="3" cy="5"/>
            </a:xfrm>
            <a:custGeom>
              <a:avLst/>
              <a:gdLst>
                <a:gd name="T0" fmla="*/ 0 w 1"/>
                <a:gd name="T1" fmla="*/ 0 h 7"/>
                <a:gd name="T2" fmla="*/ 0 w 1"/>
                <a:gd name="T3" fmla="*/ 0 h 7"/>
                <a:gd name="T4" fmla="*/ 0 w 1"/>
                <a:gd name="T5" fmla="*/ 0 h 7"/>
                <a:gd name="T6" fmla="*/ 0 w 1"/>
                <a:gd name="T7" fmla="*/ 0 h 7"/>
                <a:gd name="T8" fmla="*/ 0 w 1"/>
                <a:gd name="T9" fmla="*/ 0 h 7"/>
                <a:gd name="T10" fmla="*/ 0 w 1"/>
                <a:gd name="T11" fmla="*/ 0 h 7"/>
                <a:gd name="T12" fmla="*/ 0 w 1"/>
                <a:gd name="T13" fmla="*/ 0 h 7"/>
                <a:gd name="T14" fmla="*/ 0 w 1"/>
                <a:gd name="T15" fmla="*/ 0 h 7"/>
                <a:gd name="T16" fmla="*/ 0 w 1"/>
                <a:gd name="T17" fmla="*/ 0 h 7"/>
                <a:gd name="T18" fmla="*/ 0 w 1"/>
                <a:gd name="T19" fmla="*/ 0 h 7"/>
                <a:gd name="T20" fmla="*/ 0 w 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7"/>
                <a:gd name="T35" fmla="*/ 1 w 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7">
                  <a:moveTo>
                    <a:pt x="0" y="0"/>
                  </a:moveTo>
                  <a:lnTo>
                    <a:pt x="0" y="3"/>
                  </a:lnTo>
                  <a:lnTo>
                    <a:pt x="0" y="5"/>
                  </a:lnTo>
                  <a:lnTo>
                    <a:pt x="0" y="6"/>
                  </a:lnTo>
                  <a:lnTo>
                    <a:pt x="0" y="7"/>
                  </a:lnTo>
                  <a:lnTo>
                    <a:pt x="0" y="5"/>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8" name="Freeform 29"/>
            <p:cNvSpPr>
              <a:spLocks/>
            </p:cNvSpPr>
            <p:nvPr/>
          </p:nvSpPr>
          <p:spPr bwMode="auto">
            <a:xfrm>
              <a:off x="3025" y="496"/>
              <a:ext cx="3" cy="3"/>
            </a:xfrm>
            <a:custGeom>
              <a:avLst/>
              <a:gdLst>
                <a:gd name="T0" fmla="*/ 0 w 1"/>
                <a:gd name="T1" fmla="*/ 0 h 9"/>
                <a:gd name="T2" fmla="*/ 0 w 1"/>
                <a:gd name="T3" fmla="*/ 0 h 9"/>
                <a:gd name="T4" fmla="*/ 0 w 1"/>
                <a:gd name="T5" fmla="*/ 0 h 9"/>
                <a:gd name="T6" fmla="*/ 0 w 1"/>
                <a:gd name="T7" fmla="*/ 0 h 9"/>
                <a:gd name="T8" fmla="*/ 0 w 1"/>
                <a:gd name="T9" fmla="*/ 0 h 9"/>
                <a:gd name="T10" fmla="*/ 0 w 1"/>
                <a:gd name="T11" fmla="*/ 0 h 9"/>
                <a:gd name="T12" fmla="*/ 0 w 1"/>
                <a:gd name="T13" fmla="*/ 0 h 9"/>
                <a:gd name="T14" fmla="*/ 0 w 1"/>
                <a:gd name="T15" fmla="*/ 0 h 9"/>
                <a:gd name="T16" fmla="*/ 0 w 1"/>
                <a:gd name="T17" fmla="*/ 0 h 9"/>
                <a:gd name="T18" fmla="*/ 0 w 1"/>
                <a:gd name="T19" fmla="*/ 0 h 9"/>
                <a:gd name="T20" fmla="*/ 0 w 1"/>
                <a:gd name="T21" fmla="*/ 0 h 9"/>
                <a:gd name="T22" fmla="*/ 0 w 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9"/>
                <a:gd name="T38" fmla="*/ 1 w 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9">
                  <a:moveTo>
                    <a:pt x="0" y="0"/>
                  </a:moveTo>
                  <a:lnTo>
                    <a:pt x="0" y="3"/>
                  </a:lnTo>
                  <a:lnTo>
                    <a:pt x="0" y="6"/>
                  </a:lnTo>
                  <a:lnTo>
                    <a:pt x="0" y="7"/>
                  </a:lnTo>
                  <a:lnTo>
                    <a:pt x="0" y="9"/>
                  </a:lnTo>
                  <a:lnTo>
                    <a:pt x="0" y="7"/>
                  </a:lnTo>
                  <a:lnTo>
                    <a:pt x="0" y="6"/>
                  </a:lnTo>
                  <a:lnTo>
                    <a:pt x="0" y="4"/>
                  </a:lnTo>
                  <a:lnTo>
                    <a:pt x="0" y="3"/>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9" name="Rectangle 30"/>
            <p:cNvSpPr>
              <a:spLocks noChangeArrowheads="1"/>
            </p:cNvSpPr>
            <p:nvPr/>
          </p:nvSpPr>
          <p:spPr bwMode="auto">
            <a:xfrm>
              <a:off x="2879" y="873"/>
              <a:ext cx="0" cy="237"/>
            </a:xfrm>
            <a:prstGeom prst="rect">
              <a:avLst/>
            </a:prstGeom>
            <a:noFill/>
            <a:ln>
              <a:noFill/>
            </a:ln>
            <a:extLst/>
          </p:spPr>
          <p:txBody>
            <a:bodyPr wrap="none" lIns="0" tIns="0" rIns="0" bIns="0">
              <a:spAutoFit/>
            </a:bodyPr>
            <a:lstStyle/>
            <a:p>
              <a:pPr algn="ctr" fontAlgn="auto">
                <a:spcBef>
                  <a:spcPts val="0"/>
                </a:spcBef>
                <a:spcAft>
                  <a:spcPts val="0"/>
                </a:spcAft>
                <a:defRPr/>
              </a:pPr>
              <a:endParaRPr lang="ru-RU" sz="1600" kern="0">
                <a:solidFill>
                  <a:sysClr val="windowText" lastClr="000000"/>
                </a:solidFill>
                <a:latin typeface="Times New Roman" pitchFamily="18" charset="0"/>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7" name="Заголовок 1"/>
          <p:cNvSpPr>
            <a:spLocks noGrp="1"/>
          </p:cNvSpPr>
          <p:nvPr>
            <p:ph type="title"/>
          </p:nvPr>
        </p:nvSpPr>
        <p:spPr>
          <a:xfrm>
            <a:off x="457200" y="228601"/>
            <a:ext cx="8229600" cy="868363"/>
          </a:xfrm>
        </p:spPr>
        <p:txBody>
          <a:bodyPr/>
          <a:lstStyle/>
          <a:p>
            <a:r>
              <a:rPr lang="ru-RU" smtClean="0"/>
              <a:t>Образец заголовка</a:t>
            </a:r>
            <a:endParaRPr lang="ru-RU"/>
          </a:p>
        </p:txBody>
      </p:sp>
      <p:sp>
        <p:nvSpPr>
          <p:cNvPr id="38" name="Объект 2"/>
          <p:cNvSpPr>
            <a:spLocks noGrp="1"/>
          </p:cNvSpPr>
          <p:nvPr>
            <p:ph idx="1"/>
          </p:nvPr>
        </p:nvSpPr>
        <p:spPr>
          <a:xfrm>
            <a:off x="505741" y="1196752"/>
            <a:ext cx="7715200" cy="45818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30" name="Дата 3"/>
          <p:cNvSpPr>
            <a:spLocks noGrp="1"/>
          </p:cNvSpPr>
          <p:nvPr>
            <p:ph type="dt" sz="half" idx="10"/>
          </p:nvPr>
        </p:nvSpPr>
        <p:spPr/>
        <p:txBody>
          <a:bodyPr/>
          <a:lstStyle>
            <a:lvl1pPr>
              <a:defRPr/>
            </a:lvl1pPr>
          </a:lstStyle>
          <a:p>
            <a:pPr>
              <a:defRPr/>
            </a:pPr>
            <a:endParaRPr lang="en-US" altLang="ru-RU">
              <a:solidFill>
                <a:srgbClr val="1D528D"/>
              </a:solidFill>
            </a:endParaRPr>
          </a:p>
        </p:txBody>
      </p:sp>
      <p:sp>
        <p:nvSpPr>
          <p:cNvPr id="131" name="Нижний колонтитул 4"/>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132" name="Номер слайда 5"/>
          <p:cNvSpPr>
            <a:spLocks noGrp="1"/>
          </p:cNvSpPr>
          <p:nvPr>
            <p:ph type="sldNum" sz="quarter" idx="12"/>
          </p:nvPr>
        </p:nvSpPr>
        <p:spPr/>
        <p:txBody>
          <a:bodyPr/>
          <a:lstStyle>
            <a:lvl1pPr>
              <a:defRPr/>
            </a:lvl1pPr>
          </a:lstStyle>
          <a:p>
            <a:pPr>
              <a:defRPr/>
            </a:pPr>
            <a:fld id="{F015080B-C0DF-4BBC-9152-510A47F84A9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0304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399"/>
                            </p:stCondLst>
                            <p:childTnLst>
                              <p:par>
                                <p:cTn id="9" presetID="22" presetClass="entr" presetSubtype="8" fill="hold" grpId="0" nodeType="afterEffect">
                                  <p:stCondLst>
                                    <p:cond delay="899"/>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7"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аздела">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96"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p>
        </p:txBody>
      </p:sp>
      <p:sp>
        <p:nvSpPr>
          <p:cNvPr id="98" name="Rectangle 6"/>
          <p:cNvSpPr>
            <a:spLocks noGrp="1" noChangeArrowheads="1"/>
          </p:cNvSpPr>
          <p:nvPr>
            <p:ph type="sldNum" sz="quarter" idx="12"/>
          </p:nvPr>
        </p:nvSpPr>
        <p:spPr/>
        <p:txBody>
          <a:bodyPr/>
          <a:lstStyle>
            <a:lvl1pPr>
              <a:defRPr/>
            </a:lvl1pPr>
          </a:lstStyle>
          <a:p>
            <a:pPr>
              <a:defRPr/>
            </a:pPr>
            <a:fld id="{159646A5-C700-42B6-BE09-B62EB0D5F185}" type="slidenum">
              <a:rPr lang="en-US" altLang="ru-RU"/>
              <a:pPr>
                <a:defRPr/>
              </a:pPr>
              <a:t>‹#›</a:t>
            </a:fld>
            <a:endParaRPr lang="en-US" altLang="ru-RU"/>
          </a:p>
        </p:txBody>
      </p:sp>
      <p:sp>
        <p:nvSpPr>
          <p:cNvPr id="99" name="Rectangle 6"/>
          <p:cNvSpPr>
            <a:spLocks noGrp="1" noChangeArrowheads="1"/>
          </p:cNvSpPr>
          <p:nvPr>
            <p:ph type="sldNum" sz="quarter" idx="13"/>
          </p:nvPr>
        </p:nvSpPr>
        <p:spPr/>
        <p:txBody>
          <a:bodyPr/>
          <a:lstStyle>
            <a:lvl1pPr>
              <a:defRPr/>
            </a:lvl1pPr>
          </a:lstStyle>
          <a:p>
            <a:pPr>
              <a:defRPr/>
            </a:pPr>
            <a:fld id="{837D9667-593D-4B7D-BF32-067257A10307}"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аздела">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159646A5-C700-42B6-BE09-B62EB0D5F185}"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837D9667-593D-4B7D-BF32-067257A10307}"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8749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ъекта">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493063BD-6673-42BD-B543-74CA9B2062AC}"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4194DF20-7BEB-41AD-9945-31BB909D739C}"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6559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Сравнение">
    <p:spTree>
      <p:nvGrpSpPr>
        <p:cNvPr id="1" name=""/>
        <p:cNvGrpSpPr/>
        <p:nvPr/>
      </p:nvGrpSpPr>
      <p:grpSpPr>
        <a:xfrm>
          <a:off x="0" y="0"/>
          <a:ext cx="0" cy="0"/>
          <a:chOff x="0" y="0"/>
          <a:chExt cx="0" cy="0"/>
        </a:xfrm>
      </p:grpSpPr>
      <p:sp>
        <p:nvSpPr>
          <p:cNvPr id="7"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8" name="Group 16"/>
          <p:cNvGrpSpPr>
            <a:grpSpLocks/>
          </p:cNvGrpSpPr>
          <p:nvPr/>
        </p:nvGrpSpPr>
        <p:grpSpPr bwMode="auto">
          <a:xfrm>
            <a:off x="-12700" y="3"/>
            <a:ext cx="9150350" cy="1012825"/>
            <a:chOff x="476" y="-638"/>
            <a:chExt cx="5764" cy="638"/>
          </a:xfrm>
        </p:grpSpPr>
        <p:sp>
          <p:nvSpPr>
            <p:cNvPr id="9"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6"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7"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9" name="Group 47"/>
            <p:cNvGrpSpPr>
              <a:grpSpLocks/>
            </p:cNvGrpSpPr>
            <p:nvPr userDrawn="1"/>
          </p:nvGrpSpPr>
          <p:grpSpPr bwMode="auto">
            <a:xfrm>
              <a:off x="2246" y="-638"/>
              <a:ext cx="1532" cy="635"/>
              <a:chOff x="-765" y="-1448"/>
              <a:chExt cx="1532" cy="2896"/>
            </a:xfrm>
          </p:grpSpPr>
          <p:sp>
            <p:nvSpPr>
              <p:cNvPr id="85"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5"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6"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0"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2" name="Group 72"/>
            <p:cNvGrpSpPr>
              <a:grpSpLocks/>
            </p:cNvGrpSpPr>
            <p:nvPr userDrawn="1"/>
          </p:nvGrpSpPr>
          <p:grpSpPr bwMode="auto">
            <a:xfrm>
              <a:off x="3935" y="-638"/>
              <a:ext cx="1532" cy="635"/>
              <a:chOff x="-765" y="-1448"/>
              <a:chExt cx="1532" cy="2896"/>
            </a:xfrm>
          </p:grpSpPr>
          <p:sp>
            <p:nvSpPr>
              <p:cNvPr id="73"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3"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3"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4"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7"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8"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9"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100"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101" name="Rectangle 6"/>
          <p:cNvSpPr>
            <a:spLocks noGrp="1" noChangeArrowheads="1"/>
          </p:cNvSpPr>
          <p:nvPr>
            <p:ph type="sldNum" sz="quarter" idx="12"/>
          </p:nvPr>
        </p:nvSpPr>
        <p:spPr/>
        <p:txBody>
          <a:bodyPr/>
          <a:lstStyle>
            <a:lvl1pPr>
              <a:defRPr/>
            </a:lvl1pPr>
          </a:lstStyle>
          <a:p>
            <a:pPr>
              <a:defRPr/>
            </a:pPr>
            <a:fld id="{60908F6C-871E-48F1-BE75-CCC363390EA2}" type="slidenum">
              <a:rPr lang="en-US" altLang="ru-RU">
                <a:solidFill>
                  <a:srgbClr val="1D528D"/>
                </a:solidFill>
              </a:rPr>
              <a:pPr>
                <a:defRPr/>
              </a:pPr>
              <a:t>‹#›</a:t>
            </a:fld>
            <a:endParaRPr lang="en-US" altLang="ru-RU">
              <a:solidFill>
                <a:srgbClr val="1D528D"/>
              </a:solidFill>
            </a:endParaRPr>
          </a:p>
        </p:txBody>
      </p:sp>
      <p:sp>
        <p:nvSpPr>
          <p:cNvPr id="102" name="Rectangle 6"/>
          <p:cNvSpPr>
            <a:spLocks noGrp="1" noChangeArrowheads="1"/>
          </p:cNvSpPr>
          <p:nvPr>
            <p:ph type="sldNum" sz="quarter" idx="13"/>
          </p:nvPr>
        </p:nvSpPr>
        <p:spPr/>
        <p:txBody>
          <a:bodyPr/>
          <a:lstStyle>
            <a:lvl1pPr>
              <a:defRPr/>
            </a:lvl1pPr>
          </a:lstStyle>
          <a:p>
            <a:pPr>
              <a:defRPr/>
            </a:pPr>
            <a:fld id="{00DFCBA6-01E0-4F13-AD7A-42AB868EA503}"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9520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Только заголовок">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7" name="Rectangle 6"/>
          <p:cNvSpPr>
            <a:spLocks noGrp="1" noChangeArrowheads="1"/>
          </p:cNvSpPr>
          <p:nvPr>
            <p:ph type="sldNum" sz="quarter" idx="12"/>
          </p:nvPr>
        </p:nvSpPr>
        <p:spPr/>
        <p:txBody>
          <a:bodyPr/>
          <a:lstStyle>
            <a:lvl1pPr>
              <a:defRPr/>
            </a:lvl1pPr>
          </a:lstStyle>
          <a:p>
            <a:pPr>
              <a:defRPr/>
            </a:pPr>
            <a:fld id="{9C5AB0D4-4F24-4240-A860-AF2043075B74}" type="slidenum">
              <a:rPr lang="en-US" altLang="ru-RU">
                <a:solidFill>
                  <a:srgbClr val="1D528D"/>
                </a:solidFill>
              </a:rPr>
              <a:pPr>
                <a:defRPr/>
              </a:pPr>
              <a:t>‹#›</a:t>
            </a:fld>
            <a:endParaRPr lang="en-US" altLang="ru-RU">
              <a:solidFill>
                <a:srgbClr val="1D528D"/>
              </a:solidFill>
            </a:endParaRPr>
          </a:p>
        </p:txBody>
      </p:sp>
      <p:sp>
        <p:nvSpPr>
          <p:cNvPr id="98" name="Rectangle 6"/>
          <p:cNvSpPr>
            <a:spLocks noGrp="1" noChangeArrowheads="1"/>
          </p:cNvSpPr>
          <p:nvPr>
            <p:ph type="sldNum" sz="quarter" idx="13"/>
          </p:nvPr>
        </p:nvSpPr>
        <p:spPr/>
        <p:txBody>
          <a:bodyPr/>
          <a:lstStyle>
            <a:lvl1pPr>
              <a:defRPr/>
            </a:lvl1pPr>
          </a:lstStyle>
          <a:p>
            <a:pPr>
              <a:defRPr/>
            </a:pPr>
            <a:fld id="{53AAA6A1-30D6-4128-91B2-4D72922039D0}"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9036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94"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5"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6" name="Rectangle 6"/>
          <p:cNvSpPr>
            <a:spLocks noGrp="1" noChangeArrowheads="1"/>
          </p:cNvSpPr>
          <p:nvPr>
            <p:ph type="sldNum" sz="quarter" idx="12"/>
          </p:nvPr>
        </p:nvSpPr>
        <p:spPr/>
        <p:txBody>
          <a:bodyPr/>
          <a:lstStyle>
            <a:lvl1pPr>
              <a:defRPr/>
            </a:lvl1pPr>
          </a:lstStyle>
          <a:p>
            <a:pPr>
              <a:defRPr/>
            </a:pPr>
            <a:fld id="{3976C9AD-8158-4B2C-BA5D-708852E7379F}" type="slidenum">
              <a:rPr lang="en-US" altLang="ru-RU">
                <a:solidFill>
                  <a:srgbClr val="1D528D"/>
                </a:solidFill>
              </a:rPr>
              <a:pPr>
                <a:defRPr/>
              </a:pPr>
              <a:t>‹#›</a:t>
            </a:fld>
            <a:endParaRPr lang="en-US" altLang="ru-RU">
              <a:solidFill>
                <a:srgbClr val="1D528D"/>
              </a:solidFill>
            </a:endParaRPr>
          </a:p>
        </p:txBody>
      </p:sp>
      <p:sp>
        <p:nvSpPr>
          <p:cNvPr id="97" name="Rectangle 6"/>
          <p:cNvSpPr>
            <a:spLocks noGrp="1" noChangeArrowheads="1"/>
          </p:cNvSpPr>
          <p:nvPr>
            <p:ph type="sldNum" sz="quarter" idx="13"/>
          </p:nvPr>
        </p:nvSpPr>
        <p:spPr/>
        <p:txBody>
          <a:bodyPr/>
          <a:lstStyle>
            <a:lvl1pPr>
              <a:defRPr/>
            </a:lvl1pPr>
          </a:lstStyle>
          <a:p>
            <a:pPr>
              <a:defRPr/>
            </a:pPr>
            <a:fld id="{264A61C4-A812-4DFE-9E6C-401505C40ED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42441298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objTx" preserve="1">
  <p:cSld name="Объект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10"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C36D3111-33FB-482A-A765-576C3B763A0B}"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BC1C4558-6FAB-4DE1-BA0F-89E50A99E373}"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79400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3EE85F64-A2A0-4172-8E01-6AF2BD2B94E1}"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45F6F5DC-232C-4CDA-BEFD-56490D09EA3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60358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и вертикальный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C72C8026-271A-4FE9-B8AD-DB58D43E32B9}"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CB82C3F2-A95D-402F-BC24-7E67AF055EE6}"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8209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C74C5476-C5A3-4B92-B939-E3F89B062B51}"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229B7826-96E9-4BFE-AEAF-4D1385F1E5E0}"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2340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Заголовок, текст и объект">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00" y="228601"/>
            <a:ext cx="7391400" cy="563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FEE26D48-F9F5-4E67-86F5-A8DEC0013BFF}"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9AE92BC1-C190-4AA5-9894-B347D771715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0852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ъекта">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p>
        </p:txBody>
      </p:sp>
      <p:sp>
        <p:nvSpPr>
          <p:cNvPr id="99" name="Rectangle 6"/>
          <p:cNvSpPr>
            <a:spLocks noGrp="1" noChangeArrowheads="1"/>
          </p:cNvSpPr>
          <p:nvPr>
            <p:ph type="sldNum" sz="quarter" idx="12"/>
          </p:nvPr>
        </p:nvSpPr>
        <p:spPr/>
        <p:txBody>
          <a:bodyPr/>
          <a:lstStyle>
            <a:lvl1pPr>
              <a:defRPr/>
            </a:lvl1pPr>
          </a:lstStyle>
          <a:p>
            <a:pPr>
              <a:defRPr/>
            </a:pPr>
            <a:fld id="{493063BD-6673-42BD-B543-74CA9B2062AC}" type="slidenum">
              <a:rPr lang="en-US" altLang="ru-RU"/>
              <a:pPr>
                <a:defRPr/>
              </a:pPr>
              <a:t>‹#›</a:t>
            </a:fld>
            <a:endParaRPr lang="en-US" altLang="ru-RU"/>
          </a:p>
        </p:txBody>
      </p:sp>
      <p:sp>
        <p:nvSpPr>
          <p:cNvPr id="100" name="Rectangle 6"/>
          <p:cNvSpPr>
            <a:spLocks noGrp="1" noChangeArrowheads="1"/>
          </p:cNvSpPr>
          <p:nvPr>
            <p:ph type="sldNum" sz="quarter" idx="13"/>
          </p:nvPr>
        </p:nvSpPr>
        <p:spPr/>
        <p:txBody>
          <a:bodyPr/>
          <a:lstStyle>
            <a:lvl1pPr>
              <a:defRPr/>
            </a:lvl1pPr>
          </a:lstStyle>
          <a:p>
            <a:pPr>
              <a:defRPr/>
            </a:pPr>
            <a:fld id="{4194DF20-7BEB-41AD-9945-31BB909D739C}"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objOnly" preserve="1">
  <p:cSld name="Объект">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Объект 1"/>
          <p:cNvSpPr>
            <a:spLocks noGrp="1"/>
          </p:cNvSpPr>
          <p:nvPr>
            <p:ph/>
          </p:nvPr>
        </p:nvSpPr>
        <p:spPr>
          <a:xfrm>
            <a:off x="457200" y="228600"/>
            <a:ext cx="8229600" cy="6096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7" name="Rectangle 6"/>
          <p:cNvSpPr>
            <a:spLocks noGrp="1" noChangeArrowheads="1"/>
          </p:cNvSpPr>
          <p:nvPr>
            <p:ph type="sldNum" sz="quarter" idx="12"/>
          </p:nvPr>
        </p:nvSpPr>
        <p:spPr/>
        <p:txBody>
          <a:bodyPr/>
          <a:lstStyle>
            <a:lvl1pPr>
              <a:defRPr/>
            </a:lvl1pPr>
          </a:lstStyle>
          <a:p>
            <a:pPr>
              <a:defRPr/>
            </a:pPr>
            <a:fld id="{BAC460BD-5C26-44FF-B191-D0DD18ACF314}" type="slidenum">
              <a:rPr lang="en-US" altLang="ru-RU">
                <a:solidFill>
                  <a:srgbClr val="1D528D"/>
                </a:solidFill>
              </a:rPr>
              <a:pPr>
                <a:defRPr/>
              </a:pPr>
              <a:t>‹#›</a:t>
            </a:fld>
            <a:endParaRPr lang="en-US" altLang="ru-RU">
              <a:solidFill>
                <a:srgbClr val="1D528D"/>
              </a:solidFill>
            </a:endParaRPr>
          </a:p>
        </p:txBody>
      </p:sp>
      <p:sp>
        <p:nvSpPr>
          <p:cNvPr id="98" name="Rectangle 6"/>
          <p:cNvSpPr>
            <a:spLocks noGrp="1" noChangeArrowheads="1"/>
          </p:cNvSpPr>
          <p:nvPr>
            <p:ph type="sldNum" sz="quarter" idx="13"/>
          </p:nvPr>
        </p:nvSpPr>
        <p:spPr/>
        <p:txBody>
          <a:bodyPr/>
          <a:lstStyle>
            <a:lvl1pPr>
              <a:defRPr/>
            </a:lvl1pPr>
          </a:lstStyle>
          <a:p>
            <a:pPr>
              <a:defRPr/>
            </a:pPr>
            <a:fld id="{1B7E63C3-FB38-4CB7-984B-839FD1BB5C84}"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75805847"/>
      </p:ext>
    </p:extLst>
  </p:cSld>
  <p:clrMapOvr>
    <a:masterClrMapping/>
  </p:clrMapOvr>
  <p:timing>
    <p:tnLst>
      <p:par>
        <p:cTn id="1" dur="indefinite" restart="never" nodeType="tmRoot"/>
      </p:par>
    </p:tnLst>
  </p:timing>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94" name="Date Placeholder 1"/>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5" name="Footer Placeholder 2"/>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6" name="Slide Number Placeholder 3"/>
          <p:cNvSpPr>
            <a:spLocks noGrp="1"/>
          </p:cNvSpPr>
          <p:nvPr>
            <p:ph type="sldNum" sz="quarter" idx="12"/>
          </p:nvPr>
        </p:nvSpPr>
        <p:spPr/>
        <p:txBody>
          <a:bodyPr/>
          <a:lstStyle>
            <a:lvl1pPr>
              <a:defRPr/>
            </a:lvl1pPr>
          </a:lstStyle>
          <a:p>
            <a:pPr>
              <a:defRPr/>
            </a:pPr>
            <a:fld id="{5C5446F5-FD89-46EE-92ED-89C0DA60D4EB}" type="slidenum">
              <a:rPr lang="en-US" altLang="ru-RU">
                <a:solidFill>
                  <a:srgbClr val="1D528D"/>
                </a:solidFill>
              </a:rPr>
              <a:pPr>
                <a:defRPr/>
              </a:pPr>
              <a:t>‹#›</a:t>
            </a:fld>
            <a:endParaRPr lang="en-US" altLang="ru-RU">
              <a:solidFill>
                <a:srgbClr val="1D528D"/>
              </a:solidFill>
            </a:endParaRPr>
          </a:p>
        </p:txBody>
      </p:sp>
      <p:sp>
        <p:nvSpPr>
          <p:cNvPr id="97" name="Slide Number Placeholder 4"/>
          <p:cNvSpPr>
            <a:spLocks noGrp="1"/>
          </p:cNvSpPr>
          <p:nvPr>
            <p:ph type="sldNum" sz="quarter" idx="13"/>
          </p:nvPr>
        </p:nvSpPr>
        <p:spPr/>
        <p:txBody>
          <a:bodyPr/>
          <a:lstStyle>
            <a:lvl1pPr>
              <a:defRPr/>
            </a:lvl1pPr>
          </a:lstStyle>
          <a:p>
            <a:pPr>
              <a:defRPr/>
            </a:pPr>
            <a:fld id="{5168DE3B-D9F6-477E-BB5E-35245597FFC5}"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5320197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Text Placeholder 2"/>
          <p:cNvSpPr>
            <a:spLocks noGrp="1"/>
          </p:cNvSpPr>
          <p:nvPr>
            <p:ph type="body" sz="half" idx="1"/>
          </p:nvPr>
        </p:nvSpPr>
        <p:spPr>
          <a:xfrm>
            <a:off x="457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7" name="Date Placeholder 4"/>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Footer Placeholder 5"/>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9" name="Slide Number Placeholder 6"/>
          <p:cNvSpPr>
            <a:spLocks noGrp="1"/>
          </p:cNvSpPr>
          <p:nvPr>
            <p:ph type="sldNum" sz="quarter" idx="12"/>
          </p:nvPr>
        </p:nvSpPr>
        <p:spPr/>
        <p:txBody>
          <a:bodyPr/>
          <a:lstStyle>
            <a:lvl1pPr>
              <a:defRPr/>
            </a:lvl1pPr>
          </a:lstStyle>
          <a:p>
            <a:pPr>
              <a:defRPr/>
            </a:pPr>
            <a:fld id="{9AE502F3-C530-4AD4-A8E4-A0AFF0D21F48}" type="slidenum">
              <a:rPr lang="en-US" altLang="ru-RU">
                <a:solidFill>
                  <a:srgbClr val="1D528D"/>
                </a:solidFill>
              </a:rPr>
              <a:pPr>
                <a:defRPr/>
              </a:pPr>
              <a:t>‹#›</a:t>
            </a:fld>
            <a:endParaRPr lang="en-US" altLang="ru-RU">
              <a:solidFill>
                <a:srgbClr val="1D528D"/>
              </a:solidFill>
            </a:endParaRPr>
          </a:p>
        </p:txBody>
      </p:sp>
      <p:sp>
        <p:nvSpPr>
          <p:cNvPr id="100" name="Slide Number Placeholder 7"/>
          <p:cNvSpPr>
            <a:spLocks noGrp="1"/>
          </p:cNvSpPr>
          <p:nvPr>
            <p:ph type="sldNum" sz="quarter" idx="13"/>
          </p:nvPr>
        </p:nvSpPr>
        <p:spPr/>
        <p:txBody>
          <a:bodyPr/>
          <a:lstStyle>
            <a:lvl1pPr>
              <a:defRPr/>
            </a:lvl1pPr>
          </a:lstStyle>
          <a:p>
            <a:pPr>
              <a:defRPr/>
            </a:pPr>
            <a:fld id="{2AB87943-5676-4377-8B3C-E4E005B5279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1169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Content Placeholder 2"/>
          <p:cNvSpPr>
            <a:spLocks noGrp="1"/>
          </p:cNvSpPr>
          <p:nvPr>
            <p:ph idx="1"/>
          </p:nvPr>
        </p:nvSpPr>
        <p:spPr>
          <a:xfrm>
            <a:off x="457200" y="1228725"/>
            <a:ext cx="8229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6" name="Date Placeholder 3"/>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Footer Placeholder 4"/>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8" name="Slide Number Placeholder 5"/>
          <p:cNvSpPr>
            <a:spLocks noGrp="1"/>
          </p:cNvSpPr>
          <p:nvPr>
            <p:ph type="sldNum" sz="quarter" idx="12"/>
          </p:nvPr>
        </p:nvSpPr>
        <p:spPr/>
        <p:txBody>
          <a:bodyPr/>
          <a:lstStyle>
            <a:lvl1pPr>
              <a:defRPr/>
            </a:lvl1pPr>
          </a:lstStyle>
          <a:p>
            <a:pPr>
              <a:defRPr/>
            </a:pPr>
            <a:fld id="{D16E790F-3A4E-4506-88CA-2D4B4F3EDFB0}" type="slidenum">
              <a:rPr lang="en-US" altLang="ru-RU">
                <a:solidFill>
                  <a:srgbClr val="1D528D"/>
                </a:solidFill>
              </a:rPr>
              <a:pPr>
                <a:defRPr/>
              </a:pPr>
              <a:t>‹#›</a:t>
            </a:fld>
            <a:endParaRPr lang="en-US" altLang="ru-RU">
              <a:solidFill>
                <a:srgbClr val="1D528D"/>
              </a:solidFill>
            </a:endParaRPr>
          </a:p>
        </p:txBody>
      </p:sp>
      <p:sp>
        <p:nvSpPr>
          <p:cNvPr id="99" name="Slide Number Placeholder 6"/>
          <p:cNvSpPr>
            <a:spLocks noGrp="1"/>
          </p:cNvSpPr>
          <p:nvPr>
            <p:ph type="sldNum" sz="quarter" idx="13"/>
          </p:nvPr>
        </p:nvSpPr>
        <p:spPr/>
        <p:txBody>
          <a:bodyPr/>
          <a:lstStyle>
            <a:lvl1pPr>
              <a:defRPr/>
            </a:lvl1pPr>
          </a:lstStyle>
          <a:p>
            <a:pPr>
              <a:defRPr/>
            </a:pPr>
            <a:fld id="{5EE83C5C-EA85-4439-940F-AB9BD37F311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5083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38"/>
          <p:cNvGrpSpPr>
            <a:grpSpLocks/>
          </p:cNvGrpSpPr>
          <p:nvPr/>
        </p:nvGrpSpPr>
        <p:grpSpPr bwMode="auto">
          <a:xfrm>
            <a:off x="-4763" y="2209800"/>
            <a:ext cx="9148763" cy="4648200"/>
            <a:chOff x="-3" y="1392"/>
            <a:chExt cx="5763" cy="2928"/>
          </a:xfrm>
        </p:grpSpPr>
        <p:sp>
          <p:nvSpPr>
            <p:cNvPr id="5"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a:noFill/>
            </a:ln>
            <a:effectLst/>
            <a:extLst/>
          </p:spPr>
          <p:txBody>
            <a:bodyPr wrap="none" anchor="ctr"/>
            <a:lstStyle/>
            <a:p>
              <a:pPr>
                <a:defRPr/>
              </a:pPr>
              <a:endParaRPr lang="ru-RU">
                <a:solidFill>
                  <a:srgbClr val="1D528D"/>
                </a:solidFill>
              </a:endParaRPr>
            </a:p>
          </p:txBody>
        </p:sp>
        <p:grpSp>
          <p:nvGrpSpPr>
            <p:cNvPr id="6" name="Group 20"/>
            <p:cNvGrpSpPr>
              <a:grpSpLocks/>
            </p:cNvGrpSpPr>
            <p:nvPr/>
          </p:nvGrpSpPr>
          <p:grpSpPr bwMode="auto">
            <a:xfrm>
              <a:off x="116" y="1403"/>
              <a:ext cx="1585" cy="2896"/>
              <a:chOff x="116" y="-3"/>
              <a:chExt cx="1585" cy="2896"/>
            </a:xfrm>
          </p:grpSpPr>
          <p:grpSp>
            <p:nvGrpSpPr>
              <p:cNvPr id="168" name="Group 21"/>
              <p:cNvGrpSpPr>
                <a:grpSpLocks/>
              </p:cNvGrpSpPr>
              <p:nvPr userDrawn="1"/>
            </p:nvGrpSpPr>
            <p:grpSpPr bwMode="auto">
              <a:xfrm>
                <a:off x="116" y="-3"/>
                <a:ext cx="748" cy="2893"/>
                <a:chOff x="116" y="-3"/>
                <a:chExt cx="748" cy="2893"/>
              </a:xfrm>
            </p:grpSpPr>
            <p:sp>
              <p:nvSpPr>
                <p:cNvPr id="196" name="Line 2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7" name="Line 2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8" name="Line 2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9" name="Line 2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0" name="Line 2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1" name="Line 2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2" name="Oval 2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3" name="Oval 2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4" name="Oval 3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5" name="Oval 3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6" name="Oval 3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7" name="Oval 3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8" name="Oval 3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9" name="Oval 3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0" name="Oval 3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1" name="Oval 3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2" name="Oval 3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3" name="Oval 3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4" name="Oval 4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5" name="Oval 4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6" name="Oval 4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7" name="Oval 4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8" name="Oval 4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9" name="Oval 4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20" name="Oval 4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21" name="Oval 4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169" name="Group 48"/>
              <p:cNvGrpSpPr>
                <a:grpSpLocks/>
              </p:cNvGrpSpPr>
              <p:nvPr userDrawn="1"/>
            </p:nvGrpSpPr>
            <p:grpSpPr bwMode="auto">
              <a:xfrm>
                <a:off x="953" y="0"/>
                <a:ext cx="748" cy="2893"/>
                <a:chOff x="116" y="-3"/>
                <a:chExt cx="748" cy="2893"/>
              </a:xfrm>
            </p:grpSpPr>
            <p:sp>
              <p:nvSpPr>
                <p:cNvPr id="170" name="Line 4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1" name="Line 5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2" name="Line 5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3" name="Line 5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4" name="Line 5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5" name="Line 5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6" name="Oval 5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7" name="Oval 5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8" name="Oval 5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9" name="Oval 5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0" name="Oval 5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1" name="Oval 6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2" name="Oval 6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3" name="Oval 6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4" name="Oval 6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5" name="Oval 6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6" name="Oval 6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7" name="Oval 6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8" name="Oval 6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9" name="Oval 6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0" name="Oval 6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1" name="Oval 7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2" name="Oval 7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3" name="Oval 7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4" name="Oval 7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5" name="Oval 7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grpSp>
          <p:nvGrpSpPr>
            <p:cNvPr id="7" name="Group 75"/>
            <p:cNvGrpSpPr>
              <a:grpSpLocks/>
            </p:cNvGrpSpPr>
            <p:nvPr/>
          </p:nvGrpSpPr>
          <p:grpSpPr bwMode="auto">
            <a:xfrm>
              <a:off x="1791" y="1406"/>
              <a:ext cx="1585" cy="2896"/>
              <a:chOff x="116" y="-3"/>
              <a:chExt cx="1585" cy="2896"/>
            </a:xfrm>
          </p:grpSpPr>
          <p:grpSp>
            <p:nvGrpSpPr>
              <p:cNvPr id="114" name="Group 76"/>
              <p:cNvGrpSpPr>
                <a:grpSpLocks/>
              </p:cNvGrpSpPr>
              <p:nvPr userDrawn="1"/>
            </p:nvGrpSpPr>
            <p:grpSpPr bwMode="auto">
              <a:xfrm>
                <a:off x="116" y="-3"/>
                <a:ext cx="748" cy="2893"/>
                <a:chOff x="116" y="-3"/>
                <a:chExt cx="748" cy="2893"/>
              </a:xfrm>
            </p:grpSpPr>
            <p:sp>
              <p:nvSpPr>
                <p:cNvPr id="142" name="Line 77"/>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3" name="Line 78"/>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4" name="Line 79"/>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5" name="Line 80"/>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6" name="Line 81"/>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7" name="Line 82"/>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8" name="Oval 83"/>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9" name="Oval 84"/>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0" name="Oval 85"/>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1" name="Oval 86"/>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2" name="Oval 87"/>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3" name="Oval 88"/>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4" name="Oval 89"/>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5" name="Oval 90"/>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6" name="Oval 91"/>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7" name="Oval 92"/>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8" name="Oval 93"/>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9" name="Oval 94"/>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0" name="Oval 95"/>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1" name="Oval 96"/>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2" name="Oval 97"/>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3" name="Oval 98"/>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4" name="Oval 99"/>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5" name="Oval 100"/>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6" name="Oval 101"/>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7" name="Oval 102"/>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115" name="Group 103"/>
              <p:cNvGrpSpPr>
                <a:grpSpLocks/>
              </p:cNvGrpSpPr>
              <p:nvPr userDrawn="1"/>
            </p:nvGrpSpPr>
            <p:grpSpPr bwMode="auto">
              <a:xfrm>
                <a:off x="953" y="0"/>
                <a:ext cx="748" cy="2893"/>
                <a:chOff x="116" y="-3"/>
                <a:chExt cx="748" cy="2893"/>
              </a:xfrm>
            </p:grpSpPr>
            <p:sp>
              <p:nvSpPr>
                <p:cNvPr id="116" name="Line 104"/>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7" name="Line 105"/>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8" name="Line 106"/>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9" name="Line 107"/>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0" name="Line 108"/>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1" name="Line 109"/>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2" name="Oval 110"/>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3" name="Oval 111"/>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4" name="Oval 112"/>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5" name="Oval 113"/>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6" name="Oval 114"/>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7" name="Oval 115"/>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8" name="Oval 116"/>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9" name="Oval 117"/>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0" name="Oval 118"/>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1" name="Oval 119"/>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2" name="Oval 120"/>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3" name="Oval 121"/>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4" name="Oval 122"/>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5" name="Oval 123"/>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6" name="Oval 124"/>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7" name="Oval 125"/>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8" name="Oval 126"/>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9" name="Oval 127"/>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0" name="Oval 128"/>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1" name="Oval 129"/>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grpSp>
          <p:nvGrpSpPr>
            <p:cNvPr id="8" name="Group 130"/>
            <p:cNvGrpSpPr>
              <a:grpSpLocks/>
            </p:cNvGrpSpPr>
            <p:nvPr/>
          </p:nvGrpSpPr>
          <p:grpSpPr bwMode="auto">
            <a:xfrm>
              <a:off x="3470" y="1406"/>
              <a:ext cx="1585" cy="2896"/>
              <a:chOff x="116" y="-3"/>
              <a:chExt cx="1585" cy="2896"/>
            </a:xfrm>
          </p:grpSpPr>
          <p:grpSp>
            <p:nvGrpSpPr>
              <p:cNvPr id="60" name="Group 131"/>
              <p:cNvGrpSpPr>
                <a:grpSpLocks/>
              </p:cNvGrpSpPr>
              <p:nvPr userDrawn="1"/>
            </p:nvGrpSpPr>
            <p:grpSpPr bwMode="auto">
              <a:xfrm>
                <a:off x="116" y="-3"/>
                <a:ext cx="748" cy="2893"/>
                <a:chOff x="116" y="-3"/>
                <a:chExt cx="748" cy="2893"/>
              </a:xfrm>
            </p:grpSpPr>
            <p:sp>
              <p:nvSpPr>
                <p:cNvPr id="88" name="Line 13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13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13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13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13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13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Oval 13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5" name="Oval 13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6" name="Oval 14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7" name="Oval 14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8" name="Oval 14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9" name="Oval 14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0" name="Oval 14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1" name="Oval 14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2" name="Oval 14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3" name="Oval 14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 name="Oval 14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5" name="Oval 14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 name="Oval 15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7" name="Oval 15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 name="Oval 15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 name="Oval 15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0" name="Oval 15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 name="Oval 15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2" name="Oval 15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3" name="Oval 15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61" name="Group 158"/>
              <p:cNvGrpSpPr>
                <a:grpSpLocks/>
              </p:cNvGrpSpPr>
              <p:nvPr userDrawn="1"/>
            </p:nvGrpSpPr>
            <p:grpSpPr bwMode="auto">
              <a:xfrm>
                <a:off x="953" y="0"/>
                <a:ext cx="748" cy="2893"/>
                <a:chOff x="116" y="-3"/>
                <a:chExt cx="748" cy="2893"/>
              </a:xfrm>
            </p:grpSpPr>
            <p:sp>
              <p:nvSpPr>
                <p:cNvPr id="62" name="Line 15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6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6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6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6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6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Oval 16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9" name="Oval 16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0" name="Oval 16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1" name="Oval 16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2" name="Oval 16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3" name="Oval 17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4" name="Oval 17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5" name="Oval 17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6" name="Oval 17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7" name="Oval 17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8" name="Oval 17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9" name="Oval 17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0" name="Oval 17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1" name="Oval 17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2" name="Oval 17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3" name="Oval 18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4" name="Oval 18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5" name="Oval 18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6" name="Oval 18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7" name="Oval 18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sp>
          <p:nvSpPr>
            <p:cNvPr id="9" name="Line 185"/>
            <p:cNvSpPr>
              <a:spLocks noChangeShapeType="1"/>
            </p:cNvSpPr>
            <p:nvPr/>
          </p:nvSpPr>
          <p:spPr bwMode="gray">
            <a:xfrm>
              <a:off x="5173"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 name="Line 186"/>
            <p:cNvSpPr>
              <a:spLocks noChangeShapeType="1"/>
            </p:cNvSpPr>
            <p:nvPr/>
          </p:nvSpPr>
          <p:spPr bwMode="gray">
            <a:xfrm>
              <a:off x="5324"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187"/>
            <p:cNvSpPr>
              <a:spLocks noChangeShapeType="1"/>
            </p:cNvSpPr>
            <p:nvPr/>
          </p:nvSpPr>
          <p:spPr bwMode="gray">
            <a:xfrm>
              <a:off x="5460"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188"/>
            <p:cNvSpPr>
              <a:spLocks noChangeShapeType="1"/>
            </p:cNvSpPr>
            <p:nvPr/>
          </p:nvSpPr>
          <p:spPr bwMode="gray">
            <a:xfrm>
              <a:off x="5596" y="1416"/>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189"/>
            <p:cNvSpPr>
              <a:spLocks noChangeShapeType="1"/>
            </p:cNvSpPr>
            <p:nvPr/>
          </p:nvSpPr>
          <p:spPr bwMode="gray">
            <a:xfrm>
              <a:off x="5732" y="1416"/>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nvGrpSpPr>
            <p:cNvPr id="14" name="Group 190"/>
            <p:cNvGrpSpPr>
              <a:grpSpLocks/>
            </p:cNvGrpSpPr>
            <p:nvPr/>
          </p:nvGrpSpPr>
          <p:grpSpPr bwMode="auto">
            <a:xfrm>
              <a:off x="-3" y="1465"/>
              <a:ext cx="5763" cy="2778"/>
              <a:chOff x="-3" y="1510"/>
              <a:chExt cx="5763" cy="2778"/>
            </a:xfrm>
          </p:grpSpPr>
          <p:grpSp>
            <p:nvGrpSpPr>
              <p:cNvPr id="16" name="Group 191"/>
              <p:cNvGrpSpPr>
                <a:grpSpLocks/>
              </p:cNvGrpSpPr>
              <p:nvPr userDrawn="1"/>
            </p:nvGrpSpPr>
            <p:grpSpPr bwMode="auto">
              <a:xfrm>
                <a:off x="-1" y="1525"/>
                <a:ext cx="5758" cy="272"/>
                <a:chOff x="5" y="119"/>
                <a:chExt cx="5763" cy="272"/>
              </a:xfrm>
            </p:grpSpPr>
            <p:sp>
              <p:nvSpPr>
                <p:cNvPr id="57" name="Line 19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8" name="Line 19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9" name="Line 19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7" name="Group 195"/>
              <p:cNvGrpSpPr>
                <a:grpSpLocks/>
              </p:cNvGrpSpPr>
              <p:nvPr userDrawn="1"/>
            </p:nvGrpSpPr>
            <p:grpSpPr bwMode="auto">
              <a:xfrm>
                <a:off x="2" y="1933"/>
                <a:ext cx="5758" cy="272"/>
                <a:chOff x="5" y="119"/>
                <a:chExt cx="5763" cy="272"/>
              </a:xfrm>
            </p:grpSpPr>
            <p:sp>
              <p:nvSpPr>
                <p:cNvPr id="54" name="Line 19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5" name="Line 19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6" name="Line 19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8" name="Group 199"/>
              <p:cNvGrpSpPr>
                <a:grpSpLocks/>
              </p:cNvGrpSpPr>
              <p:nvPr userDrawn="1"/>
            </p:nvGrpSpPr>
            <p:grpSpPr bwMode="auto">
              <a:xfrm>
                <a:off x="-2" y="2352"/>
                <a:ext cx="5752" cy="272"/>
                <a:chOff x="5" y="119"/>
                <a:chExt cx="5763" cy="272"/>
              </a:xfrm>
            </p:grpSpPr>
            <p:sp>
              <p:nvSpPr>
                <p:cNvPr id="51" name="Line 200"/>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2" name="Line 201"/>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3" name="Line 202"/>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9" name="Group 203"/>
              <p:cNvGrpSpPr>
                <a:grpSpLocks/>
              </p:cNvGrpSpPr>
              <p:nvPr userDrawn="1"/>
            </p:nvGrpSpPr>
            <p:grpSpPr bwMode="auto">
              <a:xfrm>
                <a:off x="-2" y="2750"/>
                <a:ext cx="5759" cy="272"/>
                <a:chOff x="5" y="119"/>
                <a:chExt cx="5763" cy="272"/>
              </a:xfrm>
            </p:grpSpPr>
            <p:sp>
              <p:nvSpPr>
                <p:cNvPr id="48" name="Line 204"/>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9" name="Line 205"/>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0" name="Line 206"/>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0" name="Group 207"/>
              <p:cNvGrpSpPr>
                <a:grpSpLocks/>
              </p:cNvGrpSpPr>
              <p:nvPr userDrawn="1"/>
            </p:nvGrpSpPr>
            <p:grpSpPr bwMode="auto">
              <a:xfrm>
                <a:off x="1" y="3158"/>
                <a:ext cx="5759" cy="272"/>
                <a:chOff x="5" y="119"/>
                <a:chExt cx="5763" cy="272"/>
              </a:xfrm>
            </p:grpSpPr>
            <p:sp>
              <p:nvSpPr>
                <p:cNvPr id="45" name="Line 208"/>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6" name="Line 209"/>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7" name="Line 210"/>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1" name="Group 211"/>
              <p:cNvGrpSpPr>
                <a:grpSpLocks/>
              </p:cNvGrpSpPr>
              <p:nvPr userDrawn="1"/>
            </p:nvGrpSpPr>
            <p:grpSpPr bwMode="auto">
              <a:xfrm>
                <a:off x="-3" y="3576"/>
                <a:ext cx="5753" cy="272"/>
                <a:chOff x="5" y="119"/>
                <a:chExt cx="5763" cy="272"/>
              </a:xfrm>
            </p:grpSpPr>
            <p:sp>
              <p:nvSpPr>
                <p:cNvPr id="42" name="Line 21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3" name="Line 21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4" name="Line 21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2" name="Group 215"/>
              <p:cNvGrpSpPr>
                <a:grpSpLocks/>
              </p:cNvGrpSpPr>
              <p:nvPr userDrawn="1"/>
            </p:nvGrpSpPr>
            <p:grpSpPr bwMode="auto">
              <a:xfrm>
                <a:off x="-3" y="3999"/>
                <a:ext cx="5757" cy="272"/>
                <a:chOff x="5" y="119"/>
                <a:chExt cx="5763" cy="272"/>
              </a:xfrm>
            </p:grpSpPr>
            <p:sp>
              <p:nvSpPr>
                <p:cNvPr id="39" name="Line 21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0" name="Line 21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1" name="Line 21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23" name="Oval 219"/>
              <p:cNvSpPr>
                <a:spLocks noChangeArrowheads="1"/>
              </p:cNvSpPr>
              <p:nvPr userDrawn="1"/>
            </p:nvSpPr>
            <p:spPr bwMode="gray">
              <a:xfrm>
                <a:off x="5151" y="17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220"/>
              <p:cNvSpPr>
                <a:spLocks noChangeArrowheads="1"/>
              </p:cNvSpPr>
              <p:nvPr userDrawn="1"/>
            </p:nvSpPr>
            <p:spPr bwMode="gray">
              <a:xfrm>
                <a:off x="5149" y="21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221"/>
              <p:cNvSpPr>
                <a:spLocks noChangeArrowheads="1"/>
              </p:cNvSpPr>
              <p:nvPr userDrawn="1"/>
            </p:nvSpPr>
            <p:spPr bwMode="gray">
              <a:xfrm>
                <a:off x="5439" y="151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222"/>
              <p:cNvSpPr>
                <a:spLocks noChangeArrowheads="1"/>
              </p:cNvSpPr>
              <p:nvPr userDrawn="1"/>
            </p:nvSpPr>
            <p:spPr bwMode="gray">
              <a:xfrm>
                <a:off x="5439" y="21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223"/>
              <p:cNvSpPr>
                <a:spLocks noChangeArrowheads="1"/>
              </p:cNvSpPr>
              <p:nvPr userDrawn="1"/>
            </p:nvSpPr>
            <p:spPr bwMode="gray">
              <a:xfrm>
                <a:off x="5709" y="19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224"/>
              <p:cNvSpPr>
                <a:spLocks noChangeArrowheads="1"/>
              </p:cNvSpPr>
              <p:nvPr userDrawn="1"/>
            </p:nvSpPr>
            <p:spPr bwMode="gray">
              <a:xfrm>
                <a:off x="5709" y="260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225"/>
              <p:cNvSpPr>
                <a:spLocks noChangeArrowheads="1"/>
              </p:cNvSpPr>
              <p:nvPr userDrawn="1"/>
            </p:nvSpPr>
            <p:spPr bwMode="gray">
              <a:xfrm>
                <a:off x="5151" y="24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226"/>
              <p:cNvSpPr>
                <a:spLocks noChangeArrowheads="1"/>
              </p:cNvSpPr>
              <p:nvPr userDrawn="1"/>
            </p:nvSpPr>
            <p:spPr bwMode="gray">
              <a:xfrm>
                <a:off x="5149" y="286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227"/>
              <p:cNvSpPr>
                <a:spLocks noChangeArrowheads="1"/>
              </p:cNvSpPr>
              <p:nvPr userDrawn="1"/>
            </p:nvSpPr>
            <p:spPr bwMode="gray">
              <a:xfrm>
                <a:off x="5154" y="31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228"/>
              <p:cNvSpPr>
                <a:spLocks noChangeArrowheads="1"/>
              </p:cNvSpPr>
              <p:nvPr userDrawn="1"/>
            </p:nvSpPr>
            <p:spPr bwMode="gray">
              <a:xfrm>
                <a:off x="5437" y="287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229"/>
              <p:cNvSpPr>
                <a:spLocks noChangeArrowheads="1"/>
              </p:cNvSpPr>
              <p:nvPr userDrawn="1"/>
            </p:nvSpPr>
            <p:spPr bwMode="gray">
              <a:xfrm>
                <a:off x="5147" y="35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230"/>
              <p:cNvSpPr>
                <a:spLocks noChangeArrowheads="1"/>
              </p:cNvSpPr>
              <p:nvPr userDrawn="1"/>
            </p:nvSpPr>
            <p:spPr bwMode="gray">
              <a:xfrm>
                <a:off x="5145" y="38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231"/>
              <p:cNvSpPr>
                <a:spLocks noChangeArrowheads="1"/>
              </p:cNvSpPr>
              <p:nvPr userDrawn="1"/>
            </p:nvSpPr>
            <p:spPr bwMode="gray">
              <a:xfrm>
                <a:off x="5711" y="327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232"/>
              <p:cNvSpPr>
                <a:spLocks noChangeArrowheads="1"/>
              </p:cNvSpPr>
              <p:nvPr userDrawn="1"/>
            </p:nvSpPr>
            <p:spPr bwMode="gray">
              <a:xfrm>
                <a:off x="5435" y="355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233"/>
              <p:cNvSpPr>
                <a:spLocks noChangeArrowheads="1"/>
              </p:cNvSpPr>
              <p:nvPr userDrawn="1"/>
            </p:nvSpPr>
            <p:spPr bwMode="gray">
              <a:xfrm>
                <a:off x="5433" y="424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234"/>
              <p:cNvSpPr>
                <a:spLocks noChangeArrowheads="1"/>
              </p:cNvSpPr>
              <p:nvPr userDrawn="1"/>
            </p:nvSpPr>
            <p:spPr bwMode="gray">
              <a:xfrm>
                <a:off x="5701" y="39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sp>
          <p:nvSpPr>
            <p:cNvPr id="15"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a:noFill/>
            </a:ln>
            <a:effectLst/>
            <a:extLst/>
          </p:spPr>
          <p:txBody>
            <a:bodyPr wrap="none" anchor="ctr"/>
            <a:lstStyle/>
            <a:p>
              <a:pPr>
                <a:defRPr/>
              </a:pPr>
              <a:endParaRPr lang="ru-RU">
                <a:solidFill>
                  <a:srgbClr val="1D528D"/>
                </a:solidFill>
              </a:endParaRPr>
            </a:p>
          </p:txBody>
        </p:sp>
      </p:grpSp>
      <p:graphicFrame>
        <p:nvGraphicFramePr>
          <p:cNvPr id="222" name="Object 1"/>
          <p:cNvGraphicFramePr>
            <a:graphicFrameLocks noChangeAspect="1"/>
          </p:cNvGraphicFramePr>
          <p:nvPr/>
        </p:nvGraphicFramePr>
        <p:xfrm>
          <a:off x="0" y="3"/>
          <a:ext cx="9144000" cy="2197100"/>
        </p:xfrm>
        <a:graphic>
          <a:graphicData uri="http://schemas.openxmlformats.org/presentationml/2006/ole">
            <mc:AlternateContent xmlns:mc="http://schemas.openxmlformats.org/markup-compatibility/2006">
              <mc:Choice xmlns:v="urn:schemas-microsoft-com:vml" Requires="v">
                <p:oleObj spid="_x0000_s560138" name="Image" r:id="rId3" imgW="7707937" imgH="1701587" progId="">
                  <p:embed/>
                </p:oleObj>
              </mc:Choice>
              <mc:Fallback>
                <p:oleObj name="Image" r:id="rId3" imgW="7707937" imgH="170158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
                        <a:ext cx="9144000" cy="2197100"/>
                      </a:xfrm>
                      <a:prstGeom prst="rect">
                        <a:avLst/>
                      </a:prstGeom>
                      <a:noFill/>
                      <a:ln>
                        <a:noFill/>
                      </a:ln>
                      <a:extLst>
                        <a:ext uri="{909E8E84-426E-40DD-AFC4-6F175D3DCCD1}">
                          <a14:hiddenFill xmlns:a14="http://schemas.microsoft.com/office/drawing/2010/main">
                            <a:gradFill rotWithShape="1">
                              <a:gsLst>
                                <a:gs pos="0">
                                  <a:srgbClr val="67A6F9">
                                    <a:alpha val="39998"/>
                                  </a:srgbClr>
                                </a:gs>
                                <a:gs pos="100000">
                                  <a:schemeClr val="accent1"/>
                                </a:gs>
                              </a:gsLst>
                              <a:lin ang="5400000" scaled="1"/>
                            </a:gra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223" name="Oval 236" descr="06_original_w"/>
          <p:cNvSpPr>
            <a:spLocks noChangeArrowheads="1"/>
          </p:cNvSpPr>
          <p:nvPr/>
        </p:nvSpPr>
        <p:spPr bwMode="gray">
          <a:xfrm>
            <a:off x="323860" y="1484313"/>
            <a:ext cx="1800225" cy="1873251"/>
          </a:xfrm>
          <a:prstGeom prst="ellipse">
            <a:avLst/>
          </a:prstGeom>
          <a:blipFill dpi="0" rotWithShape="1">
            <a:blip r:embed="rId5" cstate="print"/>
            <a:srcRect/>
            <a:stretch>
              <a:fillRect/>
            </a:stretch>
          </a:blipFill>
          <a:ln w="76200">
            <a:solidFill>
              <a:schemeClr val="tx1"/>
            </a:solidFill>
            <a:round/>
            <a:headEnd/>
            <a:tailEnd/>
          </a:ln>
          <a:effectLst/>
          <a:extLst/>
        </p:spPr>
        <p:txBody>
          <a:bodyPr wrap="none" anchor="ctr"/>
          <a:lstStyle/>
          <a:p>
            <a:pPr>
              <a:defRPr/>
            </a:pPr>
            <a:endParaRPr lang="ru-RU">
              <a:solidFill>
                <a:srgbClr val="1D528D"/>
              </a:solidFill>
            </a:endParaRPr>
          </a:p>
        </p:txBody>
      </p:sp>
      <p:sp>
        <p:nvSpPr>
          <p:cNvPr id="224" name="Text Box 14"/>
          <p:cNvSpPr txBox="1">
            <a:spLocks noChangeArrowheads="1"/>
          </p:cNvSpPr>
          <p:nvPr/>
        </p:nvSpPr>
        <p:spPr bwMode="white">
          <a:xfrm>
            <a:off x="381000" y="304806"/>
            <a:ext cx="1079500" cy="461665"/>
          </a:xfrm>
          <a:prstGeom prst="rect">
            <a:avLst/>
          </a:prstGeom>
          <a:noFill/>
          <a:ln>
            <a:noFill/>
          </a:ln>
          <a:effectLst/>
          <a:extLst/>
        </p:spPr>
        <p:txBody>
          <a:bodyPr>
            <a:spAutoFit/>
          </a:bodyPr>
          <a:lstStyle/>
          <a:p>
            <a:pPr>
              <a:defRPr/>
            </a:pPr>
            <a:r>
              <a:rPr lang="en-US" altLang="ru-RU" sz="2400">
                <a:solidFill>
                  <a:srgbClr val="FFFFFF"/>
                </a:solidFill>
              </a:rPr>
              <a:t>LOGO</a:t>
            </a:r>
          </a:p>
        </p:txBody>
      </p:sp>
      <p:sp>
        <p:nvSpPr>
          <p:cNvPr id="3074" name="Rectangle 2"/>
          <p:cNvSpPr>
            <a:spLocks noGrp="1" noChangeArrowheads="1"/>
          </p:cNvSpPr>
          <p:nvPr>
            <p:ph type="ctrTitle"/>
          </p:nvPr>
        </p:nvSpPr>
        <p:spPr>
          <a:xfrm>
            <a:off x="3352800" y="3276606"/>
            <a:ext cx="5105400" cy="1012825"/>
          </a:xfrm>
        </p:spPr>
        <p:txBody>
          <a:bodyPr/>
          <a:lstStyle>
            <a:lvl1pPr>
              <a:defRPr sz="4000" b="0"/>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pPr lvl="0"/>
            <a:r>
              <a:rPr lang="ru-RU" altLang="ru-RU" noProof="0" smtClean="0"/>
              <a:t>Образец подзаголовка</a:t>
            </a:r>
            <a:endParaRPr lang="en-US" altLang="ru-RU" noProof="0" smtClean="0"/>
          </a:p>
        </p:txBody>
      </p:sp>
    </p:spTree>
    <p:extLst>
      <p:ext uri="{BB962C8B-B14F-4D97-AF65-F5344CB8AC3E}">
        <p14:creationId xmlns:p14="http://schemas.microsoft.com/office/powerpoint/2010/main" val="6853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и объект">
    <p:spTree>
      <p:nvGrpSpPr>
        <p:cNvPr id="1" name=""/>
        <p:cNvGrpSpPr/>
        <p:nvPr/>
      </p:nvGrpSpPr>
      <p:grpSpPr>
        <a:xfrm>
          <a:off x="0" y="0"/>
          <a:ext cx="0" cy="0"/>
          <a:chOff x="0" y="0"/>
          <a:chExt cx="0" cy="0"/>
        </a:xfrm>
      </p:grpSpPr>
      <p:sp>
        <p:nvSpPr>
          <p:cNvPr id="6"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7" name="Group 16"/>
          <p:cNvGrpSpPr>
            <a:grpSpLocks/>
          </p:cNvGrpSpPr>
          <p:nvPr/>
        </p:nvGrpSpPr>
        <p:grpSpPr bwMode="auto">
          <a:xfrm>
            <a:off x="-12700" y="3"/>
            <a:ext cx="9150350" cy="1012825"/>
            <a:chOff x="476" y="-638"/>
            <a:chExt cx="5764" cy="638"/>
          </a:xfrm>
        </p:grpSpPr>
        <p:sp>
          <p:nvSpPr>
            <p:cNvPr id="8"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6"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0" name="Group 47"/>
            <p:cNvGrpSpPr>
              <a:grpSpLocks/>
            </p:cNvGrpSpPr>
            <p:nvPr userDrawn="1"/>
          </p:nvGrpSpPr>
          <p:grpSpPr bwMode="auto">
            <a:xfrm>
              <a:off x="2246" y="-638"/>
              <a:ext cx="1532" cy="635"/>
              <a:chOff x="-765" y="-1448"/>
              <a:chExt cx="1532" cy="2896"/>
            </a:xfrm>
          </p:grpSpPr>
          <p:sp>
            <p:nvSpPr>
              <p:cNvPr id="86"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5"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6"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7"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1"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3" name="Group 72"/>
            <p:cNvGrpSpPr>
              <a:grpSpLocks/>
            </p:cNvGrpSpPr>
            <p:nvPr userDrawn="1"/>
          </p:nvGrpSpPr>
          <p:grpSpPr bwMode="auto">
            <a:xfrm>
              <a:off x="3935" y="-638"/>
              <a:ext cx="1532" cy="635"/>
              <a:chOff x="-765" y="-1448"/>
              <a:chExt cx="1532" cy="2896"/>
            </a:xfrm>
          </p:grpSpPr>
          <p:sp>
            <p:nvSpPr>
              <p:cNvPr id="74"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4"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3"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4"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5"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8"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9"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pic>
        <p:nvPicPr>
          <p:cNvPr id="100" name="Picture 2"/>
          <p:cNvPicPr>
            <a:picLocks noChangeAspect="1" noChangeArrowheads="1"/>
          </p:cNvPicPr>
          <p:nvPr userDrawn="1"/>
        </p:nvPicPr>
        <p:blipFill>
          <a:blip r:embed="rId3" cstate="print">
            <a:lum bright="40000" contrast="4000"/>
          </a:blip>
          <a:srcRect/>
          <a:stretch>
            <a:fillRect/>
          </a:stretch>
        </p:blipFill>
        <p:spPr bwMode="auto">
          <a:xfrm>
            <a:off x="-158750" y="6202370"/>
            <a:ext cx="9339263" cy="682625"/>
          </a:xfrm>
          <a:prstGeom prst="rect">
            <a:avLst/>
          </a:prstGeom>
          <a:noFill/>
          <a:ln w="9525">
            <a:noFill/>
            <a:round/>
            <a:headEnd/>
            <a:tailEnd/>
          </a:ln>
        </p:spPr>
      </p:pic>
      <p:grpSp>
        <p:nvGrpSpPr>
          <p:cNvPr id="101" name="Group 2"/>
          <p:cNvGrpSpPr>
            <a:grpSpLocks noChangeAspect="1"/>
          </p:cNvGrpSpPr>
          <p:nvPr userDrawn="1"/>
        </p:nvGrpSpPr>
        <p:grpSpPr bwMode="auto">
          <a:xfrm>
            <a:off x="15875" y="6092825"/>
            <a:ext cx="884238" cy="982924"/>
            <a:chOff x="2472" y="164"/>
            <a:chExt cx="763" cy="946"/>
          </a:xfrm>
        </p:grpSpPr>
        <p:sp>
          <p:nvSpPr>
            <p:cNvPr id="102" name="AutoShape 3"/>
            <p:cNvSpPr>
              <a:spLocks noChangeAspect="1" noChangeArrowheads="1" noTextEdit="1"/>
            </p:cNvSpPr>
            <p:nvPr/>
          </p:nvSpPr>
          <p:spPr bwMode="auto">
            <a:xfrm>
              <a:off x="2472" y="164"/>
              <a:ext cx="763" cy="863"/>
            </a:xfrm>
            <a:prstGeom prst="rect">
              <a:avLst/>
            </a:prstGeom>
            <a:no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3" name="Freeform 4"/>
            <p:cNvSpPr>
              <a:spLocks/>
            </p:cNvSpPr>
            <p:nvPr/>
          </p:nvSpPr>
          <p:spPr bwMode="auto">
            <a:xfrm>
              <a:off x="2472" y="164"/>
              <a:ext cx="738" cy="523"/>
            </a:xfrm>
            <a:custGeom>
              <a:avLst/>
              <a:gdLst>
                <a:gd name="T0" fmla="*/ 3 w 1475"/>
                <a:gd name="T1" fmla="*/ 1 h 1046"/>
                <a:gd name="T2" fmla="*/ 3 w 1475"/>
                <a:gd name="T3" fmla="*/ 1 h 1046"/>
                <a:gd name="T4" fmla="*/ 3 w 1475"/>
                <a:gd name="T5" fmla="*/ 1 h 1046"/>
                <a:gd name="T6" fmla="*/ 3 w 1475"/>
                <a:gd name="T7" fmla="*/ 1 h 1046"/>
                <a:gd name="T8" fmla="*/ 2 w 1475"/>
                <a:gd name="T9" fmla="*/ 1 h 1046"/>
                <a:gd name="T10" fmla="*/ 2 w 1475"/>
                <a:gd name="T11" fmla="*/ 1 h 1046"/>
                <a:gd name="T12" fmla="*/ 2 w 1475"/>
                <a:gd name="T13" fmla="*/ 1 h 1046"/>
                <a:gd name="T14" fmla="*/ 2 w 1475"/>
                <a:gd name="T15" fmla="*/ 1 h 1046"/>
                <a:gd name="T16" fmla="*/ 2 w 1475"/>
                <a:gd name="T17" fmla="*/ 1 h 1046"/>
                <a:gd name="T18" fmla="*/ 2 w 1475"/>
                <a:gd name="T19" fmla="*/ 1 h 1046"/>
                <a:gd name="T20" fmla="*/ 2 w 1475"/>
                <a:gd name="T21" fmla="*/ 1 h 1046"/>
                <a:gd name="T22" fmla="*/ 2 w 1475"/>
                <a:gd name="T23" fmla="*/ 1 h 1046"/>
                <a:gd name="T24" fmla="*/ 2 w 1475"/>
                <a:gd name="T25" fmla="*/ 1 h 1046"/>
                <a:gd name="T26" fmla="*/ 2 w 1475"/>
                <a:gd name="T27" fmla="*/ 1 h 1046"/>
                <a:gd name="T28" fmla="*/ 2 w 1475"/>
                <a:gd name="T29" fmla="*/ 1 h 1046"/>
                <a:gd name="T30" fmla="*/ 2 w 1475"/>
                <a:gd name="T31" fmla="*/ 1 h 1046"/>
                <a:gd name="T32" fmla="*/ 1 w 1475"/>
                <a:gd name="T33" fmla="*/ 1 h 1046"/>
                <a:gd name="T34" fmla="*/ 1 w 1475"/>
                <a:gd name="T35" fmla="*/ 1 h 1046"/>
                <a:gd name="T36" fmla="*/ 1 w 1475"/>
                <a:gd name="T37" fmla="*/ 1 h 1046"/>
                <a:gd name="T38" fmla="*/ 1 w 1475"/>
                <a:gd name="T39" fmla="*/ 1 h 1046"/>
                <a:gd name="T40" fmla="*/ 1 w 1475"/>
                <a:gd name="T41" fmla="*/ 1 h 1046"/>
                <a:gd name="T42" fmla="*/ 1 w 1475"/>
                <a:gd name="T43" fmla="*/ 1 h 1046"/>
                <a:gd name="T44" fmla="*/ 1 w 1475"/>
                <a:gd name="T45" fmla="*/ 1 h 1046"/>
                <a:gd name="T46" fmla="*/ 1 w 1475"/>
                <a:gd name="T47" fmla="*/ 1 h 1046"/>
                <a:gd name="T48" fmla="*/ 1 w 1475"/>
                <a:gd name="T49" fmla="*/ 1 h 1046"/>
                <a:gd name="T50" fmla="*/ 1 w 1475"/>
                <a:gd name="T51" fmla="*/ 1 h 1046"/>
                <a:gd name="T52" fmla="*/ 1 w 1475"/>
                <a:gd name="T53" fmla="*/ 1 h 1046"/>
                <a:gd name="T54" fmla="*/ 0 w 1475"/>
                <a:gd name="T55" fmla="*/ 1 h 1046"/>
                <a:gd name="T56" fmla="*/ 1 w 1475"/>
                <a:gd name="T57" fmla="*/ 2 h 1046"/>
                <a:gd name="T58" fmla="*/ 1 w 1475"/>
                <a:gd name="T59" fmla="*/ 2 h 1046"/>
                <a:gd name="T60" fmla="*/ 1 w 1475"/>
                <a:gd name="T61" fmla="*/ 2 h 1046"/>
                <a:gd name="T62" fmla="*/ 1 w 1475"/>
                <a:gd name="T63" fmla="*/ 2 h 1046"/>
                <a:gd name="T64" fmla="*/ 1 w 1475"/>
                <a:gd name="T65" fmla="*/ 2 h 1046"/>
                <a:gd name="T66" fmla="*/ 1 w 1475"/>
                <a:gd name="T67" fmla="*/ 2 h 1046"/>
                <a:gd name="T68" fmla="*/ 1 w 1475"/>
                <a:gd name="T69" fmla="*/ 2 h 1046"/>
                <a:gd name="T70" fmla="*/ 1 w 1475"/>
                <a:gd name="T71" fmla="*/ 2 h 1046"/>
                <a:gd name="T72" fmla="*/ 1 w 1475"/>
                <a:gd name="T73" fmla="*/ 2 h 1046"/>
                <a:gd name="T74" fmla="*/ 2 w 1475"/>
                <a:gd name="T75" fmla="*/ 2 h 1046"/>
                <a:gd name="T76" fmla="*/ 2 w 1475"/>
                <a:gd name="T77" fmla="*/ 2 h 1046"/>
                <a:gd name="T78" fmla="*/ 2 w 1475"/>
                <a:gd name="T79" fmla="*/ 2 h 1046"/>
                <a:gd name="T80" fmla="*/ 2 w 1475"/>
                <a:gd name="T81" fmla="*/ 2 h 1046"/>
                <a:gd name="T82" fmla="*/ 2 w 1475"/>
                <a:gd name="T83" fmla="*/ 2 h 1046"/>
                <a:gd name="T84" fmla="*/ 3 w 1475"/>
                <a:gd name="T85" fmla="*/ 2 h 1046"/>
                <a:gd name="T86" fmla="*/ 3 w 1475"/>
                <a:gd name="T87" fmla="*/ 2 h 1046"/>
                <a:gd name="T88" fmla="*/ 3 w 1475"/>
                <a:gd name="T89" fmla="*/ 2 h 1046"/>
                <a:gd name="T90" fmla="*/ 3 w 1475"/>
                <a:gd name="T91" fmla="*/ 2 h 1046"/>
                <a:gd name="T92" fmla="*/ 3 w 1475"/>
                <a:gd name="T93" fmla="*/ 2 h 1046"/>
                <a:gd name="T94" fmla="*/ 3 w 1475"/>
                <a:gd name="T95" fmla="*/ 2 h 1046"/>
                <a:gd name="T96" fmla="*/ 3 w 1475"/>
                <a:gd name="T97" fmla="*/ 2 h 1046"/>
                <a:gd name="T98" fmla="*/ 3 w 1475"/>
                <a:gd name="T99" fmla="*/ 2 h 1046"/>
                <a:gd name="T100" fmla="*/ 3 w 1475"/>
                <a:gd name="T101" fmla="*/ 1 h 1046"/>
                <a:gd name="T102" fmla="*/ 3 w 1475"/>
                <a:gd name="T103" fmla="*/ 1 h 1046"/>
                <a:gd name="T104" fmla="*/ 3 w 1475"/>
                <a:gd name="T105" fmla="*/ 1 h 1046"/>
                <a:gd name="T106" fmla="*/ 3 w 1475"/>
                <a:gd name="T107" fmla="*/ 1 h 1046"/>
                <a:gd name="T108" fmla="*/ 3 w 1475"/>
                <a:gd name="T109" fmla="*/ 1 h 10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5"/>
                <a:gd name="T166" fmla="*/ 0 h 1046"/>
                <a:gd name="T167" fmla="*/ 1475 w 1475"/>
                <a:gd name="T168" fmla="*/ 1046 h 10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5" h="1046">
                  <a:moveTo>
                    <a:pt x="1178" y="307"/>
                  </a:moveTo>
                  <a:lnTo>
                    <a:pt x="1164" y="303"/>
                  </a:lnTo>
                  <a:lnTo>
                    <a:pt x="1163" y="303"/>
                  </a:lnTo>
                  <a:lnTo>
                    <a:pt x="1161" y="303"/>
                  </a:lnTo>
                  <a:lnTo>
                    <a:pt x="1160" y="303"/>
                  </a:lnTo>
                  <a:lnTo>
                    <a:pt x="1158" y="303"/>
                  </a:lnTo>
                  <a:lnTo>
                    <a:pt x="1155" y="303"/>
                  </a:lnTo>
                  <a:lnTo>
                    <a:pt x="1152" y="303"/>
                  </a:lnTo>
                  <a:lnTo>
                    <a:pt x="1149" y="303"/>
                  </a:lnTo>
                  <a:lnTo>
                    <a:pt x="1146" y="303"/>
                  </a:lnTo>
                  <a:lnTo>
                    <a:pt x="1141" y="303"/>
                  </a:lnTo>
                  <a:lnTo>
                    <a:pt x="1138" y="303"/>
                  </a:lnTo>
                  <a:lnTo>
                    <a:pt x="1133" y="303"/>
                  </a:lnTo>
                  <a:lnTo>
                    <a:pt x="1129" y="303"/>
                  </a:lnTo>
                  <a:lnTo>
                    <a:pt x="1124" y="303"/>
                  </a:lnTo>
                  <a:lnTo>
                    <a:pt x="1115" y="303"/>
                  </a:lnTo>
                  <a:lnTo>
                    <a:pt x="1104" y="303"/>
                  </a:lnTo>
                  <a:lnTo>
                    <a:pt x="1093" y="303"/>
                  </a:lnTo>
                  <a:lnTo>
                    <a:pt x="1083" y="303"/>
                  </a:lnTo>
                  <a:lnTo>
                    <a:pt x="1072" y="303"/>
                  </a:lnTo>
                  <a:lnTo>
                    <a:pt x="1061" y="303"/>
                  </a:lnTo>
                  <a:lnTo>
                    <a:pt x="1050" y="303"/>
                  </a:lnTo>
                  <a:lnTo>
                    <a:pt x="1046" y="303"/>
                  </a:lnTo>
                  <a:lnTo>
                    <a:pt x="1041" y="303"/>
                  </a:lnTo>
                  <a:lnTo>
                    <a:pt x="1038" y="303"/>
                  </a:lnTo>
                  <a:lnTo>
                    <a:pt x="1033" y="303"/>
                  </a:lnTo>
                  <a:lnTo>
                    <a:pt x="1030" y="296"/>
                  </a:lnTo>
                  <a:lnTo>
                    <a:pt x="1027" y="289"/>
                  </a:lnTo>
                  <a:lnTo>
                    <a:pt x="1024" y="282"/>
                  </a:lnTo>
                  <a:lnTo>
                    <a:pt x="1019" y="275"/>
                  </a:lnTo>
                  <a:lnTo>
                    <a:pt x="1016" y="268"/>
                  </a:lnTo>
                  <a:lnTo>
                    <a:pt x="1012" y="261"/>
                  </a:lnTo>
                  <a:lnTo>
                    <a:pt x="1007" y="256"/>
                  </a:lnTo>
                  <a:lnTo>
                    <a:pt x="1002" y="249"/>
                  </a:lnTo>
                  <a:lnTo>
                    <a:pt x="993" y="236"/>
                  </a:lnTo>
                  <a:lnTo>
                    <a:pt x="982" y="225"/>
                  </a:lnTo>
                  <a:lnTo>
                    <a:pt x="972" y="213"/>
                  </a:lnTo>
                  <a:lnTo>
                    <a:pt x="961" y="201"/>
                  </a:lnTo>
                  <a:lnTo>
                    <a:pt x="949" y="190"/>
                  </a:lnTo>
                  <a:lnTo>
                    <a:pt x="936" y="182"/>
                  </a:lnTo>
                  <a:lnTo>
                    <a:pt x="922" y="172"/>
                  </a:lnTo>
                  <a:lnTo>
                    <a:pt x="916" y="167"/>
                  </a:lnTo>
                  <a:lnTo>
                    <a:pt x="909" y="163"/>
                  </a:lnTo>
                  <a:lnTo>
                    <a:pt x="902" y="158"/>
                  </a:lnTo>
                  <a:lnTo>
                    <a:pt x="895" y="156"/>
                  </a:lnTo>
                  <a:lnTo>
                    <a:pt x="887" y="151"/>
                  </a:lnTo>
                  <a:lnTo>
                    <a:pt x="879" y="147"/>
                  </a:lnTo>
                  <a:lnTo>
                    <a:pt x="872" y="144"/>
                  </a:lnTo>
                  <a:lnTo>
                    <a:pt x="864" y="140"/>
                  </a:lnTo>
                  <a:lnTo>
                    <a:pt x="856" y="138"/>
                  </a:lnTo>
                  <a:lnTo>
                    <a:pt x="847" y="135"/>
                  </a:lnTo>
                  <a:lnTo>
                    <a:pt x="847" y="132"/>
                  </a:lnTo>
                  <a:lnTo>
                    <a:pt x="847" y="128"/>
                  </a:lnTo>
                  <a:lnTo>
                    <a:pt x="847" y="124"/>
                  </a:lnTo>
                  <a:lnTo>
                    <a:pt x="847" y="119"/>
                  </a:lnTo>
                  <a:lnTo>
                    <a:pt x="847" y="115"/>
                  </a:lnTo>
                  <a:lnTo>
                    <a:pt x="847" y="110"/>
                  </a:lnTo>
                  <a:lnTo>
                    <a:pt x="847" y="104"/>
                  </a:lnTo>
                  <a:lnTo>
                    <a:pt x="847" y="99"/>
                  </a:lnTo>
                  <a:lnTo>
                    <a:pt x="847" y="88"/>
                  </a:lnTo>
                  <a:lnTo>
                    <a:pt x="847" y="76"/>
                  </a:lnTo>
                  <a:lnTo>
                    <a:pt x="847" y="65"/>
                  </a:lnTo>
                  <a:lnTo>
                    <a:pt x="847" y="54"/>
                  </a:lnTo>
                  <a:lnTo>
                    <a:pt x="847" y="44"/>
                  </a:lnTo>
                  <a:lnTo>
                    <a:pt x="847" y="39"/>
                  </a:lnTo>
                  <a:lnTo>
                    <a:pt x="847" y="33"/>
                  </a:lnTo>
                  <a:lnTo>
                    <a:pt x="847" y="29"/>
                  </a:lnTo>
                  <a:lnTo>
                    <a:pt x="847" y="24"/>
                  </a:lnTo>
                  <a:lnTo>
                    <a:pt x="847" y="19"/>
                  </a:lnTo>
                  <a:lnTo>
                    <a:pt x="847" y="17"/>
                  </a:lnTo>
                  <a:lnTo>
                    <a:pt x="847" y="13"/>
                  </a:lnTo>
                  <a:lnTo>
                    <a:pt x="847" y="10"/>
                  </a:lnTo>
                  <a:lnTo>
                    <a:pt x="847" y="7"/>
                  </a:lnTo>
                  <a:lnTo>
                    <a:pt x="847" y="4"/>
                  </a:lnTo>
                  <a:lnTo>
                    <a:pt x="847" y="3"/>
                  </a:lnTo>
                  <a:lnTo>
                    <a:pt x="847" y="1"/>
                  </a:lnTo>
                  <a:lnTo>
                    <a:pt x="847" y="0"/>
                  </a:lnTo>
                  <a:lnTo>
                    <a:pt x="627" y="0"/>
                  </a:lnTo>
                  <a:lnTo>
                    <a:pt x="627" y="1"/>
                  </a:lnTo>
                  <a:lnTo>
                    <a:pt x="627" y="3"/>
                  </a:lnTo>
                  <a:lnTo>
                    <a:pt x="627" y="4"/>
                  </a:lnTo>
                  <a:lnTo>
                    <a:pt x="627" y="7"/>
                  </a:lnTo>
                  <a:lnTo>
                    <a:pt x="627" y="10"/>
                  </a:lnTo>
                  <a:lnTo>
                    <a:pt x="627" y="13"/>
                  </a:lnTo>
                  <a:lnTo>
                    <a:pt x="627" y="17"/>
                  </a:lnTo>
                  <a:lnTo>
                    <a:pt x="627" y="19"/>
                  </a:lnTo>
                  <a:lnTo>
                    <a:pt x="627" y="24"/>
                  </a:lnTo>
                  <a:lnTo>
                    <a:pt x="627" y="29"/>
                  </a:lnTo>
                  <a:lnTo>
                    <a:pt x="627" y="33"/>
                  </a:lnTo>
                  <a:lnTo>
                    <a:pt x="627" y="39"/>
                  </a:lnTo>
                  <a:lnTo>
                    <a:pt x="627" y="44"/>
                  </a:lnTo>
                  <a:lnTo>
                    <a:pt x="627" y="54"/>
                  </a:lnTo>
                  <a:lnTo>
                    <a:pt x="627" y="65"/>
                  </a:lnTo>
                  <a:lnTo>
                    <a:pt x="627" y="76"/>
                  </a:lnTo>
                  <a:lnTo>
                    <a:pt x="627" y="88"/>
                  </a:lnTo>
                  <a:lnTo>
                    <a:pt x="627" y="99"/>
                  </a:lnTo>
                  <a:lnTo>
                    <a:pt x="627" y="104"/>
                  </a:lnTo>
                  <a:lnTo>
                    <a:pt x="627" y="110"/>
                  </a:lnTo>
                  <a:lnTo>
                    <a:pt x="627" y="115"/>
                  </a:lnTo>
                  <a:lnTo>
                    <a:pt x="627" y="119"/>
                  </a:lnTo>
                  <a:lnTo>
                    <a:pt x="627" y="124"/>
                  </a:lnTo>
                  <a:lnTo>
                    <a:pt x="627" y="128"/>
                  </a:lnTo>
                  <a:lnTo>
                    <a:pt x="627" y="132"/>
                  </a:lnTo>
                  <a:lnTo>
                    <a:pt x="627" y="135"/>
                  </a:lnTo>
                  <a:lnTo>
                    <a:pt x="611" y="142"/>
                  </a:lnTo>
                  <a:lnTo>
                    <a:pt x="596" y="149"/>
                  </a:lnTo>
                  <a:lnTo>
                    <a:pt x="581" y="156"/>
                  </a:lnTo>
                  <a:lnTo>
                    <a:pt x="567" y="164"/>
                  </a:lnTo>
                  <a:lnTo>
                    <a:pt x="553" y="174"/>
                  </a:lnTo>
                  <a:lnTo>
                    <a:pt x="540" y="183"/>
                  </a:lnTo>
                  <a:lnTo>
                    <a:pt x="528" y="192"/>
                  </a:lnTo>
                  <a:lnTo>
                    <a:pt x="516" y="203"/>
                  </a:lnTo>
                  <a:lnTo>
                    <a:pt x="505" y="214"/>
                  </a:lnTo>
                  <a:lnTo>
                    <a:pt x="494" y="225"/>
                  </a:lnTo>
                  <a:lnTo>
                    <a:pt x="485" y="238"/>
                  </a:lnTo>
                  <a:lnTo>
                    <a:pt x="476" y="250"/>
                  </a:lnTo>
                  <a:lnTo>
                    <a:pt x="467" y="263"/>
                  </a:lnTo>
                  <a:lnTo>
                    <a:pt x="459" y="275"/>
                  </a:lnTo>
                  <a:lnTo>
                    <a:pt x="451" y="289"/>
                  </a:lnTo>
                  <a:lnTo>
                    <a:pt x="445" y="303"/>
                  </a:lnTo>
                  <a:lnTo>
                    <a:pt x="442" y="303"/>
                  </a:lnTo>
                  <a:lnTo>
                    <a:pt x="437" y="303"/>
                  </a:lnTo>
                  <a:lnTo>
                    <a:pt x="433" y="303"/>
                  </a:lnTo>
                  <a:lnTo>
                    <a:pt x="427" y="303"/>
                  </a:lnTo>
                  <a:lnTo>
                    <a:pt x="417" y="303"/>
                  </a:lnTo>
                  <a:lnTo>
                    <a:pt x="407" y="303"/>
                  </a:lnTo>
                  <a:lnTo>
                    <a:pt x="396" y="303"/>
                  </a:lnTo>
                  <a:lnTo>
                    <a:pt x="385" y="303"/>
                  </a:lnTo>
                  <a:lnTo>
                    <a:pt x="373" y="303"/>
                  </a:lnTo>
                  <a:lnTo>
                    <a:pt x="362" y="303"/>
                  </a:lnTo>
                  <a:lnTo>
                    <a:pt x="351" y="303"/>
                  </a:lnTo>
                  <a:lnTo>
                    <a:pt x="348" y="303"/>
                  </a:lnTo>
                  <a:lnTo>
                    <a:pt x="343" y="303"/>
                  </a:lnTo>
                  <a:lnTo>
                    <a:pt x="339" y="303"/>
                  </a:lnTo>
                  <a:lnTo>
                    <a:pt x="334" y="303"/>
                  </a:lnTo>
                  <a:lnTo>
                    <a:pt x="330" y="303"/>
                  </a:lnTo>
                  <a:lnTo>
                    <a:pt x="326" y="303"/>
                  </a:lnTo>
                  <a:lnTo>
                    <a:pt x="323" y="303"/>
                  </a:lnTo>
                  <a:lnTo>
                    <a:pt x="320" y="303"/>
                  </a:lnTo>
                  <a:lnTo>
                    <a:pt x="317" y="303"/>
                  </a:lnTo>
                  <a:lnTo>
                    <a:pt x="316" y="303"/>
                  </a:lnTo>
                  <a:lnTo>
                    <a:pt x="314" y="303"/>
                  </a:lnTo>
                  <a:lnTo>
                    <a:pt x="313" y="303"/>
                  </a:lnTo>
                  <a:lnTo>
                    <a:pt x="311" y="303"/>
                  </a:lnTo>
                  <a:lnTo>
                    <a:pt x="310" y="303"/>
                  </a:lnTo>
                  <a:lnTo>
                    <a:pt x="310" y="304"/>
                  </a:lnTo>
                  <a:lnTo>
                    <a:pt x="308" y="304"/>
                  </a:lnTo>
                  <a:lnTo>
                    <a:pt x="308" y="306"/>
                  </a:lnTo>
                  <a:lnTo>
                    <a:pt x="308" y="307"/>
                  </a:lnTo>
                  <a:lnTo>
                    <a:pt x="306" y="307"/>
                  </a:lnTo>
                  <a:lnTo>
                    <a:pt x="305" y="307"/>
                  </a:lnTo>
                  <a:lnTo>
                    <a:pt x="303" y="307"/>
                  </a:lnTo>
                  <a:lnTo>
                    <a:pt x="296" y="307"/>
                  </a:lnTo>
                  <a:lnTo>
                    <a:pt x="288" y="307"/>
                  </a:lnTo>
                  <a:lnTo>
                    <a:pt x="280" y="307"/>
                  </a:lnTo>
                  <a:lnTo>
                    <a:pt x="274" y="308"/>
                  </a:lnTo>
                  <a:lnTo>
                    <a:pt x="266" y="308"/>
                  </a:lnTo>
                  <a:lnTo>
                    <a:pt x="259" y="310"/>
                  </a:lnTo>
                  <a:lnTo>
                    <a:pt x="243" y="313"/>
                  </a:lnTo>
                  <a:lnTo>
                    <a:pt x="228" y="314"/>
                  </a:lnTo>
                  <a:lnTo>
                    <a:pt x="214" y="319"/>
                  </a:lnTo>
                  <a:lnTo>
                    <a:pt x="200" y="322"/>
                  </a:lnTo>
                  <a:lnTo>
                    <a:pt x="186" y="328"/>
                  </a:lnTo>
                  <a:lnTo>
                    <a:pt x="172" y="333"/>
                  </a:lnTo>
                  <a:lnTo>
                    <a:pt x="160" y="339"/>
                  </a:lnTo>
                  <a:lnTo>
                    <a:pt x="146" y="346"/>
                  </a:lnTo>
                  <a:lnTo>
                    <a:pt x="136" y="353"/>
                  </a:lnTo>
                  <a:lnTo>
                    <a:pt x="123" y="361"/>
                  </a:lnTo>
                  <a:lnTo>
                    <a:pt x="111" y="369"/>
                  </a:lnTo>
                  <a:lnTo>
                    <a:pt x="100" y="378"/>
                  </a:lnTo>
                  <a:lnTo>
                    <a:pt x="89" y="386"/>
                  </a:lnTo>
                  <a:lnTo>
                    <a:pt x="80" y="396"/>
                  </a:lnTo>
                  <a:lnTo>
                    <a:pt x="69" y="407"/>
                  </a:lnTo>
                  <a:lnTo>
                    <a:pt x="62" y="417"/>
                  </a:lnTo>
                  <a:lnTo>
                    <a:pt x="52" y="428"/>
                  </a:lnTo>
                  <a:lnTo>
                    <a:pt x="45" y="439"/>
                  </a:lnTo>
                  <a:lnTo>
                    <a:pt x="37" y="450"/>
                  </a:lnTo>
                  <a:lnTo>
                    <a:pt x="31" y="463"/>
                  </a:lnTo>
                  <a:lnTo>
                    <a:pt x="25" y="474"/>
                  </a:lnTo>
                  <a:lnTo>
                    <a:pt x="18" y="486"/>
                  </a:lnTo>
                  <a:lnTo>
                    <a:pt x="14" y="500"/>
                  </a:lnTo>
                  <a:lnTo>
                    <a:pt x="9" y="513"/>
                  </a:lnTo>
                  <a:lnTo>
                    <a:pt x="6" y="525"/>
                  </a:lnTo>
                  <a:lnTo>
                    <a:pt x="3" y="539"/>
                  </a:lnTo>
                  <a:lnTo>
                    <a:pt x="2" y="546"/>
                  </a:lnTo>
                  <a:lnTo>
                    <a:pt x="2" y="553"/>
                  </a:lnTo>
                  <a:lnTo>
                    <a:pt x="0" y="560"/>
                  </a:lnTo>
                  <a:lnTo>
                    <a:pt x="0" y="567"/>
                  </a:lnTo>
                  <a:lnTo>
                    <a:pt x="0" y="572"/>
                  </a:lnTo>
                  <a:lnTo>
                    <a:pt x="0" y="579"/>
                  </a:lnTo>
                  <a:lnTo>
                    <a:pt x="0" y="593"/>
                  </a:lnTo>
                  <a:lnTo>
                    <a:pt x="2" y="606"/>
                  </a:lnTo>
                  <a:lnTo>
                    <a:pt x="3" y="618"/>
                  </a:lnTo>
                  <a:lnTo>
                    <a:pt x="5" y="629"/>
                  </a:lnTo>
                  <a:lnTo>
                    <a:pt x="8" y="642"/>
                  </a:lnTo>
                  <a:lnTo>
                    <a:pt x="11" y="653"/>
                  </a:lnTo>
                  <a:lnTo>
                    <a:pt x="14" y="665"/>
                  </a:lnTo>
                  <a:lnTo>
                    <a:pt x="18" y="676"/>
                  </a:lnTo>
                  <a:lnTo>
                    <a:pt x="23" y="688"/>
                  </a:lnTo>
                  <a:lnTo>
                    <a:pt x="29" y="699"/>
                  </a:lnTo>
                  <a:lnTo>
                    <a:pt x="35" y="708"/>
                  </a:lnTo>
                  <a:lnTo>
                    <a:pt x="42" y="720"/>
                  </a:lnTo>
                  <a:lnTo>
                    <a:pt x="49" y="729"/>
                  </a:lnTo>
                  <a:lnTo>
                    <a:pt x="55" y="740"/>
                  </a:lnTo>
                  <a:lnTo>
                    <a:pt x="63" y="749"/>
                  </a:lnTo>
                  <a:lnTo>
                    <a:pt x="71" y="758"/>
                  </a:lnTo>
                  <a:lnTo>
                    <a:pt x="80" y="767"/>
                  </a:lnTo>
                  <a:lnTo>
                    <a:pt x="89" y="775"/>
                  </a:lnTo>
                  <a:lnTo>
                    <a:pt x="99" y="783"/>
                  </a:lnTo>
                  <a:lnTo>
                    <a:pt x="109" y="792"/>
                  </a:lnTo>
                  <a:lnTo>
                    <a:pt x="119" y="800"/>
                  </a:lnTo>
                  <a:lnTo>
                    <a:pt x="129" y="807"/>
                  </a:lnTo>
                  <a:lnTo>
                    <a:pt x="140" y="814"/>
                  </a:lnTo>
                  <a:lnTo>
                    <a:pt x="151" y="820"/>
                  </a:lnTo>
                  <a:lnTo>
                    <a:pt x="163" y="825"/>
                  </a:lnTo>
                  <a:lnTo>
                    <a:pt x="176" y="831"/>
                  </a:lnTo>
                  <a:lnTo>
                    <a:pt x="188" y="836"/>
                  </a:lnTo>
                  <a:lnTo>
                    <a:pt x="200" y="840"/>
                  </a:lnTo>
                  <a:lnTo>
                    <a:pt x="213" y="845"/>
                  </a:lnTo>
                  <a:lnTo>
                    <a:pt x="225" y="849"/>
                  </a:lnTo>
                  <a:lnTo>
                    <a:pt x="239" y="851"/>
                  </a:lnTo>
                  <a:lnTo>
                    <a:pt x="253" y="854"/>
                  </a:lnTo>
                  <a:lnTo>
                    <a:pt x="254" y="854"/>
                  </a:lnTo>
                  <a:lnTo>
                    <a:pt x="256" y="854"/>
                  </a:lnTo>
                  <a:lnTo>
                    <a:pt x="257" y="854"/>
                  </a:lnTo>
                  <a:lnTo>
                    <a:pt x="259" y="854"/>
                  </a:lnTo>
                  <a:lnTo>
                    <a:pt x="260" y="854"/>
                  </a:lnTo>
                  <a:lnTo>
                    <a:pt x="260" y="856"/>
                  </a:lnTo>
                  <a:lnTo>
                    <a:pt x="260" y="858"/>
                  </a:lnTo>
                  <a:lnTo>
                    <a:pt x="260" y="861"/>
                  </a:lnTo>
                  <a:lnTo>
                    <a:pt x="260" y="865"/>
                  </a:lnTo>
                  <a:lnTo>
                    <a:pt x="260" y="870"/>
                  </a:lnTo>
                  <a:lnTo>
                    <a:pt x="260" y="872"/>
                  </a:lnTo>
                  <a:lnTo>
                    <a:pt x="260" y="877"/>
                  </a:lnTo>
                  <a:lnTo>
                    <a:pt x="260" y="882"/>
                  </a:lnTo>
                  <a:lnTo>
                    <a:pt x="260" y="886"/>
                  </a:lnTo>
                  <a:lnTo>
                    <a:pt x="260" y="890"/>
                  </a:lnTo>
                  <a:lnTo>
                    <a:pt x="260" y="900"/>
                  </a:lnTo>
                  <a:lnTo>
                    <a:pt x="260" y="910"/>
                  </a:lnTo>
                  <a:lnTo>
                    <a:pt x="260" y="921"/>
                  </a:lnTo>
                  <a:lnTo>
                    <a:pt x="260" y="931"/>
                  </a:lnTo>
                  <a:lnTo>
                    <a:pt x="260" y="935"/>
                  </a:lnTo>
                  <a:lnTo>
                    <a:pt x="260" y="940"/>
                  </a:lnTo>
                  <a:lnTo>
                    <a:pt x="260" y="945"/>
                  </a:lnTo>
                  <a:lnTo>
                    <a:pt x="260" y="949"/>
                  </a:lnTo>
                  <a:lnTo>
                    <a:pt x="260" y="953"/>
                  </a:lnTo>
                  <a:lnTo>
                    <a:pt x="260" y="956"/>
                  </a:lnTo>
                  <a:lnTo>
                    <a:pt x="260" y="958"/>
                  </a:lnTo>
                  <a:lnTo>
                    <a:pt x="260" y="963"/>
                  </a:lnTo>
                  <a:lnTo>
                    <a:pt x="260" y="965"/>
                  </a:lnTo>
                  <a:lnTo>
                    <a:pt x="260" y="967"/>
                  </a:lnTo>
                  <a:lnTo>
                    <a:pt x="260" y="968"/>
                  </a:lnTo>
                  <a:lnTo>
                    <a:pt x="260" y="970"/>
                  </a:lnTo>
                  <a:lnTo>
                    <a:pt x="260" y="971"/>
                  </a:lnTo>
                  <a:lnTo>
                    <a:pt x="624" y="971"/>
                  </a:lnTo>
                  <a:lnTo>
                    <a:pt x="627" y="971"/>
                  </a:lnTo>
                  <a:lnTo>
                    <a:pt x="627" y="979"/>
                  </a:lnTo>
                  <a:lnTo>
                    <a:pt x="627" y="988"/>
                  </a:lnTo>
                  <a:lnTo>
                    <a:pt x="627" y="996"/>
                  </a:lnTo>
                  <a:lnTo>
                    <a:pt x="627" y="1003"/>
                  </a:lnTo>
                  <a:lnTo>
                    <a:pt x="627" y="1008"/>
                  </a:lnTo>
                  <a:lnTo>
                    <a:pt x="627" y="1015"/>
                  </a:lnTo>
                  <a:lnTo>
                    <a:pt x="627" y="1021"/>
                  </a:lnTo>
                  <a:lnTo>
                    <a:pt x="627" y="1027"/>
                  </a:lnTo>
                  <a:lnTo>
                    <a:pt x="627" y="1031"/>
                  </a:lnTo>
                  <a:lnTo>
                    <a:pt x="627" y="1035"/>
                  </a:lnTo>
                  <a:lnTo>
                    <a:pt x="627" y="1038"/>
                  </a:lnTo>
                  <a:lnTo>
                    <a:pt x="627" y="1040"/>
                  </a:lnTo>
                  <a:lnTo>
                    <a:pt x="627" y="1043"/>
                  </a:lnTo>
                  <a:lnTo>
                    <a:pt x="627" y="1045"/>
                  </a:lnTo>
                  <a:lnTo>
                    <a:pt x="627" y="1046"/>
                  </a:lnTo>
                  <a:lnTo>
                    <a:pt x="847" y="1046"/>
                  </a:lnTo>
                  <a:lnTo>
                    <a:pt x="847" y="1045"/>
                  </a:lnTo>
                  <a:lnTo>
                    <a:pt x="847" y="1043"/>
                  </a:lnTo>
                  <a:lnTo>
                    <a:pt x="847" y="1040"/>
                  </a:lnTo>
                  <a:lnTo>
                    <a:pt x="847" y="1038"/>
                  </a:lnTo>
                  <a:lnTo>
                    <a:pt x="847" y="1035"/>
                  </a:lnTo>
                  <a:lnTo>
                    <a:pt x="847" y="1031"/>
                  </a:lnTo>
                  <a:lnTo>
                    <a:pt x="847" y="1027"/>
                  </a:lnTo>
                  <a:lnTo>
                    <a:pt x="847" y="1021"/>
                  </a:lnTo>
                  <a:lnTo>
                    <a:pt x="847" y="1015"/>
                  </a:lnTo>
                  <a:lnTo>
                    <a:pt x="847" y="1008"/>
                  </a:lnTo>
                  <a:lnTo>
                    <a:pt x="847" y="1003"/>
                  </a:lnTo>
                  <a:lnTo>
                    <a:pt x="847" y="996"/>
                  </a:lnTo>
                  <a:lnTo>
                    <a:pt x="847" y="988"/>
                  </a:lnTo>
                  <a:lnTo>
                    <a:pt x="847" y="979"/>
                  </a:lnTo>
                  <a:lnTo>
                    <a:pt x="847" y="971"/>
                  </a:lnTo>
                  <a:lnTo>
                    <a:pt x="856" y="971"/>
                  </a:lnTo>
                  <a:lnTo>
                    <a:pt x="1218" y="971"/>
                  </a:lnTo>
                  <a:lnTo>
                    <a:pt x="1218" y="970"/>
                  </a:lnTo>
                  <a:lnTo>
                    <a:pt x="1218" y="968"/>
                  </a:lnTo>
                  <a:lnTo>
                    <a:pt x="1218" y="965"/>
                  </a:lnTo>
                  <a:lnTo>
                    <a:pt x="1218" y="963"/>
                  </a:lnTo>
                  <a:lnTo>
                    <a:pt x="1218" y="960"/>
                  </a:lnTo>
                  <a:lnTo>
                    <a:pt x="1218" y="957"/>
                  </a:lnTo>
                  <a:lnTo>
                    <a:pt x="1218" y="954"/>
                  </a:lnTo>
                  <a:lnTo>
                    <a:pt x="1218" y="952"/>
                  </a:lnTo>
                  <a:lnTo>
                    <a:pt x="1218" y="947"/>
                  </a:lnTo>
                  <a:lnTo>
                    <a:pt x="1218" y="943"/>
                  </a:lnTo>
                  <a:lnTo>
                    <a:pt x="1218" y="939"/>
                  </a:lnTo>
                  <a:lnTo>
                    <a:pt x="1218" y="933"/>
                  </a:lnTo>
                  <a:lnTo>
                    <a:pt x="1218" y="925"/>
                  </a:lnTo>
                  <a:lnTo>
                    <a:pt x="1218" y="915"/>
                  </a:lnTo>
                  <a:lnTo>
                    <a:pt x="1218" y="906"/>
                  </a:lnTo>
                  <a:lnTo>
                    <a:pt x="1218" y="895"/>
                  </a:lnTo>
                  <a:lnTo>
                    <a:pt x="1218" y="885"/>
                  </a:lnTo>
                  <a:lnTo>
                    <a:pt x="1218" y="877"/>
                  </a:lnTo>
                  <a:lnTo>
                    <a:pt x="1218" y="872"/>
                  </a:lnTo>
                  <a:lnTo>
                    <a:pt x="1218" y="868"/>
                  </a:lnTo>
                  <a:lnTo>
                    <a:pt x="1218" y="864"/>
                  </a:lnTo>
                  <a:lnTo>
                    <a:pt x="1218" y="861"/>
                  </a:lnTo>
                  <a:lnTo>
                    <a:pt x="1218" y="857"/>
                  </a:lnTo>
                  <a:lnTo>
                    <a:pt x="1218" y="854"/>
                  </a:lnTo>
                  <a:lnTo>
                    <a:pt x="1232" y="851"/>
                  </a:lnTo>
                  <a:lnTo>
                    <a:pt x="1246" y="849"/>
                  </a:lnTo>
                  <a:lnTo>
                    <a:pt x="1258" y="846"/>
                  </a:lnTo>
                  <a:lnTo>
                    <a:pt x="1270" y="842"/>
                  </a:lnTo>
                  <a:lnTo>
                    <a:pt x="1284" y="838"/>
                  </a:lnTo>
                  <a:lnTo>
                    <a:pt x="1297" y="832"/>
                  </a:lnTo>
                  <a:lnTo>
                    <a:pt x="1309" y="826"/>
                  </a:lnTo>
                  <a:lnTo>
                    <a:pt x="1320" y="822"/>
                  </a:lnTo>
                  <a:lnTo>
                    <a:pt x="1330" y="815"/>
                  </a:lnTo>
                  <a:lnTo>
                    <a:pt x="1343" y="808"/>
                  </a:lnTo>
                  <a:lnTo>
                    <a:pt x="1354" y="801"/>
                  </a:lnTo>
                  <a:lnTo>
                    <a:pt x="1364" y="795"/>
                  </a:lnTo>
                  <a:lnTo>
                    <a:pt x="1374" y="786"/>
                  </a:lnTo>
                  <a:lnTo>
                    <a:pt x="1383" y="778"/>
                  </a:lnTo>
                  <a:lnTo>
                    <a:pt x="1392" y="770"/>
                  </a:lnTo>
                  <a:lnTo>
                    <a:pt x="1401" y="761"/>
                  </a:lnTo>
                  <a:lnTo>
                    <a:pt x="1409" y="751"/>
                  </a:lnTo>
                  <a:lnTo>
                    <a:pt x="1418" y="742"/>
                  </a:lnTo>
                  <a:lnTo>
                    <a:pt x="1424" y="732"/>
                  </a:lnTo>
                  <a:lnTo>
                    <a:pt x="1432" y="722"/>
                  </a:lnTo>
                  <a:lnTo>
                    <a:pt x="1438" y="711"/>
                  </a:lnTo>
                  <a:lnTo>
                    <a:pt x="1444" y="700"/>
                  </a:lnTo>
                  <a:lnTo>
                    <a:pt x="1451" y="690"/>
                  </a:lnTo>
                  <a:lnTo>
                    <a:pt x="1455" y="678"/>
                  </a:lnTo>
                  <a:lnTo>
                    <a:pt x="1460" y="667"/>
                  </a:lnTo>
                  <a:lnTo>
                    <a:pt x="1463" y="654"/>
                  </a:lnTo>
                  <a:lnTo>
                    <a:pt x="1466" y="643"/>
                  </a:lnTo>
                  <a:lnTo>
                    <a:pt x="1469" y="631"/>
                  </a:lnTo>
                  <a:lnTo>
                    <a:pt x="1472" y="618"/>
                  </a:lnTo>
                  <a:lnTo>
                    <a:pt x="1474" y="606"/>
                  </a:lnTo>
                  <a:lnTo>
                    <a:pt x="1474" y="593"/>
                  </a:lnTo>
                  <a:lnTo>
                    <a:pt x="1475" y="579"/>
                  </a:lnTo>
                  <a:lnTo>
                    <a:pt x="1474" y="572"/>
                  </a:lnTo>
                  <a:lnTo>
                    <a:pt x="1474" y="567"/>
                  </a:lnTo>
                  <a:lnTo>
                    <a:pt x="1474" y="553"/>
                  </a:lnTo>
                  <a:lnTo>
                    <a:pt x="1471" y="539"/>
                  </a:lnTo>
                  <a:lnTo>
                    <a:pt x="1469" y="525"/>
                  </a:lnTo>
                  <a:lnTo>
                    <a:pt x="1464" y="513"/>
                  </a:lnTo>
                  <a:lnTo>
                    <a:pt x="1461" y="500"/>
                  </a:lnTo>
                  <a:lnTo>
                    <a:pt x="1457" y="488"/>
                  </a:lnTo>
                  <a:lnTo>
                    <a:pt x="1452" y="475"/>
                  </a:lnTo>
                  <a:lnTo>
                    <a:pt x="1446" y="463"/>
                  </a:lnTo>
                  <a:lnTo>
                    <a:pt x="1440" y="450"/>
                  </a:lnTo>
                  <a:lnTo>
                    <a:pt x="1432" y="440"/>
                  </a:lnTo>
                  <a:lnTo>
                    <a:pt x="1424" y="429"/>
                  </a:lnTo>
                  <a:lnTo>
                    <a:pt x="1417" y="418"/>
                  </a:lnTo>
                  <a:lnTo>
                    <a:pt x="1407" y="407"/>
                  </a:lnTo>
                  <a:lnTo>
                    <a:pt x="1398" y="397"/>
                  </a:lnTo>
                  <a:lnTo>
                    <a:pt x="1389" y="388"/>
                  </a:lnTo>
                  <a:lnTo>
                    <a:pt x="1378" y="379"/>
                  </a:lnTo>
                  <a:lnTo>
                    <a:pt x="1367" y="371"/>
                  </a:lnTo>
                  <a:lnTo>
                    <a:pt x="1357" y="363"/>
                  </a:lnTo>
                  <a:lnTo>
                    <a:pt x="1346" y="356"/>
                  </a:lnTo>
                  <a:lnTo>
                    <a:pt x="1334" y="347"/>
                  </a:lnTo>
                  <a:lnTo>
                    <a:pt x="1321" y="340"/>
                  </a:lnTo>
                  <a:lnTo>
                    <a:pt x="1309" y="335"/>
                  </a:lnTo>
                  <a:lnTo>
                    <a:pt x="1295" y="329"/>
                  </a:lnTo>
                  <a:lnTo>
                    <a:pt x="1281" y="324"/>
                  </a:lnTo>
                  <a:lnTo>
                    <a:pt x="1267" y="319"/>
                  </a:lnTo>
                  <a:lnTo>
                    <a:pt x="1253" y="315"/>
                  </a:lnTo>
                  <a:lnTo>
                    <a:pt x="1240" y="313"/>
                  </a:lnTo>
                  <a:lnTo>
                    <a:pt x="1224" y="310"/>
                  </a:lnTo>
                  <a:lnTo>
                    <a:pt x="1209" y="308"/>
                  </a:lnTo>
                  <a:lnTo>
                    <a:pt x="1193" y="307"/>
                  </a:lnTo>
                  <a:lnTo>
                    <a:pt x="1186" y="307"/>
                  </a:lnTo>
                  <a:lnTo>
                    <a:pt x="1178" y="306"/>
                  </a:lnTo>
                  <a:lnTo>
                    <a:pt x="1178" y="30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4" name="Freeform 5"/>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1 h 196"/>
                <a:gd name="T88" fmla="*/ 0 w 481"/>
                <a:gd name="T89" fmla="*/ 0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0"/>
                  </a:lnTo>
                  <a:lnTo>
                    <a:pt x="11" y="167"/>
                  </a:lnTo>
                  <a:lnTo>
                    <a:pt x="8" y="164"/>
                  </a:lnTo>
                  <a:lnTo>
                    <a:pt x="6" y="163"/>
                  </a:lnTo>
                  <a:lnTo>
                    <a:pt x="3" y="161"/>
                  </a:lnTo>
                  <a:lnTo>
                    <a:pt x="2" y="160"/>
                  </a:lnTo>
                  <a:lnTo>
                    <a:pt x="0" y="160"/>
                  </a:lnTo>
                  <a:lnTo>
                    <a:pt x="0" y="159"/>
                  </a:lnTo>
                  <a:lnTo>
                    <a:pt x="0" y="157"/>
                  </a:lnTo>
                  <a:lnTo>
                    <a:pt x="0" y="156"/>
                  </a:lnTo>
                  <a:lnTo>
                    <a:pt x="0" y="152"/>
                  </a:lnTo>
                  <a:lnTo>
                    <a:pt x="0" y="150"/>
                  </a:lnTo>
                  <a:lnTo>
                    <a:pt x="0" y="149"/>
                  </a:lnTo>
                  <a:lnTo>
                    <a:pt x="0" y="146"/>
                  </a:lnTo>
                  <a:lnTo>
                    <a:pt x="0" y="143"/>
                  </a:lnTo>
                  <a:lnTo>
                    <a:pt x="0" y="141"/>
                  </a:lnTo>
                  <a:lnTo>
                    <a:pt x="0" y="136"/>
                  </a:lnTo>
                  <a:lnTo>
                    <a:pt x="0" y="128"/>
                  </a:lnTo>
                  <a:lnTo>
                    <a:pt x="0" y="121"/>
                  </a:lnTo>
                  <a:lnTo>
                    <a:pt x="0" y="120"/>
                  </a:lnTo>
                  <a:lnTo>
                    <a:pt x="0" y="117"/>
                  </a:lnTo>
                  <a:lnTo>
                    <a:pt x="0" y="116"/>
                  </a:lnTo>
                  <a:lnTo>
                    <a:pt x="0" y="113"/>
                  </a:lnTo>
                  <a:lnTo>
                    <a:pt x="0" y="109"/>
                  </a:lnTo>
                  <a:lnTo>
                    <a:pt x="0" y="103"/>
                  </a:lnTo>
                  <a:lnTo>
                    <a:pt x="0" y="102"/>
                  </a:lnTo>
                  <a:lnTo>
                    <a:pt x="0" y="99"/>
                  </a:lnTo>
                  <a:lnTo>
                    <a:pt x="0" y="98"/>
                  </a:lnTo>
                  <a:lnTo>
                    <a:pt x="0" y="95"/>
                  </a:lnTo>
                  <a:lnTo>
                    <a:pt x="0" y="91"/>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3"/>
                  </a:lnTo>
                  <a:lnTo>
                    <a:pt x="211" y="39"/>
                  </a:lnTo>
                  <a:lnTo>
                    <a:pt x="247" y="32"/>
                  </a:lnTo>
                  <a:lnTo>
                    <a:pt x="264" y="28"/>
                  </a:lnTo>
                  <a:lnTo>
                    <a:pt x="280" y="25"/>
                  </a:lnTo>
                  <a:lnTo>
                    <a:pt x="297" y="23"/>
                  </a:lnTo>
                  <a:lnTo>
                    <a:pt x="314" y="18"/>
                  </a:lnTo>
                  <a:lnTo>
                    <a:pt x="331" y="16"/>
                  </a:lnTo>
                  <a:lnTo>
                    <a:pt x="348" y="13"/>
                  </a:lnTo>
                  <a:lnTo>
                    <a:pt x="364" y="10"/>
                  </a:lnTo>
                  <a:lnTo>
                    <a:pt x="379" y="7"/>
                  </a:lnTo>
                  <a:lnTo>
                    <a:pt x="382" y="6"/>
                  </a:lnTo>
                  <a:lnTo>
                    <a:pt x="387" y="4"/>
                  </a:lnTo>
                  <a:lnTo>
                    <a:pt x="394" y="3"/>
                  </a:lnTo>
                  <a:lnTo>
                    <a:pt x="402" y="2"/>
                  </a:lnTo>
                  <a:lnTo>
                    <a:pt x="405" y="2"/>
                  </a:lnTo>
                  <a:lnTo>
                    <a:pt x="410" y="0"/>
                  </a:lnTo>
                  <a:lnTo>
                    <a:pt x="413" y="0"/>
                  </a:lnTo>
                  <a:lnTo>
                    <a:pt x="416" y="0"/>
                  </a:lnTo>
                  <a:lnTo>
                    <a:pt x="422" y="2"/>
                  </a:lnTo>
                  <a:lnTo>
                    <a:pt x="427" y="3"/>
                  </a:lnTo>
                  <a:lnTo>
                    <a:pt x="430" y="3"/>
                  </a:lnTo>
                  <a:lnTo>
                    <a:pt x="433" y="3"/>
                  </a:lnTo>
                  <a:lnTo>
                    <a:pt x="436" y="4"/>
                  </a:lnTo>
                  <a:lnTo>
                    <a:pt x="439" y="6"/>
                  </a:lnTo>
                  <a:lnTo>
                    <a:pt x="444" y="7"/>
                  </a:lnTo>
                  <a:lnTo>
                    <a:pt x="448" y="9"/>
                  </a:lnTo>
                  <a:lnTo>
                    <a:pt x="450" y="10"/>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6"/>
                  </a:lnTo>
                  <a:lnTo>
                    <a:pt x="481" y="142"/>
                  </a:lnTo>
                  <a:lnTo>
                    <a:pt x="481" y="145"/>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5" name="Freeform 6"/>
            <p:cNvSpPr>
              <a:spLocks noEditPoints="1"/>
            </p:cNvSpPr>
            <p:nvPr/>
          </p:nvSpPr>
          <p:spPr bwMode="auto">
            <a:xfrm>
              <a:off x="2979" y="622"/>
              <a:ext cx="256" cy="107"/>
            </a:xfrm>
            <a:custGeom>
              <a:avLst/>
              <a:gdLst>
                <a:gd name="T0" fmla="*/ 1 w 508"/>
                <a:gd name="T1" fmla="*/ 0 h 217"/>
                <a:gd name="T2" fmla="*/ 1 w 508"/>
                <a:gd name="T3" fmla="*/ 0 h 217"/>
                <a:gd name="T4" fmla="*/ 1 w 508"/>
                <a:gd name="T5" fmla="*/ 0 h 217"/>
                <a:gd name="T6" fmla="*/ 1 w 508"/>
                <a:gd name="T7" fmla="*/ 0 h 217"/>
                <a:gd name="T8" fmla="*/ 1 w 508"/>
                <a:gd name="T9" fmla="*/ 0 h 217"/>
                <a:gd name="T10" fmla="*/ 1 w 508"/>
                <a:gd name="T11" fmla="*/ 0 h 217"/>
                <a:gd name="T12" fmla="*/ 1 w 508"/>
                <a:gd name="T13" fmla="*/ 0 h 217"/>
                <a:gd name="T14" fmla="*/ 1 w 508"/>
                <a:gd name="T15" fmla="*/ 0 h 217"/>
                <a:gd name="T16" fmla="*/ 1 w 508"/>
                <a:gd name="T17" fmla="*/ 0 h 217"/>
                <a:gd name="T18" fmla="*/ 1 w 508"/>
                <a:gd name="T19" fmla="*/ 0 h 217"/>
                <a:gd name="T20" fmla="*/ 1 w 508"/>
                <a:gd name="T21" fmla="*/ 0 h 217"/>
                <a:gd name="T22" fmla="*/ 1 w 508"/>
                <a:gd name="T23" fmla="*/ 0 h 217"/>
                <a:gd name="T24" fmla="*/ 1 w 508"/>
                <a:gd name="T25" fmla="*/ 0 h 217"/>
                <a:gd name="T26" fmla="*/ 1 w 508"/>
                <a:gd name="T27" fmla="*/ 0 h 217"/>
                <a:gd name="T28" fmla="*/ 1 w 508"/>
                <a:gd name="T29" fmla="*/ 0 h 217"/>
                <a:gd name="T30" fmla="*/ 1 w 508"/>
                <a:gd name="T31" fmla="*/ 0 h 217"/>
                <a:gd name="T32" fmla="*/ 1 w 508"/>
                <a:gd name="T33" fmla="*/ 0 h 217"/>
                <a:gd name="T34" fmla="*/ 1 w 508"/>
                <a:gd name="T35" fmla="*/ 0 h 217"/>
                <a:gd name="T36" fmla="*/ 1 w 508"/>
                <a:gd name="T37" fmla="*/ 0 h 217"/>
                <a:gd name="T38" fmla="*/ 1 w 508"/>
                <a:gd name="T39" fmla="*/ 0 h 217"/>
                <a:gd name="T40" fmla="*/ 1 w 508"/>
                <a:gd name="T41" fmla="*/ 0 h 217"/>
                <a:gd name="T42" fmla="*/ 1 w 508"/>
                <a:gd name="T43" fmla="*/ 0 h 217"/>
                <a:gd name="T44" fmla="*/ 0 w 508"/>
                <a:gd name="T45" fmla="*/ 0 h 217"/>
                <a:gd name="T46" fmla="*/ 1 w 508"/>
                <a:gd name="T47" fmla="*/ 0 h 217"/>
                <a:gd name="T48" fmla="*/ 1 w 508"/>
                <a:gd name="T49" fmla="*/ 0 h 217"/>
                <a:gd name="T50" fmla="*/ 0 w 508"/>
                <a:gd name="T51" fmla="*/ 0 h 217"/>
                <a:gd name="T52" fmla="*/ 1 w 508"/>
                <a:gd name="T53" fmla="*/ 0 h 217"/>
                <a:gd name="T54" fmla="*/ 0 w 508"/>
                <a:gd name="T55" fmla="*/ 0 h 217"/>
                <a:gd name="T56" fmla="*/ 1 w 508"/>
                <a:gd name="T57" fmla="*/ 0 h 217"/>
                <a:gd name="T58" fmla="*/ 0 w 508"/>
                <a:gd name="T59" fmla="*/ 0 h 217"/>
                <a:gd name="T60" fmla="*/ 1 w 508"/>
                <a:gd name="T61" fmla="*/ 0 h 217"/>
                <a:gd name="T62" fmla="*/ 1 w 508"/>
                <a:gd name="T63" fmla="*/ 0 h 217"/>
                <a:gd name="T64" fmla="*/ 1 w 508"/>
                <a:gd name="T65" fmla="*/ 0 h 217"/>
                <a:gd name="T66" fmla="*/ 1 w 508"/>
                <a:gd name="T67" fmla="*/ 0 h 217"/>
                <a:gd name="T68" fmla="*/ 1 w 508"/>
                <a:gd name="T69" fmla="*/ 0 h 217"/>
                <a:gd name="T70" fmla="*/ 1 w 508"/>
                <a:gd name="T71" fmla="*/ 0 h 217"/>
                <a:gd name="T72" fmla="*/ 1 w 508"/>
                <a:gd name="T73" fmla="*/ 0 h 217"/>
                <a:gd name="T74" fmla="*/ 1 w 508"/>
                <a:gd name="T75" fmla="*/ 0 h 217"/>
                <a:gd name="T76" fmla="*/ 1 w 508"/>
                <a:gd name="T77" fmla="*/ 0 h 217"/>
                <a:gd name="T78" fmla="*/ 1 w 508"/>
                <a:gd name="T79" fmla="*/ 0 h 217"/>
                <a:gd name="T80" fmla="*/ 1 w 508"/>
                <a:gd name="T81" fmla="*/ 0 h 217"/>
                <a:gd name="T82" fmla="*/ 1 w 508"/>
                <a:gd name="T83" fmla="*/ 0 h 217"/>
                <a:gd name="T84" fmla="*/ 1 w 508"/>
                <a:gd name="T85" fmla="*/ 0 h 217"/>
                <a:gd name="T86" fmla="*/ 1 w 508"/>
                <a:gd name="T87" fmla="*/ 0 h 217"/>
                <a:gd name="T88" fmla="*/ 1 w 508"/>
                <a:gd name="T89" fmla="*/ 0 h 217"/>
                <a:gd name="T90" fmla="*/ 1 w 508"/>
                <a:gd name="T91" fmla="*/ 0 h 217"/>
                <a:gd name="T92" fmla="*/ 1 w 508"/>
                <a:gd name="T93" fmla="*/ 0 h 217"/>
                <a:gd name="T94" fmla="*/ 1 w 508"/>
                <a:gd name="T95" fmla="*/ 0 h 217"/>
                <a:gd name="T96" fmla="*/ 1 w 508"/>
                <a:gd name="T97" fmla="*/ 0 h 217"/>
                <a:gd name="T98" fmla="*/ 1 w 508"/>
                <a:gd name="T99" fmla="*/ 0 h 217"/>
                <a:gd name="T100" fmla="*/ 1 w 508"/>
                <a:gd name="T101" fmla="*/ 0 h 217"/>
                <a:gd name="T102" fmla="*/ 1 w 508"/>
                <a:gd name="T103" fmla="*/ 0 h 217"/>
                <a:gd name="T104" fmla="*/ 1 w 508"/>
                <a:gd name="T105" fmla="*/ 0 h 217"/>
                <a:gd name="T106" fmla="*/ 1 w 508"/>
                <a:gd name="T107" fmla="*/ 0 h 217"/>
                <a:gd name="T108" fmla="*/ 1 w 508"/>
                <a:gd name="T109" fmla="*/ 0 h 217"/>
                <a:gd name="T110" fmla="*/ 1 w 508"/>
                <a:gd name="T111" fmla="*/ 0 h 217"/>
                <a:gd name="T112" fmla="*/ 1 w 508"/>
                <a:gd name="T113" fmla="*/ 0 h 217"/>
                <a:gd name="T114" fmla="*/ 1 w 508"/>
                <a:gd name="T115" fmla="*/ 0 h 217"/>
                <a:gd name="T116" fmla="*/ 1 w 508"/>
                <a:gd name="T117" fmla="*/ 0 h 217"/>
                <a:gd name="T118" fmla="*/ 1 w 508"/>
                <a:gd name="T119" fmla="*/ 0 h 217"/>
                <a:gd name="T120" fmla="*/ 1 w 508"/>
                <a:gd name="T121" fmla="*/ 0 h 217"/>
                <a:gd name="T122" fmla="*/ 1 w 508"/>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8"/>
                <a:gd name="T187" fmla="*/ 0 h 217"/>
                <a:gd name="T188" fmla="*/ 508 w 508"/>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8" h="217">
                  <a:moveTo>
                    <a:pt x="493" y="171"/>
                  </a:moveTo>
                  <a:lnTo>
                    <a:pt x="491" y="171"/>
                  </a:lnTo>
                  <a:lnTo>
                    <a:pt x="490" y="170"/>
                  </a:lnTo>
                  <a:lnTo>
                    <a:pt x="486" y="170"/>
                  </a:lnTo>
                  <a:lnTo>
                    <a:pt x="483" y="170"/>
                  </a:lnTo>
                  <a:lnTo>
                    <a:pt x="480" y="168"/>
                  </a:lnTo>
                  <a:lnTo>
                    <a:pt x="476" y="167"/>
                  </a:lnTo>
                  <a:lnTo>
                    <a:pt x="488" y="146"/>
                  </a:lnTo>
                  <a:lnTo>
                    <a:pt x="491" y="147"/>
                  </a:lnTo>
                  <a:lnTo>
                    <a:pt x="494" y="149"/>
                  </a:lnTo>
                  <a:lnTo>
                    <a:pt x="496" y="149"/>
                  </a:lnTo>
                  <a:lnTo>
                    <a:pt x="497" y="149"/>
                  </a:lnTo>
                  <a:lnTo>
                    <a:pt x="499" y="149"/>
                  </a:lnTo>
                  <a:lnTo>
                    <a:pt x="499" y="150"/>
                  </a:lnTo>
                  <a:lnTo>
                    <a:pt x="500" y="150"/>
                  </a:lnTo>
                  <a:lnTo>
                    <a:pt x="493" y="171"/>
                  </a:lnTo>
                  <a:close/>
                  <a:moveTo>
                    <a:pt x="488" y="146"/>
                  </a:moveTo>
                  <a:lnTo>
                    <a:pt x="485" y="157"/>
                  </a:lnTo>
                  <a:lnTo>
                    <a:pt x="488" y="146"/>
                  </a:lnTo>
                  <a:close/>
                  <a:moveTo>
                    <a:pt x="480" y="167"/>
                  </a:moveTo>
                  <a:lnTo>
                    <a:pt x="488" y="146"/>
                  </a:lnTo>
                  <a:lnTo>
                    <a:pt x="480" y="167"/>
                  </a:lnTo>
                  <a:close/>
                  <a:moveTo>
                    <a:pt x="488" y="146"/>
                  </a:moveTo>
                  <a:lnTo>
                    <a:pt x="485" y="157"/>
                  </a:lnTo>
                  <a:lnTo>
                    <a:pt x="488" y="146"/>
                  </a:lnTo>
                  <a:close/>
                  <a:moveTo>
                    <a:pt x="480" y="167"/>
                  </a:moveTo>
                  <a:lnTo>
                    <a:pt x="476" y="167"/>
                  </a:lnTo>
                  <a:lnTo>
                    <a:pt x="485" y="146"/>
                  </a:lnTo>
                  <a:lnTo>
                    <a:pt x="488" y="146"/>
                  </a:lnTo>
                  <a:lnTo>
                    <a:pt x="480" y="167"/>
                  </a:lnTo>
                  <a:close/>
                  <a:moveTo>
                    <a:pt x="485" y="146"/>
                  </a:moveTo>
                  <a:lnTo>
                    <a:pt x="480" y="157"/>
                  </a:lnTo>
                  <a:lnTo>
                    <a:pt x="485" y="146"/>
                  </a:lnTo>
                  <a:close/>
                  <a:moveTo>
                    <a:pt x="476" y="167"/>
                  </a:moveTo>
                  <a:lnTo>
                    <a:pt x="476" y="163"/>
                  </a:lnTo>
                  <a:lnTo>
                    <a:pt x="485" y="142"/>
                  </a:lnTo>
                  <a:lnTo>
                    <a:pt x="485" y="146"/>
                  </a:lnTo>
                  <a:lnTo>
                    <a:pt x="476" y="167"/>
                  </a:lnTo>
                  <a:close/>
                  <a:moveTo>
                    <a:pt x="476" y="163"/>
                  </a:moveTo>
                  <a:lnTo>
                    <a:pt x="474" y="163"/>
                  </a:lnTo>
                  <a:lnTo>
                    <a:pt x="471" y="163"/>
                  </a:lnTo>
                  <a:lnTo>
                    <a:pt x="470" y="163"/>
                  </a:lnTo>
                  <a:lnTo>
                    <a:pt x="468" y="161"/>
                  </a:lnTo>
                  <a:lnTo>
                    <a:pt x="466" y="161"/>
                  </a:lnTo>
                  <a:lnTo>
                    <a:pt x="465" y="160"/>
                  </a:lnTo>
                  <a:lnTo>
                    <a:pt x="473" y="139"/>
                  </a:lnTo>
                  <a:lnTo>
                    <a:pt x="474" y="140"/>
                  </a:lnTo>
                  <a:lnTo>
                    <a:pt x="476" y="140"/>
                  </a:lnTo>
                  <a:lnTo>
                    <a:pt x="477" y="142"/>
                  </a:lnTo>
                  <a:lnTo>
                    <a:pt x="479" y="142"/>
                  </a:lnTo>
                  <a:lnTo>
                    <a:pt x="482" y="142"/>
                  </a:lnTo>
                  <a:lnTo>
                    <a:pt x="485" y="142"/>
                  </a:lnTo>
                  <a:lnTo>
                    <a:pt x="476" y="163"/>
                  </a:lnTo>
                  <a:close/>
                  <a:moveTo>
                    <a:pt x="473" y="139"/>
                  </a:moveTo>
                  <a:lnTo>
                    <a:pt x="468" y="150"/>
                  </a:lnTo>
                  <a:lnTo>
                    <a:pt x="473" y="139"/>
                  </a:lnTo>
                  <a:close/>
                  <a:moveTo>
                    <a:pt x="465" y="160"/>
                  </a:moveTo>
                  <a:lnTo>
                    <a:pt x="453" y="160"/>
                  </a:lnTo>
                  <a:lnTo>
                    <a:pt x="460" y="135"/>
                  </a:lnTo>
                  <a:lnTo>
                    <a:pt x="462" y="136"/>
                  </a:lnTo>
                  <a:lnTo>
                    <a:pt x="463" y="138"/>
                  </a:lnTo>
                  <a:lnTo>
                    <a:pt x="465" y="138"/>
                  </a:lnTo>
                  <a:lnTo>
                    <a:pt x="466" y="139"/>
                  </a:lnTo>
                  <a:lnTo>
                    <a:pt x="470" y="139"/>
                  </a:lnTo>
                  <a:lnTo>
                    <a:pt x="473" y="139"/>
                  </a:lnTo>
                  <a:lnTo>
                    <a:pt x="465" y="160"/>
                  </a:lnTo>
                  <a:close/>
                  <a:moveTo>
                    <a:pt x="453" y="160"/>
                  </a:moveTo>
                  <a:lnTo>
                    <a:pt x="453" y="159"/>
                  </a:lnTo>
                  <a:lnTo>
                    <a:pt x="451" y="159"/>
                  </a:lnTo>
                  <a:lnTo>
                    <a:pt x="451" y="157"/>
                  </a:lnTo>
                  <a:lnTo>
                    <a:pt x="449" y="157"/>
                  </a:lnTo>
                  <a:lnTo>
                    <a:pt x="448" y="157"/>
                  </a:lnTo>
                  <a:lnTo>
                    <a:pt x="445" y="157"/>
                  </a:lnTo>
                  <a:lnTo>
                    <a:pt x="453" y="135"/>
                  </a:lnTo>
                  <a:lnTo>
                    <a:pt x="456" y="135"/>
                  </a:lnTo>
                  <a:lnTo>
                    <a:pt x="457" y="135"/>
                  </a:lnTo>
                  <a:lnTo>
                    <a:pt x="459" y="135"/>
                  </a:lnTo>
                  <a:lnTo>
                    <a:pt x="460" y="135"/>
                  </a:lnTo>
                  <a:lnTo>
                    <a:pt x="453" y="160"/>
                  </a:lnTo>
                  <a:close/>
                  <a:moveTo>
                    <a:pt x="448" y="135"/>
                  </a:moveTo>
                  <a:lnTo>
                    <a:pt x="453" y="135"/>
                  </a:lnTo>
                  <a:lnTo>
                    <a:pt x="448" y="146"/>
                  </a:lnTo>
                  <a:lnTo>
                    <a:pt x="448" y="135"/>
                  </a:lnTo>
                  <a:close/>
                  <a:moveTo>
                    <a:pt x="445" y="157"/>
                  </a:moveTo>
                  <a:lnTo>
                    <a:pt x="448" y="135"/>
                  </a:lnTo>
                  <a:lnTo>
                    <a:pt x="445" y="157"/>
                  </a:lnTo>
                  <a:close/>
                  <a:moveTo>
                    <a:pt x="445" y="157"/>
                  </a:moveTo>
                  <a:lnTo>
                    <a:pt x="443" y="157"/>
                  </a:lnTo>
                  <a:lnTo>
                    <a:pt x="442" y="157"/>
                  </a:lnTo>
                  <a:lnTo>
                    <a:pt x="440" y="157"/>
                  </a:lnTo>
                  <a:lnTo>
                    <a:pt x="445" y="132"/>
                  </a:lnTo>
                  <a:lnTo>
                    <a:pt x="446" y="132"/>
                  </a:lnTo>
                  <a:lnTo>
                    <a:pt x="448" y="134"/>
                  </a:lnTo>
                  <a:lnTo>
                    <a:pt x="448" y="135"/>
                  </a:lnTo>
                  <a:lnTo>
                    <a:pt x="445" y="157"/>
                  </a:lnTo>
                  <a:close/>
                  <a:moveTo>
                    <a:pt x="440" y="157"/>
                  </a:moveTo>
                  <a:lnTo>
                    <a:pt x="445" y="132"/>
                  </a:lnTo>
                  <a:lnTo>
                    <a:pt x="440" y="157"/>
                  </a:lnTo>
                  <a:close/>
                  <a:moveTo>
                    <a:pt x="440" y="157"/>
                  </a:moveTo>
                  <a:lnTo>
                    <a:pt x="439" y="156"/>
                  </a:lnTo>
                  <a:lnTo>
                    <a:pt x="436" y="154"/>
                  </a:lnTo>
                  <a:lnTo>
                    <a:pt x="434" y="154"/>
                  </a:lnTo>
                  <a:lnTo>
                    <a:pt x="431" y="154"/>
                  </a:lnTo>
                  <a:lnTo>
                    <a:pt x="426" y="153"/>
                  </a:lnTo>
                  <a:lnTo>
                    <a:pt x="425" y="153"/>
                  </a:lnTo>
                  <a:lnTo>
                    <a:pt x="422" y="153"/>
                  </a:lnTo>
                  <a:lnTo>
                    <a:pt x="425" y="132"/>
                  </a:lnTo>
                  <a:lnTo>
                    <a:pt x="426" y="132"/>
                  </a:lnTo>
                  <a:lnTo>
                    <a:pt x="429" y="132"/>
                  </a:lnTo>
                  <a:lnTo>
                    <a:pt x="431" y="132"/>
                  </a:lnTo>
                  <a:lnTo>
                    <a:pt x="434" y="132"/>
                  </a:lnTo>
                  <a:lnTo>
                    <a:pt x="439" y="132"/>
                  </a:lnTo>
                  <a:lnTo>
                    <a:pt x="445" y="132"/>
                  </a:lnTo>
                  <a:lnTo>
                    <a:pt x="440" y="157"/>
                  </a:lnTo>
                  <a:close/>
                  <a:moveTo>
                    <a:pt x="422" y="132"/>
                  </a:moveTo>
                  <a:lnTo>
                    <a:pt x="425" y="132"/>
                  </a:lnTo>
                  <a:lnTo>
                    <a:pt x="425" y="142"/>
                  </a:lnTo>
                  <a:lnTo>
                    <a:pt x="422" y="132"/>
                  </a:lnTo>
                  <a:close/>
                  <a:moveTo>
                    <a:pt x="425" y="153"/>
                  </a:moveTo>
                  <a:lnTo>
                    <a:pt x="422" y="153"/>
                  </a:lnTo>
                  <a:lnTo>
                    <a:pt x="419" y="154"/>
                  </a:lnTo>
                  <a:lnTo>
                    <a:pt x="417" y="154"/>
                  </a:lnTo>
                  <a:lnTo>
                    <a:pt x="416" y="154"/>
                  </a:lnTo>
                  <a:lnTo>
                    <a:pt x="416" y="156"/>
                  </a:lnTo>
                  <a:lnTo>
                    <a:pt x="414" y="157"/>
                  </a:lnTo>
                  <a:lnTo>
                    <a:pt x="405" y="132"/>
                  </a:lnTo>
                  <a:lnTo>
                    <a:pt x="408" y="132"/>
                  </a:lnTo>
                  <a:lnTo>
                    <a:pt x="411" y="132"/>
                  </a:lnTo>
                  <a:lnTo>
                    <a:pt x="413" y="132"/>
                  </a:lnTo>
                  <a:lnTo>
                    <a:pt x="414" y="132"/>
                  </a:lnTo>
                  <a:lnTo>
                    <a:pt x="419" y="132"/>
                  </a:lnTo>
                  <a:lnTo>
                    <a:pt x="422" y="132"/>
                  </a:lnTo>
                  <a:lnTo>
                    <a:pt x="425" y="153"/>
                  </a:lnTo>
                  <a:close/>
                  <a:moveTo>
                    <a:pt x="414" y="157"/>
                  </a:moveTo>
                  <a:lnTo>
                    <a:pt x="411" y="157"/>
                  </a:lnTo>
                  <a:lnTo>
                    <a:pt x="408" y="157"/>
                  </a:lnTo>
                  <a:lnTo>
                    <a:pt x="406" y="157"/>
                  </a:lnTo>
                  <a:lnTo>
                    <a:pt x="403" y="157"/>
                  </a:lnTo>
                  <a:lnTo>
                    <a:pt x="400" y="157"/>
                  </a:lnTo>
                  <a:lnTo>
                    <a:pt x="397" y="157"/>
                  </a:lnTo>
                  <a:lnTo>
                    <a:pt x="394" y="135"/>
                  </a:lnTo>
                  <a:lnTo>
                    <a:pt x="397" y="135"/>
                  </a:lnTo>
                  <a:lnTo>
                    <a:pt x="399" y="135"/>
                  </a:lnTo>
                  <a:lnTo>
                    <a:pt x="400" y="135"/>
                  </a:lnTo>
                  <a:lnTo>
                    <a:pt x="402" y="134"/>
                  </a:lnTo>
                  <a:lnTo>
                    <a:pt x="403" y="134"/>
                  </a:lnTo>
                  <a:lnTo>
                    <a:pt x="405" y="132"/>
                  </a:lnTo>
                  <a:lnTo>
                    <a:pt x="414" y="157"/>
                  </a:lnTo>
                  <a:close/>
                  <a:moveTo>
                    <a:pt x="397" y="157"/>
                  </a:moveTo>
                  <a:lnTo>
                    <a:pt x="394" y="135"/>
                  </a:lnTo>
                  <a:lnTo>
                    <a:pt x="397" y="157"/>
                  </a:lnTo>
                  <a:close/>
                  <a:moveTo>
                    <a:pt x="397" y="157"/>
                  </a:moveTo>
                  <a:lnTo>
                    <a:pt x="362" y="163"/>
                  </a:lnTo>
                  <a:lnTo>
                    <a:pt x="359" y="142"/>
                  </a:lnTo>
                  <a:lnTo>
                    <a:pt x="394" y="135"/>
                  </a:lnTo>
                  <a:lnTo>
                    <a:pt x="397" y="157"/>
                  </a:lnTo>
                  <a:close/>
                  <a:moveTo>
                    <a:pt x="362" y="163"/>
                  </a:moveTo>
                  <a:lnTo>
                    <a:pt x="326" y="171"/>
                  </a:lnTo>
                  <a:lnTo>
                    <a:pt x="319" y="150"/>
                  </a:lnTo>
                  <a:lnTo>
                    <a:pt x="359" y="142"/>
                  </a:lnTo>
                  <a:lnTo>
                    <a:pt x="362" y="163"/>
                  </a:lnTo>
                  <a:close/>
                  <a:moveTo>
                    <a:pt x="326" y="171"/>
                  </a:moveTo>
                  <a:lnTo>
                    <a:pt x="302" y="177"/>
                  </a:lnTo>
                  <a:lnTo>
                    <a:pt x="275" y="181"/>
                  </a:lnTo>
                  <a:lnTo>
                    <a:pt x="249" y="186"/>
                  </a:lnTo>
                  <a:lnTo>
                    <a:pt x="223" y="192"/>
                  </a:lnTo>
                  <a:lnTo>
                    <a:pt x="211" y="195"/>
                  </a:lnTo>
                  <a:lnTo>
                    <a:pt x="198" y="197"/>
                  </a:lnTo>
                  <a:lnTo>
                    <a:pt x="186" y="200"/>
                  </a:lnTo>
                  <a:lnTo>
                    <a:pt x="174" y="203"/>
                  </a:lnTo>
                  <a:lnTo>
                    <a:pt x="162" y="206"/>
                  </a:lnTo>
                  <a:lnTo>
                    <a:pt x="151" y="209"/>
                  </a:lnTo>
                  <a:lnTo>
                    <a:pt x="140" y="211"/>
                  </a:lnTo>
                  <a:lnTo>
                    <a:pt x="129" y="214"/>
                  </a:lnTo>
                  <a:lnTo>
                    <a:pt x="121" y="189"/>
                  </a:lnTo>
                  <a:lnTo>
                    <a:pt x="132" y="186"/>
                  </a:lnTo>
                  <a:lnTo>
                    <a:pt x="145" y="185"/>
                  </a:lnTo>
                  <a:lnTo>
                    <a:pt x="157" y="182"/>
                  </a:lnTo>
                  <a:lnTo>
                    <a:pt x="168" y="179"/>
                  </a:lnTo>
                  <a:lnTo>
                    <a:pt x="180" y="178"/>
                  </a:lnTo>
                  <a:lnTo>
                    <a:pt x="194" y="175"/>
                  </a:lnTo>
                  <a:lnTo>
                    <a:pt x="219" y="170"/>
                  </a:lnTo>
                  <a:lnTo>
                    <a:pt x="243" y="165"/>
                  </a:lnTo>
                  <a:lnTo>
                    <a:pt x="269" y="160"/>
                  </a:lnTo>
                  <a:lnTo>
                    <a:pt x="282" y="157"/>
                  </a:lnTo>
                  <a:lnTo>
                    <a:pt x="295" y="156"/>
                  </a:lnTo>
                  <a:lnTo>
                    <a:pt x="306" y="153"/>
                  </a:lnTo>
                  <a:lnTo>
                    <a:pt x="319" y="150"/>
                  </a:lnTo>
                  <a:lnTo>
                    <a:pt x="326" y="171"/>
                  </a:lnTo>
                  <a:close/>
                  <a:moveTo>
                    <a:pt x="121" y="189"/>
                  </a:moveTo>
                  <a:lnTo>
                    <a:pt x="126" y="199"/>
                  </a:lnTo>
                  <a:lnTo>
                    <a:pt x="121" y="189"/>
                  </a:lnTo>
                  <a:close/>
                  <a:moveTo>
                    <a:pt x="129" y="214"/>
                  </a:moveTo>
                  <a:lnTo>
                    <a:pt x="121" y="189"/>
                  </a:lnTo>
                  <a:lnTo>
                    <a:pt x="129" y="214"/>
                  </a:lnTo>
                  <a:close/>
                  <a:moveTo>
                    <a:pt x="129" y="214"/>
                  </a:moveTo>
                  <a:lnTo>
                    <a:pt x="126" y="199"/>
                  </a:lnTo>
                  <a:lnTo>
                    <a:pt x="129" y="214"/>
                  </a:lnTo>
                  <a:close/>
                  <a:moveTo>
                    <a:pt x="129" y="214"/>
                  </a:moveTo>
                  <a:lnTo>
                    <a:pt x="114" y="214"/>
                  </a:lnTo>
                  <a:lnTo>
                    <a:pt x="109" y="192"/>
                  </a:lnTo>
                  <a:lnTo>
                    <a:pt x="111" y="192"/>
                  </a:lnTo>
                  <a:lnTo>
                    <a:pt x="112" y="192"/>
                  </a:lnTo>
                  <a:lnTo>
                    <a:pt x="114" y="192"/>
                  </a:lnTo>
                  <a:lnTo>
                    <a:pt x="117" y="190"/>
                  </a:lnTo>
                  <a:lnTo>
                    <a:pt x="118" y="189"/>
                  </a:lnTo>
                  <a:lnTo>
                    <a:pt x="121" y="189"/>
                  </a:lnTo>
                  <a:lnTo>
                    <a:pt x="129" y="214"/>
                  </a:lnTo>
                  <a:close/>
                  <a:moveTo>
                    <a:pt x="109" y="192"/>
                  </a:moveTo>
                  <a:lnTo>
                    <a:pt x="114" y="203"/>
                  </a:lnTo>
                  <a:lnTo>
                    <a:pt x="109" y="192"/>
                  </a:lnTo>
                  <a:close/>
                  <a:moveTo>
                    <a:pt x="114" y="214"/>
                  </a:moveTo>
                  <a:lnTo>
                    <a:pt x="109" y="217"/>
                  </a:lnTo>
                  <a:lnTo>
                    <a:pt x="101" y="192"/>
                  </a:lnTo>
                  <a:lnTo>
                    <a:pt x="109" y="192"/>
                  </a:lnTo>
                  <a:lnTo>
                    <a:pt x="114" y="214"/>
                  </a:lnTo>
                  <a:close/>
                  <a:moveTo>
                    <a:pt x="109" y="217"/>
                  </a:moveTo>
                  <a:lnTo>
                    <a:pt x="106" y="203"/>
                  </a:lnTo>
                  <a:lnTo>
                    <a:pt x="109" y="217"/>
                  </a:lnTo>
                  <a:close/>
                  <a:moveTo>
                    <a:pt x="109" y="217"/>
                  </a:moveTo>
                  <a:lnTo>
                    <a:pt x="97" y="217"/>
                  </a:lnTo>
                  <a:lnTo>
                    <a:pt x="94" y="196"/>
                  </a:lnTo>
                  <a:lnTo>
                    <a:pt x="95" y="196"/>
                  </a:lnTo>
                  <a:lnTo>
                    <a:pt x="97" y="195"/>
                  </a:lnTo>
                  <a:lnTo>
                    <a:pt x="98" y="193"/>
                  </a:lnTo>
                  <a:lnTo>
                    <a:pt x="100" y="193"/>
                  </a:lnTo>
                  <a:lnTo>
                    <a:pt x="101" y="193"/>
                  </a:lnTo>
                  <a:lnTo>
                    <a:pt x="101" y="192"/>
                  </a:lnTo>
                  <a:lnTo>
                    <a:pt x="109" y="217"/>
                  </a:lnTo>
                  <a:close/>
                  <a:moveTo>
                    <a:pt x="97" y="217"/>
                  </a:moveTo>
                  <a:lnTo>
                    <a:pt x="97" y="217"/>
                  </a:lnTo>
                  <a:lnTo>
                    <a:pt x="95" y="217"/>
                  </a:lnTo>
                  <a:lnTo>
                    <a:pt x="94" y="217"/>
                  </a:lnTo>
                  <a:lnTo>
                    <a:pt x="92" y="217"/>
                  </a:lnTo>
                  <a:lnTo>
                    <a:pt x="91" y="217"/>
                  </a:lnTo>
                  <a:lnTo>
                    <a:pt x="86" y="196"/>
                  </a:lnTo>
                  <a:lnTo>
                    <a:pt x="89" y="196"/>
                  </a:lnTo>
                  <a:lnTo>
                    <a:pt x="91" y="196"/>
                  </a:lnTo>
                  <a:lnTo>
                    <a:pt x="92" y="196"/>
                  </a:lnTo>
                  <a:lnTo>
                    <a:pt x="94" y="196"/>
                  </a:lnTo>
                  <a:lnTo>
                    <a:pt x="97" y="217"/>
                  </a:lnTo>
                  <a:close/>
                  <a:moveTo>
                    <a:pt x="91" y="217"/>
                  </a:moveTo>
                  <a:lnTo>
                    <a:pt x="91" y="207"/>
                  </a:lnTo>
                  <a:lnTo>
                    <a:pt x="91" y="217"/>
                  </a:lnTo>
                  <a:close/>
                  <a:moveTo>
                    <a:pt x="91" y="217"/>
                  </a:moveTo>
                  <a:lnTo>
                    <a:pt x="86" y="217"/>
                  </a:lnTo>
                  <a:lnTo>
                    <a:pt x="91" y="196"/>
                  </a:lnTo>
                  <a:lnTo>
                    <a:pt x="91" y="217"/>
                  </a:lnTo>
                  <a:close/>
                  <a:moveTo>
                    <a:pt x="86" y="217"/>
                  </a:moveTo>
                  <a:lnTo>
                    <a:pt x="86" y="217"/>
                  </a:lnTo>
                  <a:lnTo>
                    <a:pt x="85" y="217"/>
                  </a:lnTo>
                  <a:lnTo>
                    <a:pt x="83" y="217"/>
                  </a:lnTo>
                  <a:lnTo>
                    <a:pt x="86" y="196"/>
                  </a:lnTo>
                  <a:lnTo>
                    <a:pt x="88" y="196"/>
                  </a:lnTo>
                  <a:lnTo>
                    <a:pt x="89" y="196"/>
                  </a:lnTo>
                  <a:lnTo>
                    <a:pt x="91" y="196"/>
                  </a:lnTo>
                  <a:lnTo>
                    <a:pt x="86" y="217"/>
                  </a:lnTo>
                  <a:close/>
                  <a:moveTo>
                    <a:pt x="83" y="217"/>
                  </a:moveTo>
                  <a:lnTo>
                    <a:pt x="81" y="217"/>
                  </a:lnTo>
                  <a:lnTo>
                    <a:pt x="80" y="217"/>
                  </a:lnTo>
                  <a:lnTo>
                    <a:pt x="78" y="217"/>
                  </a:lnTo>
                  <a:lnTo>
                    <a:pt x="83" y="196"/>
                  </a:lnTo>
                  <a:lnTo>
                    <a:pt x="85" y="196"/>
                  </a:lnTo>
                  <a:lnTo>
                    <a:pt x="86" y="196"/>
                  </a:lnTo>
                  <a:lnTo>
                    <a:pt x="83" y="217"/>
                  </a:lnTo>
                  <a:close/>
                  <a:moveTo>
                    <a:pt x="78" y="217"/>
                  </a:moveTo>
                  <a:lnTo>
                    <a:pt x="74" y="217"/>
                  </a:lnTo>
                  <a:lnTo>
                    <a:pt x="71" y="217"/>
                  </a:lnTo>
                  <a:lnTo>
                    <a:pt x="66" y="215"/>
                  </a:lnTo>
                  <a:lnTo>
                    <a:pt x="63" y="215"/>
                  </a:lnTo>
                  <a:lnTo>
                    <a:pt x="60" y="214"/>
                  </a:lnTo>
                  <a:lnTo>
                    <a:pt x="58" y="213"/>
                  </a:lnTo>
                  <a:lnTo>
                    <a:pt x="57" y="211"/>
                  </a:lnTo>
                  <a:lnTo>
                    <a:pt x="54" y="210"/>
                  </a:lnTo>
                  <a:lnTo>
                    <a:pt x="63" y="189"/>
                  </a:lnTo>
                  <a:lnTo>
                    <a:pt x="65" y="189"/>
                  </a:lnTo>
                  <a:lnTo>
                    <a:pt x="66" y="190"/>
                  </a:lnTo>
                  <a:lnTo>
                    <a:pt x="69" y="192"/>
                  </a:lnTo>
                  <a:lnTo>
                    <a:pt x="71" y="192"/>
                  </a:lnTo>
                  <a:lnTo>
                    <a:pt x="77" y="193"/>
                  </a:lnTo>
                  <a:lnTo>
                    <a:pt x="80" y="195"/>
                  </a:lnTo>
                  <a:lnTo>
                    <a:pt x="83" y="196"/>
                  </a:lnTo>
                  <a:lnTo>
                    <a:pt x="78" y="217"/>
                  </a:lnTo>
                  <a:close/>
                  <a:moveTo>
                    <a:pt x="54" y="210"/>
                  </a:moveTo>
                  <a:lnTo>
                    <a:pt x="51" y="210"/>
                  </a:lnTo>
                  <a:lnTo>
                    <a:pt x="58" y="199"/>
                  </a:lnTo>
                  <a:lnTo>
                    <a:pt x="54" y="210"/>
                  </a:lnTo>
                  <a:close/>
                  <a:moveTo>
                    <a:pt x="51" y="210"/>
                  </a:moveTo>
                  <a:lnTo>
                    <a:pt x="49" y="209"/>
                  </a:lnTo>
                  <a:lnTo>
                    <a:pt x="48" y="209"/>
                  </a:lnTo>
                  <a:lnTo>
                    <a:pt x="45" y="207"/>
                  </a:lnTo>
                  <a:lnTo>
                    <a:pt x="41" y="206"/>
                  </a:lnTo>
                  <a:lnTo>
                    <a:pt x="40" y="204"/>
                  </a:lnTo>
                  <a:lnTo>
                    <a:pt x="38" y="203"/>
                  </a:lnTo>
                  <a:lnTo>
                    <a:pt x="51" y="185"/>
                  </a:lnTo>
                  <a:lnTo>
                    <a:pt x="52" y="185"/>
                  </a:lnTo>
                  <a:lnTo>
                    <a:pt x="54" y="185"/>
                  </a:lnTo>
                  <a:lnTo>
                    <a:pt x="55" y="186"/>
                  </a:lnTo>
                  <a:lnTo>
                    <a:pt x="57" y="188"/>
                  </a:lnTo>
                  <a:lnTo>
                    <a:pt x="60" y="189"/>
                  </a:lnTo>
                  <a:lnTo>
                    <a:pt x="63" y="192"/>
                  </a:lnTo>
                  <a:lnTo>
                    <a:pt x="51" y="210"/>
                  </a:lnTo>
                  <a:close/>
                  <a:moveTo>
                    <a:pt x="38" y="203"/>
                  </a:moveTo>
                  <a:lnTo>
                    <a:pt x="37" y="202"/>
                  </a:lnTo>
                  <a:lnTo>
                    <a:pt x="35" y="200"/>
                  </a:lnTo>
                  <a:lnTo>
                    <a:pt x="32" y="199"/>
                  </a:lnTo>
                  <a:lnTo>
                    <a:pt x="29" y="197"/>
                  </a:lnTo>
                  <a:lnTo>
                    <a:pt x="28" y="197"/>
                  </a:lnTo>
                  <a:lnTo>
                    <a:pt x="26" y="196"/>
                  </a:lnTo>
                  <a:lnTo>
                    <a:pt x="43" y="178"/>
                  </a:lnTo>
                  <a:lnTo>
                    <a:pt x="45" y="178"/>
                  </a:lnTo>
                  <a:lnTo>
                    <a:pt x="46" y="178"/>
                  </a:lnTo>
                  <a:lnTo>
                    <a:pt x="46" y="179"/>
                  </a:lnTo>
                  <a:lnTo>
                    <a:pt x="48" y="179"/>
                  </a:lnTo>
                  <a:lnTo>
                    <a:pt x="49" y="181"/>
                  </a:lnTo>
                  <a:lnTo>
                    <a:pt x="49" y="182"/>
                  </a:lnTo>
                  <a:lnTo>
                    <a:pt x="51" y="184"/>
                  </a:lnTo>
                  <a:lnTo>
                    <a:pt x="51" y="185"/>
                  </a:lnTo>
                  <a:lnTo>
                    <a:pt x="38" y="203"/>
                  </a:lnTo>
                  <a:close/>
                  <a:moveTo>
                    <a:pt x="26" y="196"/>
                  </a:moveTo>
                  <a:lnTo>
                    <a:pt x="35" y="185"/>
                  </a:lnTo>
                  <a:lnTo>
                    <a:pt x="26" y="196"/>
                  </a:lnTo>
                  <a:close/>
                  <a:moveTo>
                    <a:pt x="26" y="196"/>
                  </a:moveTo>
                  <a:lnTo>
                    <a:pt x="23" y="193"/>
                  </a:lnTo>
                  <a:lnTo>
                    <a:pt x="21" y="192"/>
                  </a:lnTo>
                  <a:lnTo>
                    <a:pt x="20" y="190"/>
                  </a:lnTo>
                  <a:lnTo>
                    <a:pt x="17" y="188"/>
                  </a:lnTo>
                  <a:lnTo>
                    <a:pt x="15" y="186"/>
                  </a:lnTo>
                  <a:lnTo>
                    <a:pt x="14" y="185"/>
                  </a:lnTo>
                  <a:lnTo>
                    <a:pt x="11" y="182"/>
                  </a:lnTo>
                  <a:lnTo>
                    <a:pt x="9" y="181"/>
                  </a:lnTo>
                  <a:lnTo>
                    <a:pt x="6" y="179"/>
                  </a:lnTo>
                  <a:lnTo>
                    <a:pt x="4" y="178"/>
                  </a:lnTo>
                  <a:lnTo>
                    <a:pt x="3" y="178"/>
                  </a:lnTo>
                  <a:lnTo>
                    <a:pt x="23" y="160"/>
                  </a:lnTo>
                  <a:lnTo>
                    <a:pt x="24" y="161"/>
                  </a:lnTo>
                  <a:lnTo>
                    <a:pt x="26" y="163"/>
                  </a:lnTo>
                  <a:lnTo>
                    <a:pt x="28" y="164"/>
                  </a:lnTo>
                  <a:lnTo>
                    <a:pt x="31" y="167"/>
                  </a:lnTo>
                  <a:lnTo>
                    <a:pt x="34" y="171"/>
                  </a:lnTo>
                  <a:lnTo>
                    <a:pt x="38" y="174"/>
                  </a:lnTo>
                  <a:lnTo>
                    <a:pt x="43" y="178"/>
                  </a:lnTo>
                  <a:lnTo>
                    <a:pt x="26" y="196"/>
                  </a:lnTo>
                  <a:close/>
                  <a:moveTo>
                    <a:pt x="3" y="178"/>
                  </a:moveTo>
                  <a:lnTo>
                    <a:pt x="3" y="174"/>
                  </a:lnTo>
                  <a:lnTo>
                    <a:pt x="3" y="171"/>
                  </a:lnTo>
                  <a:lnTo>
                    <a:pt x="15" y="171"/>
                  </a:lnTo>
                  <a:lnTo>
                    <a:pt x="3" y="178"/>
                  </a:lnTo>
                  <a:close/>
                  <a:moveTo>
                    <a:pt x="3" y="171"/>
                  </a:moveTo>
                  <a:lnTo>
                    <a:pt x="3" y="170"/>
                  </a:lnTo>
                  <a:lnTo>
                    <a:pt x="3" y="168"/>
                  </a:lnTo>
                  <a:lnTo>
                    <a:pt x="3" y="167"/>
                  </a:lnTo>
                  <a:lnTo>
                    <a:pt x="3" y="164"/>
                  </a:lnTo>
                  <a:lnTo>
                    <a:pt x="1" y="163"/>
                  </a:lnTo>
                  <a:lnTo>
                    <a:pt x="1" y="161"/>
                  </a:lnTo>
                  <a:lnTo>
                    <a:pt x="0" y="160"/>
                  </a:lnTo>
                  <a:lnTo>
                    <a:pt x="26" y="160"/>
                  </a:lnTo>
                  <a:lnTo>
                    <a:pt x="26" y="163"/>
                  </a:lnTo>
                  <a:lnTo>
                    <a:pt x="26" y="164"/>
                  </a:lnTo>
                  <a:lnTo>
                    <a:pt x="26" y="167"/>
                  </a:lnTo>
                  <a:lnTo>
                    <a:pt x="26" y="168"/>
                  </a:lnTo>
                  <a:lnTo>
                    <a:pt x="26" y="170"/>
                  </a:lnTo>
                  <a:lnTo>
                    <a:pt x="26" y="171"/>
                  </a:lnTo>
                  <a:lnTo>
                    <a:pt x="3" y="171"/>
                  </a:lnTo>
                  <a:close/>
                  <a:moveTo>
                    <a:pt x="26" y="157"/>
                  </a:moveTo>
                  <a:lnTo>
                    <a:pt x="26" y="160"/>
                  </a:lnTo>
                  <a:lnTo>
                    <a:pt x="15" y="160"/>
                  </a:lnTo>
                  <a:lnTo>
                    <a:pt x="26" y="157"/>
                  </a:lnTo>
                  <a:close/>
                  <a:moveTo>
                    <a:pt x="0" y="160"/>
                  </a:moveTo>
                  <a:lnTo>
                    <a:pt x="0" y="157"/>
                  </a:lnTo>
                  <a:lnTo>
                    <a:pt x="0" y="154"/>
                  </a:lnTo>
                  <a:lnTo>
                    <a:pt x="0" y="153"/>
                  </a:lnTo>
                  <a:lnTo>
                    <a:pt x="0" y="150"/>
                  </a:lnTo>
                  <a:lnTo>
                    <a:pt x="0" y="149"/>
                  </a:lnTo>
                  <a:lnTo>
                    <a:pt x="0" y="146"/>
                  </a:lnTo>
                  <a:lnTo>
                    <a:pt x="26" y="146"/>
                  </a:lnTo>
                  <a:lnTo>
                    <a:pt x="26" y="147"/>
                  </a:lnTo>
                  <a:lnTo>
                    <a:pt x="26" y="149"/>
                  </a:lnTo>
                  <a:lnTo>
                    <a:pt x="26" y="153"/>
                  </a:lnTo>
                  <a:lnTo>
                    <a:pt x="26" y="154"/>
                  </a:lnTo>
                  <a:lnTo>
                    <a:pt x="26" y="156"/>
                  </a:lnTo>
                  <a:lnTo>
                    <a:pt x="26" y="157"/>
                  </a:lnTo>
                  <a:lnTo>
                    <a:pt x="0" y="160"/>
                  </a:lnTo>
                  <a:close/>
                  <a:moveTo>
                    <a:pt x="0" y="146"/>
                  </a:moveTo>
                  <a:lnTo>
                    <a:pt x="0" y="143"/>
                  </a:lnTo>
                  <a:lnTo>
                    <a:pt x="0" y="140"/>
                  </a:lnTo>
                  <a:lnTo>
                    <a:pt x="0" y="139"/>
                  </a:lnTo>
                  <a:lnTo>
                    <a:pt x="0" y="136"/>
                  </a:lnTo>
                  <a:lnTo>
                    <a:pt x="0" y="135"/>
                  </a:lnTo>
                  <a:lnTo>
                    <a:pt x="0" y="132"/>
                  </a:lnTo>
                  <a:lnTo>
                    <a:pt x="26" y="132"/>
                  </a:lnTo>
                  <a:lnTo>
                    <a:pt x="26" y="135"/>
                  </a:lnTo>
                  <a:lnTo>
                    <a:pt x="26" y="136"/>
                  </a:lnTo>
                  <a:lnTo>
                    <a:pt x="26" y="139"/>
                  </a:lnTo>
                  <a:lnTo>
                    <a:pt x="26" y="140"/>
                  </a:lnTo>
                  <a:lnTo>
                    <a:pt x="26" y="143"/>
                  </a:lnTo>
                  <a:lnTo>
                    <a:pt x="26" y="146"/>
                  </a:lnTo>
                  <a:lnTo>
                    <a:pt x="0" y="146"/>
                  </a:lnTo>
                  <a:close/>
                  <a:moveTo>
                    <a:pt x="0" y="132"/>
                  </a:moveTo>
                  <a:lnTo>
                    <a:pt x="15" y="132"/>
                  </a:lnTo>
                  <a:lnTo>
                    <a:pt x="0" y="132"/>
                  </a:lnTo>
                  <a:close/>
                  <a:moveTo>
                    <a:pt x="0" y="132"/>
                  </a:moveTo>
                  <a:lnTo>
                    <a:pt x="0" y="131"/>
                  </a:lnTo>
                  <a:lnTo>
                    <a:pt x="0" y="129"/>
                  </a:lnTo>
                  <a:lnTo>
                    <a:pt x="0" y="127"/>
                  </a:lnTo>
                  <a:lnTo>
                    <a:pt x="0" y="125"/>
                  </a:lnTo>
                  <a:lnTo>
                    <a:pt x="26" y="125"/>
                  </a:lnTo>
                  <a:lnTo>
                    <a:pt x="26" y="127"/>
                  </a:lnTo>
                  <a:lnTo>
                    <a:pt x="26" y="129"/>
                  </a:lnTo>
                  <a:lnTo>
                    <a:pt x="26" y="131"/>
                  </a:lnTo>
                  <a:lnTo>
                    <a:pt x="26" y="132"/>
                  </a:lnTo>
                  <a:lnTo>
                    <a:pt x="0" y="132"/>
                  </a:lnTo>
                  <a:close/>
                  <a:moveTo>
                    <a:pt x="0" y="125"/>
                  </a:moveTo>
                  <a:lnTo>
                    <a:pt x="0" y="122"/>
                  </a:lnTo>
                  <a:lnTo>
                    <a:pt x="0" y="121"/>
                  </a:lnTo>
                  <a:lnTo>
                    <a:pt x="0" y="120"/>
                  </a:lnTo>
                  <a:lnTo>
                    <a:pt x="0" y="118"/>
                  </a:lnTo>
                  <a:lnTo>
                    <a:pt x="0" y="117"/>
                  </a:lnTo>
                  <a:lnTo>
                    <a:pt x="0" y="115"/>
                  </a:lnTo>
                  <a:lnTo>
                    <a:pt x="0" y="114"/>
                  </a:lnTo>
                  <a:lnTo>
                    <a:pt x="0" y="115"/>
                  </a:lnTo>
                  <a:lnTo>
                    <a:pt x="0" y="114"/>
                  </a:lnTo>
                  <a:lnTo>
                    <a:pt x="26" y="114"/>
                  </a:lnTo>
                  <a:lnTo>
                    <a:pt x="26" y="115"/>
                  </a:lnTo>
                  <a:lnTo>
                    <a:pt x="26" y="118"/>
                  </a:lnTo>
                  <a:lnTo>
                    <a:pt x="26" y="120"/>
                  </a:lnTo>
                  <a:lnTo>
                    <a:pt x="26" y="118"/>
                  </a:lnTo>
                  <a:lnTo>
                    <a:pt x="26" y="120"/>
                  </a:lnTo>
                  <a:lnTo>
                    <a:pt x="26" y="121"/>
                  </a:lnTo>
                  <a:lnTo>
                    <a:pt x="26" y="122"/>
                  </a:lnTo>
                  <a:lnTo>
                    <a:pt x="26" y="124"/>
                  </a:lnTo>
                  <a:lnTo>
                    <a:pt x="26" y="125"/>
                  </a:lnTo>
                  <a:lnTo>
                    <a:pt x="0" y="125"/>
                  </a:lnTo>
                  <a:close/>
                  <a:moveTo>
                    <a:pt x="0" y="114"/>
                  </a:moveTo>
                  <a:lnTo>
                    <a:pt x="26" y="114"/>
                  </a:lnTo>
                  <a:lnTo>
                    <a:pt x="0" y="114"/>
                  </a:lnTo>
                  <a:close/>
                  <a:moveTo>
                    <a:pt x="0" y="114"/>
                  </a:moveTo>
                  <a:lnTo>
                    <a:pt x="0" y="107"/>
                  </a:lnTo>
                  <a:lnTo>
                    <a:pt x="26" y="107"/>
                  </a:lnTo>
                  <a:lnTo>
                    <a:pt x="26" y="114"/>
                  </a:lnTo>
                  <a:lnTo>
                    <a:pt x="0" y="114"/>
                  </a:lnTo>
                  <a:close/>
                  <a:moveTo>
                    <a:pt x="0" y="107"/>
                  </a:moveTo>
                  <a:lnTo>
                    <a:pt x="15" y="107"/>
                  </a:lnTo>
                  <a:lnTo>
                    <a:pt x="0" y="107"/>
                  </a:lnTo>
                  <a:close/>
                  <a:moveTo>
                    <a:pt x="0" y="107"/>
                  </a:moveTo>
                  <a:lnTo>
                    <a:pt x="26" y="107"/>
                  </a:lnTo>
                  <a:lnTo>
                    <a:pt x="0" y="107"/>
                  </a:lnTo>
                  <a:close/>
                  <a:moveTo>
                    <a:pt x="0" y="107"/>
                  </a:moveTo>
                  <a:lnTo>
                    <a:pt x="0" y="96"/>
                  </a:lnTo>
                  <a:lnTo>
                    <a:pt x="26" y="96"/>
                  </a:lnTo>
                  <a:lnTo>
                    <a:pt x="26" y="107"/>
                  </a:lnTo>
                  <a:lnTo>
                    <a:pt x="0" y="107"/>
                  </a:lnTo>
                  <a:close/>
                  <a:moveTo>
                    <a:pt x="0" y="96"/>
                  </a:moveTo>
                  <a:lnTo>
                    <a:pt x="0" y="89"/>
                  </a:lnTo>
                  <a:lnTo>
                    <a:pt x="26" y="89"/>
                  </a:lnTo>
                  <a:lnTo>
                    <a:pt x="26" y="96"/>
                  </a:lnTo>
                  <a:lnTo>
                    <a:pt x="0" y="96"/>
                  </a:lnTo>
                  <a:close/>
                  <a:moveTo>
                    <a:pt x="0" y="89"/>
                  </a:moveTo>
                  <a:lnTo>
                    <a:pt x="0" y="88"/>
                  </a:lnTo>
                  <a:lnTo>
                    <a:pt x="0" y="86"/>
                  </a:lnTo>
                  <a:lnTo>
                    <a:pt x="0" y="82"/>
                  </a:lnTo>
                  <a:lnTo>
                    <a:pt x="0" y="78"/>
                  </a:lnTo>
                  <a:lnTo>
                    <a:pt x="0" y="77"/>
                  </a:lnTo>
                  <a:lnTo>
                    <a:pt x="0" y="75"/>
                  </a:lnTo>
                  <a:lnTo>
                    <a:pt x="26" y="75"/>
                  </a:lnTo>
                  <a:lnTo>
                    <a:pt x="26" y="78"/>
                  </a:lnTo>
                  <a:lnTo>
                    <a:pt x="26" y="79"/>
                  </a:lnTo>
                  <a:lnTo>
                    <a:pt x="26" y="82"/>
                  </a:lnTo>
                  <a:lnTo>
                    <a:pt x="26" y="84"/>
                  </a:lnTo>
                  <a:lnTo>
                    <a:pt x="26" y="86"/>
                  </a:lnTo>
                  <a:lnTo>
                    <a:pt x="26" y="89"/>
                  </a:lnTo>
                  <a:lnTo>
                    <a:pt x="0" y="89"/>
                  </a:lnTo>
                  <a:close/>
                  <a:moveTo>
                    <a:pt x="26" y="75"/>
                  </a:moveTo>
                  <a:lnTo>
                    <a:pt x="15" y="75"/>
                  </a:lnTo>
                  <a:lnTo>
                    <a:pt x="26" y="75"/>
                  </a:lnTo>
                  <a:close/>
                  <a:moveTo>
                    <a:pt x="0" y="75"/>
                  </a:moveTo>
                  <a:lnTo>
                    <a:pt x="26" y="75"/>
                  </a:lnTo>
                  <a:lnTo>
                    <a:pt x="0" y="75"/>
                  </a:lnTo>
                  <a:close/>
                  <a:moveTo>
                    <a:pt x="0" y="75"/>
                  </a:moveTo>
                  <a:lnTo>
                    <a:pt x="0" y="74"/>
                  </a:lnTo>
                  <a:lnTo>
                    <a:pt x="0" y="72"/>
                  </a:lnTo>
                  <a:lnTo>
                    <a:pt x="0" y="71"/>
                  </a:lnTo>
                  <a:lnTo>
                    <a:pt x="0" y="70"/>
                  </a:lnTo>
                  <a:lnTo>
                    <a:pt x="0" y="68"/>
                  </a:lnTo>
                  <a:lnTo>
                    <a:pt x="26" y="68"/>
                  </a:lnTo>
                  <a:lnTo>
                    <a:pt x="26" y="70"/>
                  </a:lnTo>
                  <a:lnTo>
                    <a:pt x="26" y="71"/>
                  </a:lnTo>
                  <a:lnTo>
                    <a:pt x="26" y="72"/>
                  </a:lnTo>
                  <a:lnTo>
                    <a:pt x="26" y="74"/>
                  </a:lnTo>
                  <a:lnTo>
                    <a:pt x="26" y="75"/>
                  </a:lnTo>
                  <a:lnTo>
                    <a:pt x="0" y="75"/>
                  </a:lnTo>
                  <a:close/>
                  <a:moveTo>
                    <a:pt x="0" y="68"/>
                  </a:moveTo>
                  <a:lnTo>
                    <a:pt x="0" y="65"/>
                  </a:lnTo>
                  <a:lnTo>
                    <a:pt x="0" y="63"/>
                  </a:lnTo>
                  <a:lnTo>
                    <a:pt x="0" y="61"/>
                  </a:lnTo>
                  <a:lnTo>
                    <a:pt x="0" y="60"/>
                  </a:lnTo>
                  <a:lnTo>
                    <a:pt x="26" y="60"/>
                  </a:lnTo>
                  <a:lnTo>
                    <a:pt x="26" y="61"/>
                  </a:lnTo>
                  <a:lnTo>
                    <a:pt x="26" y="63"/>
                  </a:lnTo>
                  <a:lnTo>
                    <a:pt x="26" y="64"/>
                  </a:lnTo>
                  <a:lnTo>
                    <a:pt x="26" y="65"/>
                  </a:lnTo>
                  <a:lnTo>
                    <a:pt x="26" y="67"/>
                  </a:lnTo>
                  <a:lnTo>
                    <a:pt x="26" y="68"/>
                  </a:lnTo>
                  <a:lnTo>
                    <a:pt x="0" y="68"/>
                  </a:lnTo>
                  <a:close/>
                  <a:moveTo>
                    <a:pt x="0" y="60"/>
                  </a:moveTo>
                  <a:lnTo>
                    <a:pt x="15" y="60"/>
                  </a:lnTo>
                  <a:lnTo>
                    <a:pt x="0" y="60"/>
                  </a:lnTo>
                  <a:close/>
                  <a:moveTo>
                    <a:pt x="0" y="60"/>
                  </a:moveTo>
                  <a:lnTo>
                    <a:pt x="1" y="59"/>
                  </a:lnTo>
                  <a:lnTo>
                    <a:pt x="1" y="56"/>
                  </a:lnTo>
                  <a:lnTo>
                    <a:pt x="3" y="54"/>
                  </a:lnTo>
                  <a:lnTo>
                    <a:pt x="3" y="52"/>
                  </a:lnTo>
                  <a:lnTo>
                    <a:pt x="3" y="49"/>
                  </a:lnTo>
                  <a:lnTo>
                    <a:pt x="3" y="46"/>
                  </a:lnTo>
                  <a:lnTo>
                    <a:pt x="26" y="46"/>
                  </a:lnTo>
                  <a:lnTo>
                    <a:pt x="26" y="47"/>
                  </a:lnTo>
                  <a:lnTo>
                    <a:pt x="26" y="49"/>
                  </a:lnTo>
                  <a:lnTo>
                    <a:pt x="26" y="53"/>
                  </a:lnTo>
                  <a:lnTo>
                    <a:pt x="26" y="57"/>
                  </a:lnTo>
                  <a:lnTo>
                    <a:pt x="26" y="59"/>
                  </a:lnTo>
                  <a:lnTo>
                    <a:pt x="26" y="60"/>
                  </a:lnTo>
                  <a:lnTo>
                    <a:pt x="0" y="60"/>
                  </a:lnTo>
                  <a:close/>
                  <a:moveTo>
                    <a:pt x="3" y="46"/>
                  </a:moveTo>
                  <a:lnTo>
                    <a:pt x="3" y="35"/>
                  </a:lnTo>
                  <a:lnTo>
                    <a:pt x="26" y="35"/>
                  </a:lnTo>
                  <a:lnTo>
                    <a:pt x="26" y="46"/>
                  </a:lnTo>
                  <a:lnTo>
                    <a:pt x="3" y="46"/>
                  </a:lnTo>
                  <a:close/>
                  <a:moveTo>
                    <a:pt x="3" y="35"/>
                  </a:moveTo>
                  <a:lnTo>
                    <a:pt x="15" y="35"/>
                  </a:lnTo>
                  <a:lnTo>
                    <a:pt x="3" y="35"/>
                  </a:lnTo>
                  <a:close/>
                  <a:moveTo>
                    <a:pt x="3" y="35"/>
                  </a:moveTo>
                  <a:lnTo>
                    <a:pt x="3" y="29"/>
                  </a:lnTo>
                  <a:lnTo>
                    <a:pt x="26" y="29"/>
                  </a:lnTo>
                  <a:lnTo>
                    <a:pt x="26" y="35"/>
                  </a:lnTo>
                  <a:lnTo>
                    <a:pt x="3" y="35"/>
                  </a:lnTo>
                  <a:close/>
                  <a:moveTo>
                    <a:pt x="3" y="29"/>
                  </a:moveTo>
                  <a:lnTo>
                    <a:pt x="3" y="0"/>
                  </a:lnTo>
                  <a:lnTo>
                    <a:pt x="23" y="21"/>
                  </a:lnTo>
                  <a:lnTo>
                    <a:pt x="15" y="29"/>
                  </a:lnTo>
                  <a:lnTo>
                    <a:pt x="3" y="29"/>
                  </a:lnTo>
                  <a:close/>
                  <a:moveTo>
                    <a:pt x="23" y="21"/>
                  </a:moveTo>
                  <a:lnTo>
                    <a:pt x="23" y="22"/>
                  </a:lnTo>
                  <a:lnTo>
                    <a:pt x="24" y="22"/>
                  </a:lnTo>
                  <a:lnTo>
                    <a:pt x="26" y="24"/>
                  </a:lnTo>
                  <a:lnTo>
                    <a:pt x="28" y="27"/>
                  </a:lnTo>
                  <a:lnTo>
                    <a:pt x="31" y="29"/>
                  </a:lnTo>
                  <a:lnTo>
                    <a:pt x="34" y="32"/>
                  </a:lnTo>
                  <a:lnTo>
                    <a:pt x="38" y="35"/>
                  </a:lnTo>
                  <a:lnTo>
                    <a:pt x="43" y="39"/>
                  </a:lnTo>
                  <a:lnTo>
                    <a:pt x="26" y="53"/>
                  </a:lnTo>
                  <a:lnTo>
                    <a:pt x="23" y="52"/>
                  </a:lnTo>
                  <a:lnTo>
                    <a:pt x="21" y="49"/>
                  </a:lnTo>
                  <a:lnTo>
                    <a:pt x="20" y="47"/>
                  </a:lnTo>
                  <a:lnTo>
                    <a:pt x="17" y="46"/>
                  </a:lnTo>
                  <a:lnTo>
                    <a:pt x="15" y="45"/>
                  </a:lnTo>
                  <a:lnTo>
                    <a:pt x="14" y="43"/>
                  </a:lnTo>
                  <a:lnTo>
                    <a:pt x="12" y="42"/>
                  </a:lnTo>
                  <a:lnTo>
                    <a:pt x="11" y="40"/>
                  </a:lnTo>
                  <a:lnTo>
                    <a:pt x="9" y="38"/>
                  </a:lnTo>
                  <a:lnTo>
                    <a:pt x="8" y="36"/>
                  </a:lnTo>
                  <a:lnTo>
                    <a:pt x="8" y="35"/>
                  </a:lnTo>
                  <a:lnTo>
                    <a:pt x="23" y="21"/>
                  </a:lnTo>
                  <a:close/>
                  <a:moveTo>
                    <a:pt x="26" y="53"/>
                  </a:moveTo>
                  <a:lnTo>
                    <a:pt x="35" y="46"/>
                  </a:lnTo>
                  <a:lnTo>
                    <a:pt x="26" y="53"/>
                  </a:lnTo>
                  <a:close/>
                  <a:moveTo>
                    <a:pt x="43" y="39"/>
                  </a:moveTo>
                  <a:lnTo>
                    <a:pt x="45" y="39"/>
                  </a:lnTo>
                  <a:lnTo>
                    <a:pt x="46" y="39"/>
                  </a:lnTo>
                  <a:lnTo>
                    <a:pt x="48" y="40"/>
                  </a:lnTo>
                  <a:lnTo>
                    <a:pt x="49" y="40"/>
                  </a:lnTo>
                  <a:lnTo>
                    <a:pt x="52" y="43"/>
                  </a:lnTo>
                  <a:lnTo>
                    <a:pt x="54" y="46"/>
                  </a:lnTo>
                  <a:lnTo>
                    <a:pt x="38" y="64"/>
                  </a:lnTo>
                  <a:lnTo>
                    <a:pt x="26" y="53"/>
                  </a:lnTo>
                  <a:lnTo>
                    <a:pt x="43" y="39"/>
                  </a:lnTo>
                  <a:close/>
                  <a:moveTo>
                    <a:pt x="54" y="46"/>
                  </a:moveTo>
                  <a:lnTo>
                    <a:pt x="57" y="49"/>
                  </a:lnTo>
                  <a:lnTo>
                    <a:pt x="60" y="52"/>
                  </a:lnTo>
                  <a:lnTo>
                    <a:pt x="61" y="52"/>
                  </a:lnTo>
                  <a:lnTo>
                    <a:pt x="63" y="53"/>
                  </a:lnTo>
                  <a:lnTo>
                    <a:pt x="65" y="53"/>
                  </a:lnTo>
                  <a:lnTo>
                    <a:pt x="66" y="53"/>
                  </a:lnTo>
                  <a:lnTo>
                    <a:pt x="51" y="75"/>
                  </a:lnTo>
                  <a:lnTo>
                    <a:pt x="38" y="64"/>
                  </a:lnTo>
                  <a:lnTo>
                    <a:pt x="54" y="46"/>
                  </a:lnTo>
                  <a:close/>
                  <a:moveTo>
                    <a:pt x="66" y="53"/>
                  </a:moveTo>
                  <a:lnTo>
                    <a:pt x="51" y="75"/>
                  </a:lnTo>
                  <a:lnTo>
                    <a:pt x="66" y="53"/>
                  </a:lnTo>
                  <a:close/>
                  <a:moveTo>
                    <a:pt x="51" y="75"/>
                  </a:moveTo>
                  <a:lnTo>
                    <a:pt x="58" y="64"/>
                  </a:lnTo>
                  <a:lnTo>
                    <a:pt x="51" y="75"/>
                  </a:lnTo>
                  <a:close/>
                  <a:moveTo>
                    <a:pt x="66" y="53"/>
                  </a:moveTo>
                  <a:lnTo>
                    <a:pt x="66" y="54"/>
                  </a:lnTo>
                  <a:lnTo>
                    <a:pt x="66" y="56"/>
                  </a:lnTo>
                  <a:lnTo>
                    <a:pt x="68" y="56"/>
                  </a:lnTo>
                  <a:lnTo>
                    <a:pt x="68" y="57"/>
                  </a:lnTo>
                  <a:lnTo>
                    <a:pt x="69" y="57"/>
                  </a:lnTo>
                  <a:lnTo>
                    <a:pt x="71" y="57"/>
                  </a:lnTo>
                  <a:lnTo>
                    <a:pt x="54" y="75"/>
                  </a:lnTo>
                  <a:lnTo>
                    <a:pt x="52" y="75"/>
                  </a:lnTo>
                  <a:lnTo>
                    <a:pt x="51" y="75"/>
                  </a:lnTo>
                  <a:lnTo>
                    <a:pt x="66" y="53"/>
                  </a:lnTo>
                  <a:close/>
                  <a:moveTo>
                    <a:pt x="71" y="57"/>
                  </a:moveTo>
                  <a:lnTo>
                    <a:pt x="58" y="78"/>
                  </a:lnTo>
                  <a:lnTo>
                    <a:pt x="57" y="78"/>
                  </a:lnTo>
                  <a:lnTo>
                    <a:pt x="57" y="77"/>
                  </a:lnTo>
                  <a:lnTo>
                    <a:pt x="55" y="77"/>
                  </a:lnTo>
                  <a:lnTo>
                    <a:pt x="54" y="75"/>
                  </a:lnTo>
                  <a:lnTo>
                    <a:pt x="71" y="57"/>
                  </a:lnTo>
                  <a:close/>
                  <a:moveTo>
                    <a:pt x="71" y="57"/>
                  </a:moveTo>
                  <a:lnTo>
                    <a:pt x="74" y="59"/>
                  </a:lnTo>
                  <a:lnTo>
                    <a:pt x="75" y="60"/>
                  </a:lnTo>
                  <a:lnTo>
                    <a:pt x="80" y="61"/>
                  </a:lnTo>
                  <a:lnTo>
                    <a:pt x="83" y="63"/>
                  </a:lnTo>
                  <a:lnTo>
                    <a:pt x="85" y="64"/>
                  </a:lnTo>
                  <a:lnTo>
                    <a:pt x="88" y="64"/>
                  </a:lnTo>
                  <a:lnTo>
                    <a:pt x="91" y="64"/>
                  </a:lnTo>
                  <a:lnTo>
                    <a:pt x="86" y="86"/>
                  </a:lnTo>
                  <a:lnTo>
                    <a:pt x="83" y="85"/>
                  </a:lnTo>
                  <a:lnTo>
                    <a:pt x="80" y="85"/>
                  </a:lnTo>
                  <a:lnTo>
                    <a:pt x="77" y="85"/>
                  </a:lnTo>
                  <a:lnTo>
                    <a:pt x="72" y="84"/>
                  </a:lnTo>
                  <a:lnTo>
                    <a:pt x="65" y="81"/>
                  </a:lnTo>
                  <a:lnTo>
                    <a:pt x="61" y="79"/>
                  </a:lnTo>
                  <a:lnTo>
                    <a:pt x="58" y="78"/>
                  </a:lnTo>
                  <a:lnTo>
                    <a:pt x="71" y="57"/>
                  </a:lnTo>
                  <a:close/>
                  <a:moveTo>
                    <a:pt x="91" y="86"/>
                  </a:moveTo>
                  <a:lnTo>
                    <a:pt x="86" y="86"/>
                  </a:lnTo>
                  <a:lnTo>
                    <a:pt x="91" y="75"/>
                  </a:lnTo>
                  <a:lnTo>
                    <a:pt x="91" y="86"/>
                  </a:lnTo>
                  <a:close/>
                  <a:moveTo>
                    <a:pt x="91" y="64"/>
                  </a:moveTo>
                  <a:lnTo>
                    <a:pt x="91" y="86"/>
                  </a:lnTo>
                  <a:lnTo>
                    <a:pt x="91" y="64"/>
                  </a:lnTo>
                  <a:close/>
                  <a:moveTo>
                    <a:pt x="91" y="86"/>
                  </a:moveTo>
                  <a:lnTo>
                    <a:pt x="91" y="75"/>
                  </a:lnTo>
                  <a:lnTo>
                    <a:pt x="91" y="86"/>
                  </a:lnTo>
                  <a:close/>
                  <a:moveTo>
                    <a:pt x="91" y="64"/>
                  </a:moveTo>
                  <a:lnTo>
                    <a:pt x="91" y="86"/>
                  </a:lnTo>
                  <a:lnTo>
                    <a:pt x="91" y="64"/>
                  </a:lnTo>
                  <a:close/>
                  <a:moveTo>
                    <a:pt x="91" y="64"/>
                  </a:moveTo>
                  <a:lnTo>
                    <a:pt x="91" y="64"/>
                  </a:lnTo>
                  <a:lnTo>
                    <a:pt x="92" y="64"/>
                  </a:lnTo>
                  <a:lnTo>
                    <a:pt x="94" y="64"/>
                  </a:lnTo>
                  <a:lnTo>
                    <a:pt x="94" y="86"/>
                  </a:lnTo>
                  <a:lnTo>
                    <a:pt x="92" y="86"/>
                  </a:lnTo>
                  <a:lnTo>
                    <a:pt x="91" y="86"/>
                  </a:lnTo>
                  <a:lnTo>
                    <a:pt x="91" y="64"/>
                  </a:lnTo>
                  <a:close/>
                  <a:moveTo>
                    <a:pt x="94" y="64"/>
                  </a:moveTo>
                  <a:lnTo>
                    <a:pt x="95" y="64"/>
                  </a:lnTo>
                  <a:lnTo>
                    <a:pt x="97" y="64"/>
                  </a:lnTo>
                  <a:lnTo>
                    <a:pt x="98" y="64"/>
                  </a:lnTo>
                  <a:lnTo>
                    <a:pt x="100" y="64"/>
                  </a:lnTo>
                  <a:lnTo>
                    <a:pt x="101" y="64"/>
                  </a:lnTo>
                  <a:lnTo>
                    <a:pt x="109" y="86"/>
                  </a:lnTo>
                  <a:lnTo>
                    <a:pt x="108" y="86"/>
                  </a:lnTo>
                  <a:lnTo>
                    <a:pt x="106" y="86"/>
                  </a:lnTo>
                  <a:lnTo>
                    <a:pt x="101" y="86"/>
                  </a:lnTo>
                  <a:lnTo>
                    <a:pt x="97" y="86"/>
                  </a:lnTo>
                  <a:lnTo>
                    <a:pt x="95" y="86"/>
                  </a:lnTo>
                  <a:lnTo>
                    <a:pt x="94" y="86"/>
                  </a:lnTo>
                  <a:lnTo>
                    <a:pt x="94" y="64"/>
                  </a:lnTo>
                  <a:close/>
                  <a:moveTo>
                    <a:pt x="101" y="64"/>
                  </a:moveTo>
                  <a:lnTo>
                    <a:pt x="105" y="63"/>
                  </a:lnTo>
                  <a:lnTo>
                    <a:pt x="106" y="61"/>
                  </a:lnTo>
                  <a:lnTo>
                    <a:pt x="109" y="61"/>
                  </a:lnTo>
                  <a:lnTo>
                    <a:pt x="111" y="61"/>
                  </a:lnTo>
                  <a:lnTo>
                    <a:pt x="114" y="60"/>
                  </a:lnTo>
                  <a:lnTo>
                    <a:pt x="117" y="60"/>
                  </a:lnTo>
                  <a:lnTo>
                    <a:pt x="126" y="82"/>
                  </a:lnTo>
                  <a:lnTo>
                    <a:pt x="123" y="82"/>
                  </a:lnTo>
                  <a:lnTo>
                    <a:pt x="120" y="82"/>
                  </a:lnTo>
                  <a:lnTo>
                    <a:pt x="118" y="84"/>
                  </a:lnTo>
                  <a:lnTo>
                    <a:pt x="115" y="84"/>
                  </a:lnTo>
                  <a:lnTo>
                    <a:pt x="112" y="85"/>
                  </a:lnTo>
                  <a:lnTo>
                    <a:pt x="111" y="85"/>
                  </a:lnTo>
                  <a:lnTo>
                    <a:pt x="109" y="86"/>
                  </a:lnTo>
                  <a:lnTo>
                    <a:pt x="101" y="64"/>
                  </a:lnTo>
                  <a:close/>
                  <a:moveTo>
                    <a:pt x="117" y="60"/>
                  </a:moveTo>
                  <a:lnTo>
                    <a:pt x="121" y="71"/>
                  </a:lnTo>
                  <a:lnTo>
                    <a:pt x="117" y="60"/>
                  </a:lnTo>
                  <a:close/>
                  <a:moveTo>
                    <a:pt x="117" y="60"/>
                  </a:moveTo>
                  <a:lnTo>
                    <a:pt x="121" y="60"/>
                  </a:lnTo>
                  <a:lnTo>
                    <a:pt x="129" y="82"/>
                  </a:lnTo>
                  <a:lnTo>
                    <a:pt x="126" y="82"/>
                  </a:lnTo>
                  <a:lnTo>
                    <a:pt x="117" y="60"/>
                  </a:lnTo>
                  <a:close/>
                  <a:moveTo>
                    <a:pt x="121" y="60"/>
                  </a:moveTo>
                  <a:lnTo>
                    <a:pt x="126" y="71"/>
                  </a:lnTo>
                  <a:lnTo>
                    <a:pt x="121" y="60"/>
                  </a:lnTo>
                  <a:close/>
                  <a:moveTo>
                    <a:pt x="121" y="60"/>
                  </a:moveTo>
                  <a:lnTo>
                    <a:pt x="129" y="82"/>
                  </a:lnTo>
                  <a:lnTo>
                    <a:pt x="121" y="60"/>
                  </a:lnTo>
                  <a:close/>
                  <a:moveTo>
                    <a:pt x="129" y="82"/>
                  </a:moveTo>
                  <a:lnTo>
                    <a:pt x="126" y="71"/>
                  </a:lnTo>
                  <a:lnTo>
                    <a:pt x="129" y="82"/>
                  </a:lnTo>
                  <a:close/>
                  <a:moveTo>
                    <a:pt x="121" y="60"/>
                  </a:moveTo>
                  <a:lnTo>
                    <a:pt x="137" y="57"/>
                  </a:lnTo>
                  <a:lnTo>
                    <a:pt x="152" y="53"/>
                  </a:lnTo>
                  <a:lnTo>
                    <a:pt x="168" y="49"/>
                  </a:lnTo>
                  <a:lnTo>
                    <a:pt x="183" y="46"/>
                  </a:lnTo>
                  <a:lnTo>
                    <a:pt x="215" y="39"/>
                  </a:lnTo>
                  <a:lnTo>
                    <a:pt x="232" y="35"/>
                  </a:lnTo>
                  <a:lnTo>
                    <a:pt x="248" y="32"/>
                  </a:lnTo>
                  <a:lnTo>
                    <a:pt x="251" y="57"/>
                  </a:lnTo>
                  <a:lnTo>
                    <a:pt x="235" y="60"/>
                  </a:lnTo>
                  <a:lnTo>
                    <a:pt x="220" y="63"/>
                  </a:lnTo>
                  <a:lnTo>
                    <a:pt x="203" y="65"/>
                  </a:lnTo>
                  <a:lnTo>
                    <a:pt x="188" y="70"/>
                  </a:lnTo>
                  <a:lnTo>
                    <a:pt x="172" y="72"/>
                  </a:lnTo>
                  <a:lnTo>
                    <a:pt x="158" y="77"/>
                  </a:lnTo>
                  <a:lnTo>
                    <a:pt x="143" y="79"/>
                  </a:lnTo>
                  <a:lnTo>
                    <a:pt x="129" y="82"/>
                  </a:lnTo>
                  <a:lnTo>
                    <a:pt x="121" y="60"/>
                  </a:lnTo>
                  <a:close/>
                  <a:moveTo>
                    <a:pt x="248" y="32"/>
                  </a:moveTo>
                  <a:lnTo>
                    <a:pt x="266" y="29"/>
                  </a:lnTo>
                  <a:lnTo>
                    <a:pt x="286" y="27"/>
                  </a:lnTo>
                  <a:lnTo>
                    <a:pt x="305" y="22"/>
                  </a:lnTo>
                  <a:lnTo>
                    <a:pt x="323" y="20"/>
                  </a:lnTo>
                  <a:lnTo>
                    <a:pt x="342" y="15"/>
                  </a:lnTo>
                  <a:lnTo>
                    <a:pt x="360" y="11"/>
                  </a:lnTo>
                  <a:lnTo>
                    <a:pt x="377" y="7"/>
                  </a:lnTo>
                  <a:lnTo>
                    <a:pt x="394" y="3"/>
                  </a:lnTo>
                  <a:lnTo>
                    <a:pt x="397" y="29"/>
                  </a:lnTo>
                  <a:lnTo>
                    <a:pt x="380" y="32"/>
                  </a:lnTo>
                  <a:lnTo>
                    <a:pt x="363" y="35"/>
                  </a:lnTo>
                  <a:lnTo>
                    <a:pt x="346" y="38"/>
                  </a:lnTo>
                  <a:lnTo>
                    <a:pt x="328" y="40"/>
                  </a:lnTo>
                  <a:lnTo>
                    <a:pt x="308" y="45"/>
                  </a:lnTo>
                  <a:lnTo>
                    <a:pt x="291" y="49"/>
                  </a:lnTo>
                  <a:lnTo>
                    <a:pt x="251" y="57"/>
                  </a:lnTo>
                  <a:lnTo>
                    <a:pt x="248" y="32"/>
                  </a:lnTo>
                  <a:close/>
                  <a:moveTo>
                    <a:pt x="394" y="3"/>
                  </a:moveTo>
                  <a:lnTo>
                    <a:pt x="397" y="3"/>
                  </a:lnTo>
                  <a:lnTo>
                    <a:pt x="400" y="3"/>
                  </a:lnTo>
                  <a:lnTo>
                    <a:pt x="402" y="3"/>
                  </a:lnTo>
                  <a:lnTo>
                    <a:pt x="405" y="3"/>
                  </a:lnTo>
                  <a:lnTo>
                    <a:pt x="406" y="3"/>
                  </a:lnTo>
                  <a:lnTo>
                    <a:pt x="409" y="3"/>
                  </a:lnTo>
                  <a:lnTo>
                    <a:pt x="414" y="25"/>
                  </a:lnTo>
                  <a:lnTo>
                    <a:pt x="411" y="25"/>
                  </a:lnTo>
                  <a:lnTo>
                    <a:pt x="408" y="25"/>
                  </a:lnTo>
                  <a:lnTo>
                    <a:pt x="406" y="25"/>
                  </a:lnTo>
                  <a:lnTo>
                    <a:pt x="403" y="25"/>
                  </a:lnTo>
                  <a:lnTo>
                    <a:pt x="402" y="27"/>
                  </a:lnTo>
                  <a:lnTo>
                    <a:pt x="400" y="27"/>
                  </a:lnTo>
                  <a:lnTo>
                    <a:pt x="399" y="28"/>
                  </a:lnTo>
                  <a:lnTo>
                    <a:pt x="397" y="29"/>
                  </a:lnTo>
                  <a:lnTo>
                    <a:pt x="394" y="3"/>
                  </a:lnTo>
                  <a:close/>
                  <a:moveTo>
                    <a:pt x="409" y="3"/>
                  </a:moveTo>
                  <a:lnTo>
                    <a:pt x="411" y="3"/>
                  </a:lnTo>
                  <a:lnTo>
                    <a:pt x="413" y="2"/>
                  </a:lnTo>
                  <a:lnTo>
                    <a:pt x="414" y="2"/>
                  </a:lnTo>
                  <a:lnTo>
                    <a:pt x="416" y="0"/>
                  </a:lnTo>
                  <a:lnTo>
                    <a:pt x="419" y="0"/>
                  </a:lnTo>
                  <a:lnTo>
                    <a:pt x="422" y="0"/>
                  </a:lnTo>
                  <a:lnTo>
                    <a:pt x="425" y="25"/>
                  </a:lnTo>
                  <a:lnTo>
                    <a:pt x="414" y="25"/>
                  </a:lnTo>
                  <a:lnTo>
                    <a:pt x="409" y="3"/>
                  </a:lnTo>
                  <a:close/>
                  <a:moveTo>
                    <a:pt x="422" y="0"/>
                  </a:moveTo>
                  <a:lnTo>
                    <a:pt x="425" y="0"/>
                  </a:lnTo>
                  <a:lnTo>
                    <a:pt x="425" y="11"/>
                  </a:lnTo>
                  <a:lnTo>
                    <a:pt x="422" y="0"/>
                  </a:lnTo>
                  <a:close/>
                  <a:moveTo>
                    <a:pt x="425" y="0"/>
                  </a:moveTo>
                  <a:lnTo>
                    <a:pt x="425" y="25"/>
                  </a:lnTo>
                  <a:lnTo>
                    <a:pt x="422" y="25"/>
                  </a:lnTo>
                  <a:lnTo>
                    <a:pt x="425" y="0"/>
                  </a:lnTo>
                  <a:close/>
                  <a:moveTo>
                    <a:pt x="425" y="0"/>
                  </a:moveTo>
                  <a:lnTo>
                    <a:pt x="426" y="0"/>
                  </a:lnTo>
                  <a:lnTo>
                    <a:pt x="428" y="0"/>
                  </a:lnTo>
                  <a:lnTo>
                    <a:pt x="429" y="0"/>
                  </a:lnTo>
                  <a:lnTo>
                    <a:pt x="425" y="25"/>
                  </a:lnTo>
                  <a:lnTo>
                    <a:pt x="425" y="0"/>
                  </a:lnTo>
                  <a:close/>
                  <a:moveTo>
                    <a:pt x="429" y="0"/>
                  </a:moveTo>
                  <a:lnTo>
                    <a:pt x="429" y="0"/>
                  </a:lnTo>
                  <a:lnTo>
                    <a:pt x="431" y="0"/>
                  </a:lnTo>
                  <a:lnTo>
                    <a:pt x="433" y="0"/>
                  </a:lnTo>
                  <a:lnTo>
                    <a:pt x="429" y="25"/>
                  </a:lnTo>
                  <a:lnTo>
                    <a:pt x="428" y="25"/>
                  </a:lnTo>
                  <a:lnTo>
                    <a:pt x="426" y="25"/>
                  </a:lnTo>
                  <a:lnTo>
                    <a:pt x="425" y="25"/>
                  </a:lnTo>
                  <a:lnTo>
                    <a:pt x="429" y="0"/>
                  </a:lnTo>
                  <a:close/>
                  <a:moveTo>
                    <a:pt x="433" y="0"/>
                  </a:moveTo>
                  <a:lnTo>
                    <a:pt x="436" y="0"/>
                  </a:lnTo>
                  <a:lnTo>
                    <a:pt x="437" y="0"/>
                  </a:lnTo>
                  <a:lnTo>
                    <a:pt x="440" y="2"/>
                  </a:lnTo>
                  <a:lnTo>
                    <a:pt x="445" y="3"/>
                  </a:lnTo>
                  <a:lnTo>
                    <a:pt x="446" y="3"/>
                  </a:lnTo>
                  <a:lnTo>
                    <a:pt x="448" y="3"/>
                  </a:lnTo>
                  <a:lnTo>
                    <a:pt x="445" y="25"/>
                  </a:lnTo>
                  <a:lnTo>
                    <a:pt x="442" y="25"/>
                  </a:lnTo>
                  <a:lnTo>
                    <a:pt x="439" y="25"/>
                  </a:lnTo>
                  <a:lnTo>
                    <a:pt x="437" y="25"/>
                  </a:lnTo>
                  <a:lnTo>
                    <a:pt x="434" y="25"/>
                  </a:lnTo>
                  <a:lnTo>
                    <a:pt x="433" y="25"/>
                  </a:lnTo>
                  <a:lnTo>
                    <a:pt x="429" y="25"/>
                  </a:lnTo>
                  <a:lnTo>
                    <a:pt x="433" y="0"/>
                  </a:lnTo>
                  <a:close/>
                  <a:moveTo>
                    <a:pt x="448" y="3"/>
                  </a:moveTo>
                  <a:lnTo>
                    <a:pt x="453" y="3"/>
                  </a:lnTo>
                  <a:lnTo>
                    <a:pt x="448" y="14"/>
                  </a:lnTo>
                  <a:lnTo>
                    <a:pt x="448" y="3"/>
                  </a:lnTo>
                  <a:close/>
                  <a:moveTo>
                    <a:pt x="453" y="3"/>
                  </a:moveTo>
                  <a:lnTo>
                    <a:pt x="445" y="25"/>
                  </a:lnTo>
                  <a:lnTo>
                    <a:pt x="453" y="3"/>
                  </a:lnTo>
                  <a:close/>
                  <a:moveTo>
                    <a:pt x="453" y="3"/>
                  </a:moveTo>
                  <a:lnTo>
                    <a:pt x="448" y="14"/>
                  </a:lnTo>
                  <a:lnTo>
                    <a:pt x="453" y="3"/>
                  </a:lnTo>
                  <a:close/>
                  <a:moveTo>
                    <a:pt x="453" y="3"/>
                  </a:moveTo>
                  <a:lnTo>
                    <a:pt x="448" y="25"/>
                  </a:lnTo>
                  <a:lnTo>
                    <a:pt x="446" y="25"/>
                  </a:lnTo>
                  <a:lnTo>
                    <a:pt x="445" y="25"/>
                  </a:lnTo>
                  <a:lnTo>
                    <a:pt x="453" y="3"/>
                  </a:lnTo>
                  <a:close/>
                  <a:moveTo>
                    <a:pt x="453" y="3"/>
                  </a:moveTo>
                  <a:lnTo>
                    <a:pt x="454" y="3"/>
                  </a:lnTo>
                  <a:lnTo>
                    <a:pt x="456" y="3"/>
                  </a:lnTo>
                  <a:lnTo>
                    <a:pt x="457" y="3"/>
                  </a:lnTo>
                  <a:lnTo>
                    <a:pt x="448" y="29"/>
                  </a:lnTo>
                  <a:lnTo>
                    <a:pt x="448" y="28"/>
                  </a:lnTo>
                  <a:lnTo>
                    <a:pt x="448" y="27"/>
                  </a:lnTo>
                  <a:lnTo>
                    <a:pt x="448" y="25"/>
                  </a:lnTo>
                  <a:lnTo>
                    <a:pt x="453" y="3"/>
                  </a:lnTo>
                  <a:close/>
                  <a:moveTo>
                    <a:pt x="457" y="3"/>
                  </a:moveTo>
                  <a:lnTo>
                    <a:pt x="459" y="4"/>
                  </a:lnTo>
                  <a:lnTo>
                    <a:pt x="462" y="6"/>
                  </a:lnTo>
                  <a:lnTo>
                    <a:pt x="463" y="7"/>
                  </a:lnTo>
                  <a:lnTo>
                    <a:pt x="466" y="7"/>
                  </a:lnTo>
                  <a:lnTo>
                    <a:pt x="470" y="9"/>
                  </a:lnTo>
                  <a:lnTo>
                    <a:pt x="471" y="10"/>
                  </a:lnTo>
                  <a:lnTo>
                    <a:pt x="473" y="11"/>
                  </a:lnTo>
                  <a:lnTo>
                    <a:pt x="465" y="32"/>
                  </a:lnTo>
                  <a:lnTo>
                    <a:pt x="463" y="31"/>
                  </a:lnTo>
                  <a:lnTo>
                    <a:pt x="462" y="29"/>
                  </a:lnTo>
                  <a:lnTo>
                    <a:pt x="460" y="29"/>
                  </a:lnTo>
                  <a:lnTo>
                    <a:pt x="457" y="29"/>
                  </a:lnTo>
                  <a:lnTo>
                    <a:pt x="456" y="29"/>
                  </a:lnTo>
                  <a:lnTo>
                    <a:pt x="454" y="29"/>
                  </a:lnTo>
                  <a:lnTo>
                    <a:pt x="451" y="29"/>
                  </a:lnTo>
                  <a:lnTo>
                    <a:pt x="448" y="29"/>
                  </a:lnTo>
                  <a:lnTo>
                    <a:pt x="457" y="3"/>
                  </a:lnTo>
                  <a:close/>
                  <a:moveTo>
                    <a:pt x="473" y="11"/>
                  </a:moveTo>
                  <a:lnTo>
                    <a:pt x="468" y="21"/>
                  </a:lnTo>
                  <a:lnTo>
                    <a:pt x="473" y="11"/>
                  </a:lnTo>
                  <a:close/>
                  <a:moveTo>
                    <a:pt x="473" y="11"/>
                  </a:moveTo>
                  <a:lnTo>
                    <a:pt x="465" y="32"/>
                  </a:lnTo>
                  <a:lnTo>
                    <a:pt x="473" y="11"/>
                  </a:lnTo>
                  <a:close/>
                  <a:moveTo>
                    <a:pt x="473" y="11"/>
                  </a:moveTo>
                  <a:lnTo>
                    <a:pt x="468" y="21"/>
                  </a:lnTo>
                  <a:lnTo>
                    <a:pt x="473" y="11"/>
                  </a:lnTo>
                  <a:close/>
                  <a:moveTo>
                    <a:pt x="473" y="11"/>
                  </a:moveTo>
                  <a:lnTo>
                    <a:pt x="476" y="11"/>
                  </a:lnTo>
                  <a:lnTo>
                    <a:pt x="477" y="11"/>
                  </a:lnTo>
                  <a:lnTo>
                    <a:pt x="479" y="11"/>
                  </a:lnTo>
                  <a:lnTo>
                    <a:pt x="480" y="13"/>
                  </a:lnTo>
                  <a:lnTo>
                    <a:pt x="482" y="14"/>
                  </a:lnTo>
                  <a:lnTo>
                    <a:pt x="483" y="14"/>
                  </a:lnTo>
                  <a:lnTo>
                    <a:pt x="485" y="14"/>
                  </a:lnTo>
                  <a:lnTo>
                    <a:pt x="473" y="35"/>
                  </a:lnTo>
                  <a:lnTo>
                    <a:pt x="471" y="35"/>
                  </a:lnTo>
                  <a:lnTo>
                    <a:pt x="470" y="34"/>
                  </a:lnTo>
                  <a:lnTo>
                    <a:pt x="468" y="34"/>
                  </a:lnTo>
                  <a:lnTo>
                    <a:pt x="466" y="34"/>
                  </a:lnTo>
                  <a:lnTo>
                    <a:pt x="466" y="32"/>
                  </a:lnTo>
                  <a:lnTo>
                    <a:pt x="465" y="32"/>
                  </a:lnTo>
                  <a:lnTo>
                    <a:pt x="473" y="11"/>
                  </a:lnTo>
                  <a:close/>
                  <a:moveTo>
                    <a:pt x="485" y="14"/>
                  </a:moveTo>
                  <a:lnTo>
                    <a:pt x="485" y="14"/>
                  </a:lnTo>
                  <a:lnTo>
                    <a:pt x="486" y="14"/>
                  </a:lnTo>
                  <a:lnTo>
                    <a:pt x="488" y="14"/>
                  </a:lnTo>
                  <a:lnTo>
                    <a:pt x="480" y="35"/>
                  </a:lnTo>
                  <a:lnTo>
                    <a:pt x="477" y="35"/>
                  </a:lnTo>
                  <a:lnTo>
                    <a:pt x="474" y="35"/>
                  </a:lnTo>
                  <a:lnTo>
                    <a:pt x="473" y="35"/>
                  </a:lnTo>
                  <a:lnTo>
                    <a:pt x="485" y="14"/>
                  </a:lnTo>
                  <a:close/>
                  <a:moveTo>
                    <a:pt x="488" y="14"/>
                  </a:moveTo>
                  <a:lnTo>
                    <a:pt x="485" y="25"/>
                  </a:lnTo>
                  <a:lnTo>
                    <a:pt x="488" y="14"/>
                  </a:lnTo>
                  <a:close/>
                  <a:moveTo>
                    <a:pt x="488" y="14"/>
                  </a:moveTo>
                  <a:lnTo>
                    <a:pt x="491" y="15"/>
                  </a:lnTo>
                  <a:lnTo>
                    <a:pt x="494" y="17"/>
                  </a:lnTo>
                  <a:lnTo>
                    <a:pt x="496" y="18"/>
                  </a:lnTo>
                  <a:lnTo>
                    <a:pt x="497" y="20"/>
                  </a:lnTo>
                  <a:lnTo>
                    <a:pt x="499" y="20"/>
                  </a:lnTo>
                  <a:lnTo>
                    <a:pt x="499" y="21"/>
                  </a:lnTo>
                  <a:lnTo>
                    <a:pt x="500" y="21"/>
                  </a:lnTo>
                  <a:lnTo>
                    <a:pt x="493" y="42"/>
                  </a:lnTo>
                  <a:lnTo>
                    <a:pt x="491" y="42"/>
                  </a:lnTo>
                  <a:lnTo>
                    <a:pt x="491" y="40"/>
                  </a:lnTo>
                  <a:lnTo>
                    <a:pt x="490" y="40"/>
                  </a:lnTo>
                  <a:lnTo>
                    <a:pt x="488" y="39"/>
                  </a:lnTo>
                  <a:lnTo>
                    <a:pt x="485" y="38"/>
                  </a:lnTo>
                  <a:lnTo>
                    <a:pt x="483" y="36"/>
                  </a:lnTo>
                  <a:lnTo>
                    <a:pt x="480" y="35"/>
                  </a:lnTo>
                  <a:lnTo>
                    <a:pt x="488" y="14"/>
                  </a:lnTo>
                  <a:close/>
                  <a:moveTo>
                    <a:pt x="500" y="21"/>
                  </a:moveTo>
                  <a:lnTo>
                    <a:pt x="508" y="25"/>
                  </a:lnTo>
                  <a:lnTo>
                    <a:pt x="508" y="32"/>
                  </a:lnTo>
                  <a:lnTo>
                    <a:pt x="496" y="32"/>
                  </a:lnTo>
                  <a:lnTo>
                    <a:pt x="500" y="21"/>
                  </a:lnTo>
                  <a:close/>
                  <a:moveTo>
                    <a:pt x="508" y="32"/>
                  </a:moveTo>
                  <a:lnTo>
                    <a:pt x="508" y="34"/>
                  </a:lnTo>
                  <a:lnTo>
                    <a:pt x="508" y="35"/>
                  </a:lnTo>
                  <a:lnTo>
                    <a:pt x="508" y="36"/>
                  </a:lnTo>
                  <a:lnTo>
                    <a:pt x="508" y="39"/>
                  </a:lnTo>
                  <a:lnTo>
                    <a:pt x="508" y="40"/>
                  </a:lnTo>
                  <a:lnTo>
                    <a:pt x="508" y="42"/>
                  </a:lnTo>
                  <a:lnTo>
                    <a:pt x="485" y="42"/>
                  </a:lnTo>
                  <a:lnTo>
                    <a:pt x="485" y="40"/>
                  </a:lnTo>
                  <a:lnTo>
                    <a:pt x="485" y="38"/>
                  </a:lnTo>
                  <a:lnTo>
                    <a:pt x="485" y="36"/>
                  </a:lnTo>
                  <a:lnTo>
                    <a:pt x="485" y="35"/>
                  </a:lnTo>
                  <a:lnTo>
                    <a:pt x="485" y="34"/>
                  </a:lnTo>
                  <a:lnTo>
                    <a:pt x="485" y="32"/>
                  </a:lnTo>
                  <a:lnTo>
                    <a:pt x="508" y="32"/>
                  </a:lnTo>
                  <a:close/>
                  <a:moveTo>
                    <a:pt x="508" y="42"/>
                  </a:moveTo>
                  <a:lnTo>
                    <a:pt x="496" y="42"/>
                  </a:lnTo>
                  <a:lnTo>
                    <a:pt x="508" y="42"/>
                  </a:lnTo>
                  <a:close/>
                  <a:moveTo>
                    <a:pt x="508" y="42"/>
                  </a:moveTo>
                  <a:lnTo>
                    <a:pt x="508" y="64"/>
                  </a:lnTo>
                  <a:lnTo>
                    <a:pt x="485" y="64"/>
                  </a:lnTo>
                  <a:lnTo>
                    <a:pt x="485" y="42"/>
                  </a:lnTo>
                  <a:lnTo>
                    <a:pt x="508" y="42"/>
                  </a:lnTo>
                  <a:close/>
                  <a:moveTo>
                    <a:pt x="508" y="64"/>
                  </a:moveTo>
                  <a:lnTo>
                    <a:pt x="496" y="64"/>
                  </a:lnTo>
                  <a:lnTo>
                    <a:pt x="508" y="64"/>
                  </a:lnTo>
                  <a:close/>
                  <a:moveTo>
                    <a:pt x="508" y="64"/>
                  </a:moveTo>
                  <a:lnTo>
                    <a:pt x="508" y="67"/>
                  </a:lnTo>
                  <a:lnTo>
                    <a:pt x="508" y="70"/>
                  </a:lnTo>
                  <a:lnTo>
                    <a:pt x="508" y="71"/>
                  </a:lnTo>
                  <a:lnTo>
                    <a:pt x="485" y="71"/>
                  </a:lnTo>
                  <a:lnTo>
                    <a:pt x="485" y="70"/>
                  </a:lnTo>
                  <a:lnTo>
                    <a:pt x="485" y="67"/>
                  </a:lnTo>
                  <a:lnTo>
                    <a:pt x="485" y="64"/>
                  </a:lnTo>
                  <a:lnTo>
                    <a:pt x="508" y="64"/>
                  </a:lnTo>
                  <a:close/>
                  <a:moveTo>
                    <a:pt x="508" y="71"/>
                  </a:moveTo>
                  <a:lnTo>
                    <a:pt x="508" y="82"/>
                  </a:lnTo>
                  <a:lnTo>
                    <a:pt x="485" y="82"/>
                  </a:lnTo>
                  <a:lnTo>
                    <a:pt x="485" y="71"/>
                  </a:lnTo>
                  <a:lnTo>
                    <a:pt x="508" y="71"/>
                  </a:lnTo>
                  <a:close/>
                  <a:moveTo>
                    <a:pt x="508" y="82"/>
                  </a:moveTo>
                  <a:lnTo>
                    <a:pt x="485" y="82"/>
                  </a:lnTo>
                  <a:lnTo>
                    <a:pt x="508" y="82"/>
                  </a:lnTo>
                  <a:close/>
                  <a:moveTo>
                    <a:pt x="508" y="82"/>
                  </a:moveTo>
                  <a:lnTo>
                    <a:pt x="508" y="84"/>
                  </a:lnTo>
                  <a:lnTo>
                    <a:pt x="508" y="86"/>
                  </a:lnTo>
                  <a:lnTo>
                    <a:pt x="508" y="88"/>
                  </a:lnTo>
                  <a:lnTo>
                    <a:pt x="508" y="89"/>
                  </a:lnTo>
                  <a:lnTo>
                    <a:pt x="485" y="89"/>
                  </a:lnTo>
                  <a:lnTo>
                    <a:pt x="485" y="88"/>
                  </a:lnTo>
                  <a:lnTo>
                    <a:pt x="485" y="86"/>
                  </a:lnTo>
                  <a:lnTo>
                    <a:pt x="485" y="84"/>
                  </a:lnTo>
                  <a:lnTo>
                    <a:pt x="485" y="82"/>
                  </a:lnTo>
                  <a:lnTo>
                    <a:pt x="508" y="82"/>
                  </a:lnTo>
                  <a:close/>
                  <a:moveTo>
                    <a:pt x="508" y="89"/>
                  </a:moveTo>
                  <a:lnTo>
                    <a:pt x="508" y="90"/>
                  </a:lnTo>
                  <a:lnTo>
                    <a:pt x="508" y="92"/>
                  </a:lnTo>
                  <a:lnTo>
                    <a:pt x="508" y="93"/>
                  </a:lnTo>
                  <a:lnTo>
                    <a:pt x="508" y="95"/>
                  </a:lnTo>
                  <a:lnTo>
                    <a:pt x="508" y="96"/>
                  </a:lnTo>
                  <a:lnTo>
                    <a:pt x="485" y="96"/>
                  </a:lnTo>
                  <a:lnTo>
                    <a:pt x="485" y="95"/>
                  </a:lnTo>
                  <a:lnTo>
                    <a:pt x="485" y="93"/>
                  </a:lnTo>
                  <a:lnTo>
                    <a:pt x="485" y="92"/>
                  </a:lnTo>
                  <a:lnTo>
                    <a:pt x="485" y="90"/>
                  </a:lnTo>
                  <a:lnTo>
                    <a:pt x="485" y="89"/>
                  </a:lnTo>
                  <a:lnTo>
                    <a:pt x="508" y="89"/>
                  </a:lnTo>
                  <a:close/>
                  <a:moveTo>
                    <a:pt x="508" y="96"/>
                  </a:moveTo>
                  <a:lnTo>
                    <a:pt x="496" y="96"/>
                  </a:lnTo>
                  <a:lnTo>
                    <a:pt x="508" y="96"/>
                  </a:lnTo>
                  <a:close/>
                  <a:moveTo>
                    <a:pt x="508" y="96"/>
                  </a:moveTo>
                  <a:lnTo>
                    <a:pt x="508" y="99"/>
                  </a:lnTo>
                  <a:lnTo>
                    <a:pt x="485" y="99"/>
                  </a:lnTo>
                  <a:lnTo>
                    <a:pt x="485" y="96"/>
                  </a:lnTo>
                  <a:lnTo>
                    <a:pt x="508" y="96"/>
                  </a:lnTo>
                  <a:close/>
                  <a:moveTo>
                    <a:pt x="508" y="99"/>
                  </a:moveTo>
                  <a:lnTo>
                    <a:pt x="508" y="110"/>
                  </a:lnTo>
                  <a:lnTo>
                    <a:pt x="485" y="110"/>
                  </a:lnTo>
                  <a:lnTo>
                    <a:pt x="485" y="99"/>
                  </a:lnTo>
                  <a:lnTo>
                    <a:pt x="508" y="99"/>
                  </a:lnTo>
                  <a:close/>
                  <a:moveTo>
                    <a:pt x="508" y="110"/>
                  </a:moveTo>
                  <a:lnTo>
                    <a:pt x="508" y="114"/>
                  </a:lnTo>
                  <a:lnTo>
                    <a:pt x="485" y="114"/>
                  </a:lnTo>
                  <a:lnTo>
                    <a:pt x="485" y="110"/>
                  </a:lnTo>
                  <a:lnTo>
                    <a:pt x="508" y="110"/>
                  </a:lnTo>
                  <a:close/>
                  <a:moveTo>
                    <a:pt x="508" y="114"/>
                  </a:moveTo>
                  <a:lnTo>
                    <a:pt x="508" y="128"/>
                  </a:lnTo>
                  <a:lnTo>
                    <a:pt x="485" y="128"/>
                  </a:lnTo>
                  <a:lnTo>
                    <a:pt x="485" y="114"/>
                  </a:lnTo>
                  <a:lnTo>
                    <a:pt x="508" y="114"/>
                  </a:lnTo>
                  <a:close/>
                  <a:moveTo>
                    <a:pt x="508" y="128"/>
                  </a:moveTo>
                  <a:lnTo>
                    <a:pt x="508" y="153"/>
                  </a:lnTo>
                  <a:lnTo>
                    <a:pt x="485" y="153"/>
                  </a:lnTo>
                  <a:lnTo>
                    <a:pt x="485" y="128"/>
                  </a:lnTo>
                  <a:lnTo>
                    <a:pt x="508" y="128"/>
                  </a:lnTo>
                  <a:close/>
                  <a:moveTo>
                    <a:pt x="508" y="153"/>
                  </a:moveTo>
                  <a:lnTo>
                    <a:pt x="508" y="160"/>
                  </a:lnTo>
                  <a:lnTo>
                    <a:pt x="485" y="160"/>
                  </a:lnTo>
                  <a:lnTo>
                    <a:pt x="485" y="153"/>
                  </a:lnTo>
                  <a:lnTo>
                    <a:pt x="508" y="153"/>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6" name="Freeform 7"/>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1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w 481"/>
                <a:gd name="T121" fmla="*/ 1 h 200"/>
                <a:gd name="T122" fmla="*/ 0 w 48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1"/>
                <a:gd name="T187" fmla="*/ 0 h 200"/>
                <a:gd name="T188" fmla="*/ 481 w 481"/>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4"/>
                  </a:lnTo>
                  <a:lnTo>
                    <a:pt x="86" y="194"/>
                  </a:lnTo>
                  <a:lnTo>
                    <a:pt x="85" y="196"/>
                  </a:lnTo>
                  <a:lnTo>
                    <a:pt x="82" y="196"/>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8"/>
                  </a:lnTo>
                  <a:lnTo>
                    <a:pt x="0" y="165"/>
                  </a:lnTo>
                  <a:lnTo>
                    <a:pt x="2" y="164"/>
                  </a:lnTo>
                  <a:lnTo>
                    <a:pt x="2" y="162"/>
                  </a:lnTo>
                  <a:lnTo>
                    <a:pt x="3" y="161"/>
                  </a:lnTo>
                  <a:lnTo>
                    <a:pt x="5" y="160"/>
                  </a:lnTo>
                  <a:lnTo>
                    <a:pt x="5" y="158"/>
                  </a:lnTo>
                  <a:lnTo>
                    <a:pt x="5" y="155"/>
                  </a:lnTo>
                  <a:lnTo>
                    <a:pt x="5" y="151"/>
                  </a:lnTo>
                  <a:lnTo>
                    <a:pt x="5" y="147"/>
                  </a:lnTo>
                  <a:lnTo>
                    <a:pt x="5" y="144"/>
                  </a:lnTo>
                  <a:lnTo>
                    <a:pt x="5" y="143"/>
                  </a:lnTo>
                  <a:lnTo>
                    <a:pt x="5" y="121"/>
                  </a:lnTo>
                  <a:lnTo>
                    <a:pt x="5" y="100"/>
                  </a:lnTo>
                  <a:lnTo>
                    <a:pt x="3" y="97"/>
                  </a:lnTo>
                  <a:lnTo>
                    <a:pt x="2" y="94"/>
                  </a:lnTo>
                  <a:lnTo>
                    <a:pt x="2" y="92"/>
                  </a:lnTo>
                  <a:lnTo>
                    <a:pt x="0" y="90"/>
                  </a:lnTo>
                  <a:lnTo>
                    <a:pt x="0"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29"/>
                  </a:lnTo>
                  <a:lnTo>
                    <a:pt x="3" y="30"/>
                  </a:lnTo>
                  <a:lnTo>
                    <a:pt x="6" y="32"/>
                  </a:lnTo>
                  <a:lnTo>
                    <a:pt x="8" y="33"/>
                  </a:lnTo>
                  <a:lnTo>
                    <a:pt x="11" y="36"/>
                  </a:lnTo>
                  <a:lnTo>
                    <a:pt x="16" y="39"/>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90"/>
                  </a:lnTo>
                  <a:lnTo>
                    <a:pt x="481" y="97"/>
                  </a:lnTo>
                  <a:lnTo>
                    <a:pt x="481" y="101"/>
                  </a:lnTo>
                  <a:lnTo>
                    <a:pt x="481" y="104"/>
                  </a:lnTo>
                  <a:lnTo>
                    <a:pt x="481" y="108"/>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7" name="Freeform 8"/>
            <p:cNvSpPr>
              <a:spLocks noEditPoints="1"/>
            </p:cNvSpPr>
            <p:nvPr/>
          </p:nvSpPr>
          <p:spPr bwMode="auto">
            <a:xfrm>
              <a:off x="2982" y="690"/>
              <a:ext cx="253" cy="108"/>
            </a:xfrm>
            <a:custGeom>
              <a:avLst/>
              <a:gdLst>
                <a:gd name="T0" fmla="*/ 1 w 505"/>
                <a:gd name="T1" fmla="*/ 1 h 220"/>
                <a:gd name="T2" fmla="*/ 1 w 505"/>
                <a:gd name="T3" fmla="*/ 1 h 220"/>
                <a:gd name="T4" fmla="*/ 1 w 505"/>
                <a:gd name="T5" fmla="*/ 1 h 220"/>
                <a:gd name="T6" fmla="*/ 1 w 505"/>
                <a:gd name="T7" fmla="*/ 1 h 220"/>
                <a:gd name="T8" fmla="*/ 1 w 505"/>
                <a:gd name="T9" fmla="*/ 1 h 220"/>
                <a:gd name="T10" fmla="*/ 1 w 505"/>
                <a:gd name="T11" fmla="*/ 1 h 220"/>
                <a:gd name="T12" fmla="*/ 1 w 505"/>
                <a:gd name="T13" fmla="*/ 1 h 220"/>
                <a:gd name="T14" fmla="*/ 1 w 505"/>
                <a:gd name="T15" fmla="*/ 1 h 220"/>
                <a:gd name="T16" fmla="*/ 1 w 505"/>
                <a:gd name="T17" fmla="*/ 1 h 220"/>
                <a:gd name="T18" fmla="*/ 1 w 505"/>
                <a:gd name="T19" fmla="*/ 1 h 220"/>
                <a:gd name="T20" fmla="*/ 1 w 505"/>
                <a:gd name="T21" fmla="*/ 1 h 220"/>
                <a:gd name="T22" fmla="*/ 1 w 505"/>
                <a:gd name="T23" fmla="*/ 1 h 220"/>
                <a:gd name="T24" fmla="*/ 1 w 505"/>
                <a:gd name="T25" fmla="*/ 1 h 220"/>
                <a:gd name="T26" fmla="*/ 1 w 505"/>
                <a:gd name="T27" fmla="*/ 1 h 220"/>
                <a:gd name="T28" fmla="*/ 1 w 505"/>
                <a:gd name="T29" fmla="*/ 1 h 220"/>
                <a:gd name="T30" fmla="*/ 1 w 505"/>
                <a:gd name="T31" fmla="*/ 1 h 220"/>
                <a:gd name="T32" fmla="*/ 1 w 505"/>
                <a:gd name="T33" fmla="*/ 1 h 220"/>
                <a:gd name="T34" fmla="*/ 1 w 505"/>
                <a:gd name="T35" fmla="*/ 1 h 220"/>
                <a:gd name="T36" fmla="*/ 1 w 505"/>
                <a:gd name="T37" fmla="*/ 1 h 220"/>
                <a:gd name="T38" fmla="*/ 1 w 505"/>
                <a:gd name="T39" fmla="*/ 1 h 220"/>
                <a:gd name="T40" fmla="*/ 1 w 505"/>
                <a:gd name="T41" fmla="*/ 1 h 220"/>
                <a:gd name="T42" fmla="*/ 1 w 505"/>
                <a:gd name="T43" fmla="*/ 1 h 220"/>
                <a:gd name="T44" fmla="*/ 1 w 505"/>
                <a:gd name="T45" fmla="*/ 1 h 220"/>
                <a:gd name="T46" fmla="*/ 1 w 505"/>
                <a:gd name="T47" fmla="*/ 1 h 220"/>
                <a:gd name="T48" fmla="*/ 1 w 505"/>
                <a:gd name="T49" fmla="*/ 1 h 220"/>
                <a:gd name="T50" fmla="*/ 1 w 505"/>
                <a:gd name="T51" fmla="*/ 1 h 220"/>
                <a:gd name="T52" fmla="*/ 1 w 505"/>
                <a:gd name="T53" fmla="*/ 1 h 220"/>
                <a:gd name="T54" fmla="*/ 0 w 505"/>
                <a:gd name="T55" fmla="*/ 1 h 220"/>
                <a:gd name="T56" fmla="*/ 0 w 505"/>
                <a:gd name="T57" fmla="*/ 1 h 220"/>
                <a:gd name="T58" fmla="*/ 1 w 505"/>
                <a:gd name="T59" fmla="*/ 1 h 220"/>
                <a:gd name="T60" fmla="*/ 1 w 505"/>
                <a:gd name="T61" fmla="*/ 1 h 220"/>
                <a:gd name="T62" fmla="*/ 0 w 505"/>
                <a:gd name="T63" fmla="*/ 1 h 220"/>
                <a:gd name="T64" fmla="*/ 0 w 505"/>
                <a:gd name="T65" fmla="*/ 1 h 220"/>
                <a:gd name="T66" fmla="*/ 0 w 505"/>
                <a:gd name="T67" fmla="*/ 1 h 220"/>
                <a:gd name="T68" fmla="*/ 1 w 505"/>
                <a:gd name="T69" fmla="*/ 1 h 220"/>
                <a:gd name="T70" fmla="*/ 1 w 505"/>
                <a:gd name="T71" fmla="*/ 1 h 220"/>
                <a:gd name="T72" fmla="*/ 1 w 505"/>
                <a:gd name="T73" fmla="*/ 1 h 220"/>
                <a:gd name="T74" fmla="*/ 1 w 505"/>
                <a:gd name="T75" fmla="*/ 1 h 220"/>
                <a:gd name="T76" fmla="*/ 1 w 505"/>
                <a:gd name="T77" fmla="*/ 1 h 220"/>
                <a:gd name="T78" fmla="*/ 1 w 505"/>
                <a:gd name="T79" fmla="*/ 1 h 220"/>
                <a:gd name="T80" fmla="*/ 1 w 505"/>
                <a:gd name="T81" fmla="*/ 1 h 220"/>
                <a:gd name="T82" fmla="*/ 1 w 505"/>
                <a:gd name="T83" fmla="*/ 1 h 220"/>
                <a:gd name="T84" fmla="*/ 1 w 505"/>
                <a:gd name="T85" fmla="*/ 1 h 220"/>
                <a:gd name="T86" fmla="*/ 1 w 505"/>
                <a:gd name="T87" fmla="*/ 1 h 220"/>
                <a:gd name="T88" fmla="*/ 1 w 505"/>
                <a:gd name="T89" fmla="*/ 1 h 220"/>
                <a:gd name="T90" fmla="*/ 1 w 505"/>
                <a:gd name="T91" fmla="*/ 1 h 220"/>
                <a:gd name="T92" fmla="*/ 1 w 505"/>
                <a:gd name="T93" fmla="*/ 1 h 220"/>
                <a:gd name="T94" fmla="*/ 1 w 505"/>
                <a:gd name="T95" fmla="*/ 1 h 220"/>
                <a:gd name="T96" fmla="*/ 1 w 505"/>
                <a:gd name="T97" fmla="*/ 1 h 220"/>
                <a:gd name="T98" fmla="*/ 1 w 505"/>
                <a:gd name="T99" fmla="*/ 1 h 220"/>
                <a:gd name="T100" fmla="*/ 1 w 505"/>
                <a:gd name="T101" fmla="*/ 1 h 220"/>
                <a:gd name="T102" fmla="*/ 1 w 505"/>
                <a:gd name="T103" fmla="*/ 1 h 220"/>
                <a:gd name="T104" fmla="*/ 1 w 505"/>
                <a:gd name="T105" fmla="*/ 1 h 220"/>
                <a:gd name="T106" fmla="*/ 1 w 505"/>
                <a:gd name="T107" fmla="*/ 1 h 220"/>
                <a:gd name="T108" fmla="*/ 1 w 505"/>
                <a:gd name="T109" fmla="*/ 1 h 220"/>
                <a:gd name="T110" fmla="*/ 1 w 505"/>
                <a:gd name="T111" fmla="*/ 1 h 220"/>
                <a:gd name="T112" fmla="*/ 1 w 505"/>
                <a:gd name="T113" fmla="*/ 1 h 220"/>
                <a:gd name="T114" fmla="*/ 1 w 505"/>
                <a:gd name="T115" fmla="*/ 1 h 220"/>
                <a:gd name="T116" fmla="*/ 1 w 505"/>
                <a:gd name="T117" fmla="*/ 1 h 220"/>
                <a:gd name="T118" fmla="*/ 1 w 505"/>
                <a:gd name="T119" fmla="*/ 1 h 220"/>
                <a:gd name="T120" fmla="*/ 1 w 505"/>
                <a:gd name="T121" fmla="*/ 1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5"/>
                <a:gd name="T184" fmla="*/ 0 h 220"/>
                <a:gd name="T185" fmla="*/ 505 w 505"/>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5" h="220">
                  <a:moveTo>
                    <a:pt x="490" y="167"/>
                  </a:moveTo>
                  <a:lnTo>
                    <a:pt x="488" y="165"/>
                  </a:lnTo>
                  <a:lnTo>
                    <a:pt x="487" y="164"/>
                  </a:lnTo>
                  <a:lnTo>
                    <a:pt x="483" y="163"/>
                  </a:lnTo>
                  <a:lnTo>
                    <a:pt x="480" y="163"/>
                  </a:lnTo>
                  <a:lnTo>
                    <a:pt x="477" y="161"/>
                  </a:lnTo>
                  <a:lnTo>
                    <a:pt x="473" y="160"/>
                  </a:lnTo>
                  <a:lnTo>
                    <a:pt x="485" y="139"/>
                  </a:lnTo>
                  <a:lnTo>
                    <a:pt x="488" y="140"/>
                  </a:lnTo>
                  <a:lnTo>
                    <a:pt x="491" y="142"/>
                  </a:lnTo>
                  <a:lnTo>
                    <a:pt x="493" y="142"/>
                  </a:lnTo>
                  <a:lnTo>
                    <a:pt x="494" y="143"/>
                  </a:lnTo>
                  <a:lnTo>
                    <a:pt x="496" y="145"/>
                  </a:lnTo>
                  <a:lnTo>
                    <a:pt x="497" y="146"/>
                  </a:lnTo>
                  <a:lnTo>
                    <a:pt x="490" y="167"/>
                  </a:lnTo>
                  <a:close/>
                  <a:moveTo>
                    <a:pt x="485" y="139"/>
                  </a:moveTo>
                  <a:lnTo>
                    <a:pt x="477" y="149"/>
                  </a:lnTo>
                  <a:lnTo>
                    <a:pt x="485" y="139"/>
                  </a:lnTo>
                  <a:close/>
                  <a:moveTo>
                    <a:pt x="473" y="160"/>
                  </a:moveTo>
                  <a:lnTo>
                    <a:pt x="471" y="160"/>
                  </a:lnTo>
                  <a:lnTo>
                    <a:pt x="468" y="160"/>
                  </a:lnTo>
                  <a:lnTo>
                    <a:pt x="465" y="160"/>
                  </a:lnTo>
                  <a:lnTo>
                    <a:pt x="477" y="135"/>
                  </a:lnTo>
                  <a:lnTo>
                    <a:pt x="477" y="136"/>
                  </a:lnTo>
                  <a:lnTo>
                    <a:pt x="477" y="138"/>
                  </a:lnTo>
                  <a:lnTo>
                    <a:pt x="479" y="138"/>
                  </a:lnTo>
                  <a:lnTo>
                    <a:pt x="480" y="138"/>
                  </a:lnTo>
                  <a:lnTo>
                    <a:pt x="482" y="139"/>
                  </a:lnTo>
                  <a:lnTo>
                    <a:pt x="485" y="139"/>
                  </a:lnTo>
                  <a:lnTo>
                    <a:pt x="473" y="160"/>
                  </a:lnTo>
                  <a:close/>
                  <a:moveTo>
                    <a:pt x="465" y="160"/>
                  </a:moveTo>
                  <a:lnTo>
                    <a:pt x="465" y="158"/>
                  </a:lnTo>
                  <a:lnTo>
                    <a:pt x="465" y="157"/>
                  </a:lnTo>
                  <a:lnTo>
                    <a:pt x="463" y="157"/>
                  </a:lnTo>
                  <a:lnTo>
                    <a:pt x="463" y="156"/>
                  </a:lnTo>
                  <a:lnTo>
                    <a:pt x="460" y="156"/>
                  </a:lnTo>
                  <a:lnTo>
                    <a:pt x="457" y="156"/>
                  </a:lnTo>
                  <a:lnTo>
                    <a:pt x="465" y="135"/>
                  </a:lnTo>
                  <a:lnTo>
                    <a:pt x="477" y="135"/>
                  </a:lnTo>
                  <a:lnTo>
                    <a:pt x="465" y="160"/>
                  </a:lnTo>
                  <a:close/>
                  <a:moveTo>
                    <a:pt x="465" y="135"/>
                  </a:moveTo>
                  <a:lnTo>
                    <a:pt x="462" y="146"/>
                  </a:lnTo>
                  <a:lnTo>
                    <a:pt x="465" y="135"/>
                  </a:lnTo>
                  <a:close/>
                  <a:moveTo>
                    <a:pt x="457" y="156"/>
                  </a:moveTo>
                  <a:lnTo>
                    <a:pt x="465" y="135"/>
                  </a:lnTo>
                  <a:lnTo>
                    <a:pt x="457" y="156"/>
                  </a:lnTo>
                  <a:close/>
                  <a:moveTo>
                    <a:pt x="465" y="135"/>
                  </a:moveTo>
                  <a:lnTo>
                    <a:pt x="462" y="146"/>
                  </a:lnTo>
                  <a:lnTo>
                    <a:pt x="465" y="135"/>
                  </a:lnTo>
                  <a:close/>
                  <a:moveTo>
                    <a:pt x="457" y="156"/>
                  </a:moveTo>
                  <a:lnTo>
                    <a:pt x="462" y="131"/>
                  </a:lnTo>
                  <a:lnTo>
                    <a:pt x="463" y="132"/>
                  </a:lnTo>
                  <a:lnTo>
                    <a:pt x="463" y="133"/>
                  </a:lnTo>
                  <a:lnTo>
                    <a:pt x="465" y="133"/>
                  </a:lnTo>
                  <a:lnTo>
                    <a:pt x="465" y="135"/>
                  </a:lnTo>
                  <a:lnTo>
                    <a:pt x="457" y="156"/>
                  </a:lnTo>
                  <a:close/>
                  <a:moveTo>
                    <a:pt x="457" y="156"/>
                  </a:moveTo>
                  <a:lnTo>
                    <a:pt x="456" y="156"/>
                  </a:lnTo>
                  <a:lnTo>
                    <a:pt x="454" y="156"/>
                  </a:lnTo>
                  <a:lnTo>
                    <a:pt x="457" y="131"/>
                  </a:lnTo>
                  <a:lnTo>
                    <a:pt x="459" y="131"/>
                  </a:lnTo>
                  <a:lnTo>
                    <a:pt x="460" y="131"/>
                  </a:lnTo>
                  <a:lnTo>
                    <a:pt x="462" y="131"/>
                  </a:lnTo>
                  <a:lnTo>
                    <a:pt x="457" y="156"/>
                  </a:lnTo>
                  <a:close/>
                  <a:moveTo>
                    <a:pt x="457" y="131"/>
                  </a:moveTo>
                  <a:lnTo>
                    <a:pt x="457" y="142"/>
                  </a:lnTo>
                  <a:lnTo>
                    <a:pt x="457" y="131"/>
                  </a:lnTo>
                  <a:close/>
                  <a:moveTo>
                    <a:pt x="454" y="156"/>
                  </a:moveTo>
                  <a:lnTo>
                    <a:pt x="453" y="154"/>
                  </a:lnTo>
                  <a:lnTo>
                    <a:pt x="451" y="154"/>
                  </a:lnTo>
                  <a:lnTo>
                    <a:pt x="448" y="154"/>
                  </a:lnTo>
                  <a:lnTo>
                    <a:pt x="446" y="153"/>
                  </a:lnTo>
                  <a:lnTo>
                    <a:pt x="445" y="153"/>
                  </a:lnTo>
                  <a:lnTo>
                    <a:pt x="443" y="153"/>
                  </a:lnTo>
                  <a:lnTo>
                    <a:pt x="440" y="153"/>
                  </a:lnTo>
                  <a:lnTo>
                    <a:pt x="437" y="153"/>
                  </a:lnTo>
                  <a:lnTo>
                    <a:pt x="442" y="131"/>
                  </a:lnTo>
                  <a:lnTo>
                    <a:pt x="445" y="131"/>
                  </a:lnTo>
                  <a:lnTo>
                    <a:pt x="446" y="131"/>
                  </a:lnTo>
                  <a:lnTo>
                    <a:pt x="450" y="131"/>
                  </a:lnTo>
                  <a:lnTo>
                    <a:pt x="451" y="131"/>
                  </a:lnTo>
                  <a:lnTo>
                    <a:pt x="454" y="131"/>
                  </a:lnTo>
                  <a:lnTo>
                    <a:pt x="457" y="131"/>
                  </a:lnTo>
                  <a:lnTo>
                    <a:pt x="454" y="156"/>
                  </a:lnTo>
                  <a:close/>
                  <a:moveTo>
                    <a:pt x="442" y="128"/>
                  </a:moveTo>
                  <a:lnTo>
                    <a:pt x="442" y="131"/>
                  </a:lnTo>
                  <a:lnTo>
                    <a:pt x="442" y="142"/>
                  </a:lnTo>
                  <a:lnTo>
                    <a:pt x="442" y="128"/>
                  </a:lnTo>
                  <a:close/>
                  <a:moveTo>
                    <a:pt x="442" y="153"/>
                  </a:moveTo>
                  <a:lnTo>
                    <a:pt x="430" y="153"/>
                  </a:lnTo>
                  <a:lnTo>
                    <a:pt x="426" y="128"/>
                  </a:lnTo>
                  <a:lnTo>
                    <a:pt x="430" y="128"/>
                  </a:lnTo>
                  <a:lnTo>
                    <a:pt x="431" y="128"/>
                  </a:lnTo>
                  <a:lnTo>
                    <a:pt x="434" y="128"/>
                  </a:lnTo>
                  <a:lnTo>
                    <a:pt x="436" y="128"/>
                  </a:lnTo>
                  <a:lnTo>
                    <a:pt x="439" y="128"/>
                  </a:lnTo>
                  <a:lnTo>
                    <a:pt x="442" y="128"/>
                  </a:lnTo>
                  <a:lnTo>
                    <a:pt x="442" y="153"/>
                  </a:lnTo>
                  <a:close/>
                  <a:moveTo>
                    <a:pt x="430" y="153"/>
                  </a:moveTo>
                  <a:lnTo>
                    <a:pt x="426" y="153"/>
                  </a:lnTo>
                  <a:lnTo>
                    <a:pt x="423" y="153"/>
                  </a:lnTo>
                  <a:lnTo>
                    <a:pt x="422" y="153"/>
                  </a:lnTo>
                  <a:lnTo>
                    <a:pt x="420" y="153"/>
                  </a:lnTo>
                  <a:lnTo>
                    <a:pt x="417" y="153"/>
                  </a:lnTo>
                  <a:lnTo>
                    <a:pt x="414" y="153"/>
                  </a:lnTo>
                  <a:lnTo>
                    <a:pt x="414" y="131"/>
                  </a:lnTo>
                  <a:lnTo>
                    <a:pt x="417" y="131"/>
                  </a:lnTo>
                  <a:lnTo>
                    <a:pt x="420" y="131"/>
                  </a:lnTo>
                  <a:lnTo>
                    <a:pt x="422" y="131"/>
                  </a:lnTo>
                  <a:lnTo>
                    <a:pt x="423" y="129"/>
                  </a:lnTo>
                  <a:lnTo>
                    <a:pt x="425" y="129"/>
                  </a:lnTo>
                  <a:lnTo>
                    <a:pt x="426" y="128"/>
                  </a:lnTo>
                  <a:lnTo>
                    <a:pt x="430" y="153"/>
                  </a:lnTo>
                  <a:close/>
                  <a:moveTo>
                    <a:pt x="411" y="131"/>
                  </a:moveTo>
                  <a:lnTo>
                    <a:pt x="414" y="131"/>
                  </a:lnTo>
                  <a:lnTo>
                    <a:pt x="414" y="142"/>
                  </a:lnTo>
                  <a:lnTo>
                    <a:pt x="411" y="131"/>
                  </a:lnTo>
                  <a:close/>
                  <a:moveTo>
                    <a:pt x="414" y="153"/>
                  </a:moveTo>
                  <a:lnTo>
                    <a:pt x="413" y="153"/>
                  </a:lnTo>
                  <a:lnTo>
                    <a:pt x="411" y="153"/>
                  </a:lnTo>
                  <a:lnTo>
                    <a:pt x="408" y="154"/>
                  </a:lnTo>
                  <a:lnTo>
                    <a:pt x="405" y="156"/>
                  </a:lnTo>
                  <a:lnTo>
                    <a:pt x="403" y="156"/>
                  </a:lnTo>
                  <a:lnTo>
                    <a:pt x="402" y="156"/>
                  </a:lnTo>
                  <a:lnTo>
                    <a:pt x="399" y="131"/>
                  </a:lnTo>
                  <a:lnTo>
                    <a:pt x="411" y="131"/>
                  </a:lnTo>
                  <a:lnTo>
                    <a:pt x="414" y="153"/>
                  </a:lnTo>
                  <a:close/>
                  <a:moveTo>
                    <a:pt x="402" y="156"/>
                  </a:moveTo>
                  <a:lnTo>
                    <a:pt x="400" y="156"/>
                  </a:lnTo>
                  <a:lnTo>
                    <a:pt x="399" y="156"/>
                  </a:lnTo>
                  <a:lnTo>
                    <a:pt x="394" y="156"/>
                  </a:lnTo>
                  <a:lnTo>
                    <a:pt x="393" y="157"/>
                  </a:lnTo>
                  <a:lnTo>
                    <a:pt x="390" y="157"/>
                  </a:lnTo>
                  <a:lnTo>
                    <a:pt x="388" y="158"/>
                  </a:lnTo>
                  <a:lnTo>
                    <a:pt x="386" y="160"/>
                  </a:lnTo>
                  <a:lnTo>
                    <a:pt x="382" y="135"/>
                  </a:lnTo>
                  <a:lnTo>
                    <a:pt x="385" y="135"/>
                  </a:lnTo>
                  <a:lnTo>
                    <a:pt x="390" y="135"/>
                  </a:lnTo>
                  <a:lnTo>
                    <a:pt x="391" y="133"/>
                  </a:lnTo>
                  <a:lnTo>
                    <a:pt x="393" y="133"/>
                  </a:lnTo>
                  <a:lnTo>
                    <a:pt x="396" y="132"/>
                  </a:lnTo>
                  <a:lnTo>
                    <a:pt x="399" y="131"/>
                  </a:lnTo>
                  <a:lnTo>
                    <a:pt x="402" y="156"/>
                  </a:lnTo>
                  <a:close/>
                  <a:moveTo>
                    <a:pt x="386" y="160"/>
                  </a:moveTo>
                  <a:lnTo>
                    <a:pt x="382" y="146"/>
                  </a:lnTo>
                  <a:lnTo>
                    <a:pt x="386" y="160"/>
                  </a:lnTo>
                  <a:close/>
                  <a:moveTo>
                    <a:pt x="386" y="160"/>
                  </a:moveTo>
                  <a:lnTo>
                    <a:pt x="382" y="135"/>
                  </a:lnTo>
                  <a:lnTo>
                    <a:pt x="386" y="160"/>
                  </a:lnTo>
                  <a:close/>
                  <a:moveTo>
                    <a:pt x="382" y="135"/>
                  </a:moveTo>
                  <a:lnTo>
                    <a:pt x="382" y="146"/>
                  </a:lnTo>
                  <a:lnTo>
                    <a:pt x="382" y="135"/>
                  </a:lnTo>
                  <a:close/>
                  <a:moveTo>
                    <a:pt x="386" y="160"/>
                  </a:moveTo>
                  <a:lnTo>
                    <a:pt x="268" y="181"/>
                  </a:lnTo>
                  <a:lnTo>
                    <a:pt x="260" y="160"/>
                  </a:lnTo>
                  <a:lnTo>
                    <a:pt x="382" y="135"/>
                  </a:lnTo>
                  <a:lnTo>
                    <a:pt x="386" y="160"/>
                  </a:lnTo>
                  <a:close/>
                  <a:moveTo>
                    <a:pt x="268" y="181"/>
                  </a:moveTo>
                  <a:lnTo>
                    <a:pt x="246" y="185"/>
                  </a:lnTo>
                  <a:lnTo>
                    <a:pt x="225" y="189"/>
                  </a:lnTo>
                  <a:lnTo>
                    <a:pt x="203" y="195"/>
                  </a:lnTo>
                  <a:lnTo>
                    <a:pt x="182" y="199"/>
                  </a:lnTo>
                  <a:lnTo>
                    <a:pt x="171" y="200"/>
                  </a:lnTo>
                  <a:lnTo>
                    <a:pt x="162" y="203"/>
                  </a:lnTo>
                  <a:lnTo>
                    <a:pt x="152" y="204"/>
                  </a:lnTo>
                  <a:lnTo>
                    <a:pt x="142" y="207"/>
                  </a:lnTo>
                  <a:lnTo>
                    <a:pt x="132" y="208"/>
                  </a:lnTo>
                  <a:lnTo>
                    <a:pt x="123" y="210"/>
                  </a:lnTo>
                  <a:lnTo>
                    <a:pt x="115" y="213"/>
                  </a:lnTo>
                  <a:lnTo>
                    <a:pt x="106" y="214"/>
                  </a:lnTo>
                  <a:lnTo>
                    <a:pt x="98" y="192"/>
                  </a:lnTo>
                  <a:lnTo>
                    <a:pt x="108" y="190"/>
                  </a:lnTo>
                  <a:lnTo>
                    <a:pt x="117" y="188"/>
                  </a:lnTo>
                  <a:lnTo>
                    <a:pt x="126" y="186"/>
                  </a:lnTo>
                  <a:lnTo>
                    <a:pt x="137" y="183"/>
                  </a:lnTo>
                  <a:lnTo>
                    <a:pt x="157" y="179"/>
                  </a:lnTo>
                  <a:lnTo>
                    <a:pt x="177" y="175"/>
                  </a:lnTo>
                  <a:lnTo>
                    <a:pt x="197" y="171"/>
                  </a:lnTo>
                  <a:lnTo>
                    <a:pt x="219" y="168"/>
                  </a:lnTo>
                  <a:lnTo>
                    <a:pt x="239" y="164"/>
                  </a:lnTo>
                  <a:lnTo>
                    <a:pt x="260" y="160"/>
                  </a:lnTo>
                  <a:lnTo>
                    <a:pt x="268" y="181"/>
                  </a:lnTo>
                  <a:close/>
                  <a:moveTo>
                    <a:pt x="106" y="214"/>
                  </a:moveTo>
                  <a:lnTo>
                    <a:pt x="105" y="214"/>
                  </a:lnTo>
                  <a:lnTo>
                    <a:pt x="103" y="215"/>
                  </a:lnTo>
                  <a:lnTo>
                    <a:pt x="102" y="215"/>
                  </a:lnTo>
                  <a:lnTo>
                    <a:pt x="100" y="217"/>
                  </a:lnTo>
                  <a:lnTo>
                    <a:pt x="97" y="217"/>
                  </a:lnTo>
                  <a:lnTo>
                    <a:pt x="94" y="217"/>
                  </a:lnTo>
                  <a:lnTo>
                    <a:pt x="91" y="196"/>
                  </a:lnTo>
                  <a:lnTo>
                    <a:pt x="92" y="195"/>
                  </a:lnTo>
                  <a:lnTo>
                    <a:pt x="94" y="193"/>
                  </a:lnTo>
                  <a:lnTo>
                    <a:pt x="95" y="193"/>
                  </a:lnTo>
                  <a:lnTo>
                    <a:pt x="95" y="192"/>
                  </a:lnTo>
                  <a:lnTo>
                    <a:pt x="97" y="192"/>
                  </a:lnTo>
                  <a:lnTo>
                    <a:pt x="98" y="192"/>
                  </a:lnTo>
                  <a:lnTo>
                    <a:pt x="106" y="214"/>
                  </a:lnTo>
                  <a:close/>
                  <a:moveTo>
                    <a:pt x="94" y="217"/>
                  </a:moveTo>
                  <a:lnTo>
                    <a:pt x="94" y="217"/>
                  </a:lnTo>
                  <a:lnTo>
                    <a:pt x="92" y="217"/>
                  </a:lnTo>
                  <a:lnTo>
                    <a:pt x="89" y="217"/>
                  </a:lnTo>
                  <a:lnTo>
                    <a:pt x="88" y="217"/>
                  </a:lnTo>
                  <a:lnTo>
                    <a:pt x="83" y="196"/>
                  </a:lnTo>
                  <a:lnTo>
                    <a:pt x="85" y="196"/>
                  </a:lnTo>
                  <a:lnTo>
                    <a:pt x="86" y="196"/>
                  </a:lnTo>
                  <a:lnTo>
                    <a:pt x="88" y="196"/>
                  </a:lnTo>
                  <a:lnTo>
                    <a:pt x="89" y="196"/>
                  </a:lnTo>
                  <a:lnTo>
                    <a:pt x="91" y="196"/>
                  </a:lnTo>
                  <a:lnTo>
                    <a:pt x="94" y="217"/>
                  </a:lnTo>
                  <a:close/>
                  <a:moveTo>
                    <a:pt x="88" y="217"/>
                  </a:moveTo>
                  <a:lnTo>
                    <a:pt x="88" y="206"/>
                  </a:lnTo>
                  <a:lnTo>
                    <a:pt x="88" y="217"/>
                  </a:lnTo>
                  <a:close/>
                  <a:moveTo>
                    <a:pt x="88" y="217"/>
                  </a:moveTo>
                  <a:lnTo>
                    <a:pt x="83" y="196"/>
                  </a:lnTo>
                  <a:lnTo>
                    <a:pt x="88" y="217"/>
                  </a:lnTo>
                  <a:close/>
                  <a:moveTo>
                    <a:pt x="83" y="196"/>
                  </a:moveTo>
                  <a:lnTo>
                    <a:pt x="88" y="206"/>
                  </a:lnTo>
                  <a:lnTo>
                    <a:pt x="83" y="196"/>
                  </a:lnTo>
                  <a:close/>
                  <a:moveTo>
                    <a:pt x="88" y="217"/>
                  </a:moveTo>
                  <a:lnTo>
                    <a:pt x="86" y="217"/>
                  </a:lnTo>
                  <a:lnTo>
                    <a:pt x="85" y="217"/>
                  </a:lnTo>
                  <a:lnTo>
                    <a:pt x="83" y="217"/>
                  </a:lnTo>
                  <a:lnTo>
                    <a:pt x="80" y="196"/>
                  </a:lnTo>
                  <a:lnTo>
                    <a:pt x="82" y="196"/>
                  </a:lnTo>
                  <a:lnTo>
                    <a:pt x="83" y="196"/>
                  </a:lnTo>
                  <a:lnTo>
                    <a:pt x="88" y="217"/>
                  </a:lnTo>
                  <a:close/>
                  <a:moveTo>
                    <a:pt x="83" y="217"/>
                  </a:moveTo>
                  <a:lnTo>
                    <a:pt x="83" y="217"/>
                  </a:lnTo>
                  <a:lnTo>
                    <a:pt x="83" y="218"/>
                  </a:lnTo>
                  <a:lnTo>
                    <a:pt x="82" y="220"/>
                  </a:lnTo>
                  <a:lnTo>
                    <a:pt x="80" y="220"/>
                  </a:lnTo>
                  <a:lnTo>
                    <a:pt x="75" y="196"/>
                  </a:lnTo>
                  <a:lnTo>
                    <a:pt x="80" y="196"/>
                  </a:lnTo>
                  <a:lnTo>
                    <a:pt x="83" y="217"/>
                  </a:lnTo>
                  <a:close/>
                  <a:moveTo>
                    <a:pt x="80" y="220"/>
                  </a:moveTo>
                  <a:lnTo>
                    <a:pt x="55" y="220"/>
                  </a:lnTo>
                  <a:lnTo>
                    <a:pt x="55" y="199"/>
                  </a:lnTo>
                  <a:lnTo>
                    <a:pt x="57" y="199"/>
                  </a:lnTo>
                  <a:lnTo>
                    <a:pt x="58" y="199"/>
                  </a:lnTo>
                  <a:lnTo>
                    <a:pt x="62" y="197"/>
                  </a:lnTo>
                  <a:lnTo>
                    <a:pt x="65" y="197"/>
                  </a:lnTo>
                  <a:lnTo>
                    <a:pt x="69" y="196"/>
                  </a:lnTo>
                  <a:lnTo>
                    <a:pt x="72" y="196"/>
                  </a:lnTo>
                  <a:lnTo>
                    <a:pt x="75" y="196"/>
                  </a:lnTo>
                  <a:lnTo>
                    <a:pt x="80" y="220"/>
                  </a:lnTo>
                  <a:close/>
                  <a:moveTo>
                    <a:pt x="55" y="220"/>
                  </a:moveTo>
                  <a:lnTo>
                    <a:pt x="55" y="210"/>
                  </a:lnTo>
                  <a:lnTo>
                    <a:pt x="55" y="220"/>
                  </a:lnTo>
                  <a:close/>
                  <a:moveTo>
                    <a:pt x="55" y="220"/>
                  </a:moveTo>
                  <a:lnTo>
                    <a:pt x="55" y="199"/>
                  </a:lnTo>
                  <a:lnTo>
                    <a:pt x="55" y="220"/>
                  </a:lnTo>
                  <a:close/>
                  <a:moveTo>
                    <a:pt x="55" y="220"/>
                  </a:moveTo>
                  <a:lnTo>
                    <a:pt x="54" y="220"/>
                  </a:lnTo>
                  <a:lnTo>
                    <a:pt x="52" y="220"/>
                  </a:lnTo>
                  <a:lnTo>
                    <a:pt x="51" y="220"/>
                  </a:lnTo>
                  <a:lnTo>
                    <a:pt x="51" y="199"/>
                  </a:lnTo>
                  <a:lnTo>
                    <a:pt x="52" y="199"/>
                  </a:lnTo>
                  <a:lnTo>
                    <a:pt x="54" y="199"/>
                  </a:lnTo>
                  <a:lnTo>
                    <a:pt x="55" y="199"/>
                  </a:lnTo>
                  <a:lnTo>
                    <a:pt x="55" y="220"/>
                  </a:lnTo>
                  <a:close/>
                  <a:moveTo>
                    <a:pt x="51" y="220"/>
                  </a:moveTo>
                  <a:lnTo>
                    <a:pt x="51" y="220"/>
                  </a:lnTo>
                  <a:lnTo>
                    <a:pt x="49" y="220"/>
                  </a:lnTo>
                  <a:lnTo>
                    <a:pt x="48" y="220"/>
                  </a:lnTo>
                  <a:lnTo>
                    <a:pt x="51" y="196"/>
                  </a:lnTo>
                  <a:lnTo>
                    <a:pt x="51" y="197"/>
                  </a:lnTo>
                  <a:lnTo>
                    <a:pt x="51" y="199"/>
                  </a:lnTo>
                  <a:lnTo>
                    <a:pt x="51" y="220"/>
                  </a:lnTo>
                  <a:close/>
                  <a:moveTo>
                    <a:pt x="48" y="220"/>
                  </a:moveTo>
                  <a:lnTo>
                    <a:pt x="45" y="220"/>
                  </a:lnTo>
                  <a:lnTo>
                    <a:pt x="42" y="220"/>
                  </a:lnTo>
                  <a:lnTo>
                    <a:pt x="35" y="218"/>
                  </a:lnTo>
                  <a:lnTo>
                    <a:pt x="34" y="217"/>
                  </a:lnTo>
                  <a:lnTo>
                    <a:pt x="31" y="217"/>
                  </a:lnTo>
                  <a:lnTo>
                    <a:pt x="29" y="217"/>
                  </a:lnTo>
                  <a:lnTo>
                    <a:pt x="28" y="217"/>
                  </a:lnTo>
                  <a:lnTo>
                    <a:pt x="35" y="196"/>
                  </a:lnTo>
                  <a:lnTo>
                    <a:pt x="38" y="196"/>
                  </a:lnTo>
                  <a:lnTo>
                    <a:pt x="42" y="196"/>
                  </a:lnTo>
                  <a:lnTo>
                    <a:pt x="45" y="196"/>
                  </a:lnTo>
                  <a:lnTo>
                    <a:pt x="46" y="196"/>
                  </a:lnTo>
                  <a:lnTo>
                    <a:pt x="49" y="196"/>
                  </a:lnTo>
                  <a:lnTo>
                    <a:pt x="51" y="196"/>
                  </a:lnTo>
                  <a:lnTo>
                    <a:pt x="48" y="220"/>
                  </a:lnTo>
                  <a:close/>
                  <a:moveTo>
                    <a:pt x="28" y="217"/>
                  </a:moveTo>
                  <a:lnTo>
                    <a:pt x="28" y="214"/>
                  </a:lnTo>
                  <a:lnTo>
                    <a:pt x="23" y="214"/>
                  </a:lnTo>
                  <a:lnTo>
                    <a:pt x="32" y="206"/>
                  </a:lnTo>
                  <a:lnTo>
                    <a:pt x="28" y="217"/>
                  </a:lnTo>
                  <a:close/>
                  <a:moveTo>
                    <a:pt x="23" y="214"/>
                  </a:moveTo>
                  <a:lnTo>
                    <a:pt x="20" y="211"/>
                  </a:lnTo>
                  <a:lnTo>
                    <a:pt x="17" y="208"/>
                  </a:lnTo>
                  <a:lnTo>
                    <a:pt x="12" y="207"/>
                  </a:lnTo>
                  <a:lnTo>
                    <a:pt x="9" y="206"/>
                  </a:lnTo>
                  <a:lnTo>
                    <a:pt x="8" y="204"/>
                  </a:lnTo>
                  <a:lnTo>
                    <a:pt x="6" y="203"/>
                  </a:lnTo>
                  <a:lnTo>
                    <a:pt x="5" y="203"/>
                  </a:lnTo>
                  <a:lnTo>
                    <a:pt x="20" y="185"/>
                  </a:lnTo>
                  <a:lnTo>
                    <a:pt x="21" y="185"/>
                  </a:lnTo>
                  <a:lnTo>
                    <a:pt x="23" y="186"/>
                  </a:lnTo>
                  <a:lnTo>
                    <a:pt x="25" y="188"/>
                  </a:lnTo>
                  <a:lnTo>
                    <a:pt x="28" y="189"/>
                  </a:lnTo>
                  <a:lnTo>
                    <a:pt x="31" y="190"/>
                  </a:lnTo>
                  <a:lnTo>
                    <a:pt x="35" y="193"/>
                  </a:lnTo>
                  <a:lnTo>
                    <a:pt x="40" y="196"/>
                  </a:lnTo>
                  <a:lnTo>
                    <a:pt x="23" y="214"/>
                  </a:lnTo>
                  <a:close/>
                  <a:moveTo>
                    <a:pt x="5" y="203"/>
                  </a:moveTo>
                  <a:lnTo>
                    <a:pt x="0" y="199"/>
                  </a:lnTo>
                  <a:lnTo>
                    <a:pt x="0" y="192"/>
                  </a:lnTo>
                  <a:lnTo>
                    <a:pt x="12" y="192"/>
                  </a:lnTo>
                  <a:lnTo>
                    <a:pt x="5" y="203"/>
                  </a:lnTo>
                  <a:close/>
                  <a:moveTo>
                    <a:pt x="0" y="192"/>
                  </a:moveTo>
                  <a:lnTo>
                    <a:pt x="0" y="192"/>
                  </a:lnTo>
                  <a:lnTo>
                    <a:pt x="0" y="190"/>
                  </a:lnTo>
                  <a:lnTo>
                    <a:pt x="0" y="189"/>
                  </a:lnTo>
                  <a:lnTo>
                    <a:pt x="0" y="188"/>
                  </a:lnTo>
                  <a:lnTo>
                    <a:pt x="0" y="186"/>
                  </a:lnTo>
                  <a:lnTo>
                    <a:pt x="0" y="183"/>
                  </a:lnTo>
                  <a:lnTo>
                    <a:pt x="0" y="181"/>
                  </a:lnTo>
                  <a:lnTo>
                    <a:pt x="28" y="181"/>
                  </a:lnTo>
                  <a:lnTo>
                    <a:pt x="28" y="182"/>
                  </a:lnTo>
                  <a:lnTo>
                    <a:pt x="28" y="185"/>
                  </a:lnTo>
                  <a:lnTo>
                    <a:pt x="28" y="188"/>
                  </a:lnTo>
                  <a:lnTo>
                    <a:pt x="28" y="189"/>
                  </a:lnTo>
                  <a:lnTo>
                    <a:pt x="28" y="190"/>
                  </a:lnTo>
                  <a:lnTo>
                    <a:pt x="28" y="192"/>
                  </a:lnTo>
                  <a:lnTo>
                    <a:pt x="0" y="192"/>
                  </a:lnTo>
                  <a:close/>
                  <a:moveTo>
                    <a:pt x="0" y="181"/>
                  </a:moveTo>
                  <a:lnTo>
                    <a:pt x="28" y="181"/>
                  </a:lnTo>
                  <a:lnTo>
                    <a:pt x="0" y="181"/>
                  </a:lnTo>
                  <a:close/>
                  <a:moveTo>
                    <a:pt x="0" y="181"/>
                  </a:moveTo>
                  <a:lnTo>
                    <a:pt x="0" y="170"/>
                  </a:lnTo>
                  <a:lnTo>
                    <a:pt x="28" y="170"/>
                  </a:lnTo>
                  <a:lnTo>
                    <a:pt x="28" y="181"/>
                  </a:lnTo>
                  <a:lnTo>
                    <a:pt x="0" y="181"/>
                  </a:lnTo>
                  <a:close/>
                  <a:moveTo>
                    <a:pt x="28" y="170"/>
                  </a:moveTo>
                  <a:lnTo>
                    <a:pt x="17" y="170"/>
                  </a:lnTo>
                  <a:lnTo>
                    <a:pt x="28" y="170"/>
                  </a:lnTo>
                  <a:close/>
                  <a:moveTo>
                    <a:pt x="0" y="170"/>
                  </a:moveTo>
                  <a:lnTo>
                    <a:pt x="28" y="170"/>
                  </a:lnTo>
                  <a:lnTo>
                    <a:pt x="0" y="170"/>
                  </a:lnTo>
                  <a:close/>
                  <a:moveTo>
                    <a:pt x="0" y="170"/>
                  </a:moveTo>
                  <a:lnTo>
                    <a:pt x="17" y="170"/>
                  </a:lnTo>
                  <a:lnTo>
                    <a:pt x="0" y="170"/>
                  </a:lnTo>
                  <a:close/>
                  <a:moveTo>
                    <a:pt x="0" y="170"/>
                  </a:moveTo>
                  <a:lnTo>
                    <a:pt x="0" y="168"/>
                  </a:lnTo>
                  <a:lnTo>
                    <a:pt x="0" y="165"/>
                  </a:lnTo>
                  <a:lnTo>
                    <a:pt x="0" y="161"/>
                  </a:lnTo>
                  <a:lnTo>
                    <a:pt x="0" y="157"/>
                  </a:lnTo>
                  <a:lnTo>
                    <a:pt x="0" y="154"/>
                  </a:lnTo>
                  <a:lnTo>
                    <a:pt x="0" y="153"/>
                  </a:lnTo>
                  <a:lnTo>
                    <a:pt x="28" y="153"/>
                  </a:lnTo>
                  <a:lnTo>
                    <a:pt x="28" y="154"/>
                  </a:lnTo>
                  <a:lnTo>
                    <a:pt x="28" y="157"/>
                  </a:lnTo>
                  <a:lnTo>
                    <a:pt x="28" y="161"/>
                  </a:lnTo>
                  <a:lnTo>
                    <a:pt x="28" y="165"/>
                  </a:lnTo>
                  <a:lnTo>
                    <a:pt x="28" y="168"/>
                  </a:lnTo>
                  <a:lnTo>
                    <a:pt x="28" y="170"/>
                  </a:lnTo>
                  <a:lnTo>
                    <a:pt x="0" y="170"/>
                  </a:lnTo>
                  <a:close/>
                  <a:moveTo>
                    <a:pt x="0" y="153"/>
                  </a:moveTo>
                  <a:lnTo>
                    <a:pt x="28" y="153"/>
                  </a:lnTo>
                  <a:lnTo>
                    <a:pt x="0" y="153"/>
                  </a:lnTo>
                  <a:close/>
                  <a:moveTo>
                    <a:pt x="0" y="153"/>
                  </a:moveTo>
                  <a:lnTo>
                    <a:pt x="17" y="153"/>
                  </a:lnTo>
                  <a:lnTo>
                    <a:pt x="0" y="153"/>
                  </a:lnTo>
                  <a:close/>
                  <a:moveTo>
                    <a:pt x="0" y="153"/>
                  </a:moveTo>
                  <a:lnTo>
                    <a:pt x="0" y="142"/>
                  </a:lnTo>
                  <a:lnTo>
                    <a:pt x="28" y="142"/>
                  </a:lnTo>
                  <a:lnTo>
                    <a:pt x="28" y="153"/>
                  </a:lnTo>
                  <a:lnTo>
                    <a:pt x="0" y="153"/>
                  </a:lnTo>
                  <a:close/>
                  <a:moveTo>
                    <a:pt x="0" y="142"/>
                  </a:moveTo>
                  <a:lnTo>
                    <a:pt x="0" y="140"/>
                  </a:lnTo>
                  <a:lnTo>
                    <a:pt x="0" y="139"/>
                  </a:lnTo>
                  <a:lnTo>
                    <a:pt x="0" y="138"/>
                  </a:lnTo>
                  <a:lnTo>
                    <a:pt x="0" y="136"/>
                  </a:lnTo>
                  <a:lnTo>
                    <a:pt x="0" y="135"/>
                  </a:lnTo>
                  <a:lnTo>
                    <a:pt x="0" y="133"/>
                  </a:lnTo>
                  <a:lnTo>
                    <a:pt x="0" y="131"/>
                  </a:lnTo>
                  <a:lnTo>
                    <a:pt x="28" y="131"/>
                  </a:lnTo>
                  <a:lnTo>
                    <a:pt x="28" y="132"/>
                  </a:lnTo>
                  <a:lnTo>
                    <a:pt x="28" y="133"/>
                  </a:lnTo>
                  <a:lnTo>
                    <a:pt x="28" y="135"/>
                  </a:lnTo>
                  <a:lnTo>
                    <a:pt x="28" y="136"/>
                  </a:lnTo>
                  <a:lnTo>
                    <a:pt x="28" y="138"/>
                  </a:lnTo>
                  <a:lnTo>
                    <a:pt x="28" y="139"/>
                  </a:lnTo>
                  <a:lnTo>
                    <a:pt x="28" y="140"/>
                  </a:lnTo>
                  <a:lnTo>
                    <a:pt x="28" y="142"/>
                  </a:lnTo>
                  <a:lnTo>
                    <a:pt x="0" y="142"/>
                  </a:lnTo>
                  <a:close/>
                  <a:moveTo>
                    <a:pt x="0" y="131"/>
                  </a:moveTo>
                  <a:lnTo>
                    <a:pt x="0" y="121"/>
                  </a:lnTo>
                  <a:lnTo>
                    <a:pt x="28" y="121"/>
                  </a:lnTo>
                  <a:lnTo>
                    <a:pt x="28" y="131"/>
                  </a:lnTo>
                  <a:lnTo>
                    <a:pt x="0" y="131"/>
                  </a:lnTo>
                  <a:close/>
                  <a:moveTo>
                    <a:pt x="0" y="121"/>
                  </a:moveTo>
                  <a:lnTo>
                    <a:pt x="0" y="110"/>
                  </a:lnTo>
                  <a:lnTo>
                    <a:pt x="28" y="110"/>
                  </a:lnTo>
                  <a:lnTo>
                    <a:pt x="28" y="121"/>
                  </a:lnTo>
                  <a:lnTo>
                    <a:pt x="0" y="121"/>
                  </a:lnTo>
                  <a:close/>
                  <a:moveTo>
                    <a:pt x="28" y="110"/>
                  </a:moveTo>
                  <a:lnTo>
                    <a:pt x="17" y="110"/>
                  </a:lnTo>
                  <a:lnTo>
                    <a:pt x="28" y="110"/>
                  </a:lnTo>
                  <a:close/>
                  <a:moveTo>
                    <a:pt x="0" y="110"/>
                  </a:moveTo>
                  <a:lnTo>
                    <a:pt x="0" y="108"/>
                  </a:lnTo>
                  <a:lnTo>
                    <a:pt x="0" y="107"/>
                  </a:lnTo>
                  <a:lnTo>
                    <a:pt x="0" y="106"/>
                  </a:lnTo>
                  <a:lnTo>
                    <a:pt x="0" y="104"/>
                  </a:lnTo>
                  <a:lnTo>
                    <a:pt x="0" y="103"/>
                  </a:lnTo>
                  <a:lnTo>
                    <a:pt x="28" y="103"/>
                  </a:lnTo>
                  <a:lnTo>
                    <a:pt x="28" y="104"/>
                  </a:lnTo>
                  <a:lnTo>
                    <a:pt x="28" y="107"/>
                  </a:lnTo>
                  <a:lnTo>
                    <a:pt x="28" y="110"/>
                  </a:lnTo>
                  <a:lnTo>
                    <a:pt x="0" y="110"/>
                  </a:lnTo>
                  <a:close/>
                  <a:moveTo>
                    <a:pt x="0" y="103"/>
                  </a:moveTo>
                  <a:lnTo>
                    <a:pt x="0" y="93"/>
                  </a:lnTo>
                  <a:lnTo>
                    <a:pt x="28" y="88"/>
                  </a:lnTo>
                  <a:lnTo>
                    <a:pt x="28" y="92"/>
                  </a:lnTo>
                  <a:lnTo>
                    <a:pt x="28" y="95"/>
                  </a:lnTo>
                  <a:lnTo>
                    <a:pt x="28" y="96"/>
                  </a:lnTo>
                  <a:lnTo>
                    <a:pt x="28" y="97"/>
                  </a:lnTo>
                  <a:lnTo>
                    <a:pt x="28" y="100"/>
                  </a:lnTo>
                  <a:lnTo>
                    <a:pt x="28" y="103"/>
                  </a:lnTo>
                  <a:lnTo>
                    <a:pt x="0" y="103"/>
                  </a:lnTo>
                  <a:close/>
                  <a:moveTo>
                    <a:pt x="0" y="93"/>
                  </a:moveTo>
                  <a:lnTo>
                    <a:pt x="12" y="93"/>
                  </a:lnTo>
                  <a:lnTo>
                    <a:pt x="0" y="93"/>
                  </a:lnTo>
                  <a:close/>
                  <a:moveTo>
                    <a:pt x="0" y="93"/>
                  </a:moveTo>
                  <a:lnTo>
                    <a:pt x="28" y="88"/>
                  </a:lnTo>
                  <a:lnTo>
                    <a:pt x="0" y="93"/>
                  </a:lnTo>
                  <a:close/>
                  <a:moveTo>
                    <a:pt x="28" y="88"/>
                  </a:moveTo>
                  <a:lnTo>
                    <a:pt x="12" y="88"/>
                  </a:lnTo>
                  <a:lnTo>
                    <a:pt x="28" y="88"/>
                  </a:lnTo>
                  <a:close/>
                  <a:moveTo>
                    <a:pt x="0" y="93"/>
                  </a:moveTo>
                  <a:lnTo>
                    <a:pt x="0" y="85"/>
                  </a:lnTo>
                  <a:lnTo>
                    <a:pt x="28" y="82"/>
                  </a:lnTo>
                  <a:lnTo>
                    <a:pt x="28" y="88"/>
                  </a:lnTo>
                  <a:lnTo>
                    <a:pt x="0" y="93"/>
                  </a:lnTo>
                  <a:close/>
                  <a:moveTo>
                    <a:pt x="0" y="85"/>
                  </a:moveTo>
                  <a:lnTo>
                    <a:pt x="0" y="75"/>
                  </a:lnTo>
                  <a:lnTo>
                    <a:pt x="23" y="75"/>
                  </a:lnTo>
                  <a:lnTo>
                    <a:pt x="23" y="77"/>
                  </a:lnTo>
                  <a:lnTo>
                    <a:pt x="25" y="77"/>
                  </a:lnTo>
                  <a:lnTo>
                    <a:pt x="25" y="78"/>
                  </a:lnTo>
                  <a:lnTo>
                    <a:pt x="25" y="79"/>
                  </a:lnTo>
                  <a:lnTo>
                    <a:pt x="26" y="81"/>
                  </a:lnTo>
                  <a:lnTo>
                    <a:pt x="28" y="82"/>
                  </a:lnTo>
                  <a:lnTo>
                    <a:pt x="0" y="85"/>
                  </a:lnTo>
                  <a:close/>
                  <a:moveTo>
                    <a:pt x="23" y="75"/>
                  </a:moveTo>
                  <a:lnTo>
                    <a:pt x="12" y="75"/>
                  </a:lnTo>
                  <a:lnTo>
                    <a:pt x="23" y="75"/>
                  </a:lnTo>
                  <a:close/>
                  <a:moveTo>
                    <a:pt x="0" y="75"/>
                  </a:moveTo>
                  <a:lnTo>
                    <a:pt x="0" y="72"/>
                  </a:lnTo>
                  <a:lnTo>
                    <a:pt x="0" y="70"/>
                  </a:lnTo>
                  <a:lnTo>
                    <a:pt x="0" y="68"/>
                  </a:lnTo>
                  <a:lnTo>
                    <a:pt x="0" y="65"/>
                  </a:lnTo>
                  <a:lnTo>
                    <a:pt x="0" y="63"/>
                  </a:lnTo>
                  <a:lnTo>
                    <a:pt x="0" y="60"/>
                  </a:lnTo>
                  <a:lnTo>
                    <a:pt x="23" y="60"/>
                  </a:lnTo>
                  <a:lnTo>
                    <a:pt x="23" y="63"/>
                  </a:lnTo>
                  <a:lnTo>
                    <a:pt x="23" y="65"/>
                  </a:lnTo>
                  <a:lnTo>
                    <a:pt x="23" y="68"/>
                  </a:lnTo>
                  <a:lnTo>
                    <a:pt x="23" y="70"/>
                  </a:lnTo>
                  <a:lnTo>
                    <a:pt x="23" y="72"/>
                  </a:lnTo>
                  <a:lnTo>
                    <a:pt x="23" y="75"/>
                  </a:lnTo>
                  <a:lnTo>
                    <a:pt x="0" y="75"/>
                  </a:lnTo>
                  <a:close/>
                  <a:moveTo>
                    <a:pt x="0" y="60"/>
                  </a:moveTo>
                  <a:lnTo>
                    <a:pt x="0" y="49"/>
                  </a:lnTo>
                  <a:lnTo>
                    <a:pt x="23" y="46"/>
                  </a:lnTo>
                  <a:lnTo>
                    <a:pt x="23" y="49"/>
                  </a:lnTo>
                  <a:lnTo>
                    <a:pt x="23" y="52"/>
                  </a:lnTo>
                  <a:lnTo>
                    <a:pt x="23" y="53"/>
                  </a:lnTo>
                  <a:lnTo>
                    <a:pt x="23" y="56"/>
                  </a:lnTo>
                  <a:lnTo>
                    <a:pt x="23" y="57"/>
                  </a:lnTo>
                  <a:lnTo>
                    <a:pt x="23" y="60"/>
                  </a:lnTo>
                  <a:lnTo>
                    <a:pt x="0" y="60"/>
                  </a:lnTo>
                  <a:close/>
                  <a:moveTo>
                    <a:pt x="23" y="46"/>
                  </a:moveTo>
                  <a:lnTo>
                    <a:pt x="12" y="49"/>
                  </a:lnTo>
                  <a:lnTo>
                    <a:pt x="23" y="46"/>
                  </a:lnTo>
                  <a:close/>
                  <a:moveTo>
                    <a:pt x="0" y="49"/>
                  </a:moveTo>
                  <a:lnTo>
                    <a:pt x="0" y="47"/>
                  </a:lnTo>
                  <a:lnTo>
                    <a:pt x="0" y="45"/>
                  </a:lnTo>
                  <a:lnTo>
                    <a:pt x="0" y="43"/>
                  </a:lnTo>
                  <a:lnTo>
                    <a:pt x="0" y="42"/>
                  </a:lnTo>
                  <a:lnTo>
                    <a:pt x="0" y="40"/>
                  </a:lnTo>
                  <a:lnTo>
                    <a:pt x="0" y="39"/>
                  </a:lnTo>
                  <a:lnTo>
                    <a:pt x="23" y="39"/>
                  </a:lnTo>
                  <a:lnTo>
                    <a:pt x="23" y="40"/>
                  </a:lnTo>
                  <a:lnTo>
                    <a:pt x="23" y="43"/>
                  </a:lnTo>
                  <a:lnTo>
                    <a:pt x="23" y="46"/>
                  </a:lnTo>
                  <a:lnTo>
                    <a:pt x="0" y="49"/>
                  </a:lnTo>
                  <a:close/>
                  <a:moveTo>
                    <a:pt x="0" y="39"/>
                  </a:moveTo>
                  <a:lnTo>
                    <a:pt x="0" y="10"/>
                  </a:lnTo>
                  <a:lnTo>
                    <a:pt x="20" y="28"/>
                  </a:lnTo>
                  <a:lnTo>
                    <a:pt x="12" y="39"/>
                  </a:lnTo>
                  <a:lnTo>
                    <a:pt x="0" y="39"/>
                  </a:lnTo>
                  <a:close/>
                  <a:moveTo>
                    <a:pt x="20" y="28"/>
                  </a:moveTo>
                  <a:lnTo>
                    <a:pt x="20" y="28"/>
                  </a:lnTo>
                  <a:lnTo>
                    <a:pt x="21" y="29"/>
                  </a:lnTo>
                  <a:lnTo>
                    <a:pt x="23" y="31"/>
                  </a:lnTo>
                  <a:lnTo>
                    <a:pt x="25" y="32"/>
                  </a:lnTo>
                  <a:lnTo>
                    <a:pt x="28" y="35"/>
                  </a:lnTo>
                  <a:lnTo>
                    <a:pt x="31" y="39"/>
                  </a:lnTo>
                  <a:lnTo>
                    <a:pt x="35" y="42"/>
                  </a:lnTo>
                  <a:lnTo>
                    <a:pt x="40" y="46"/>
                  </a:lnTo>
                  <a:lnTo>
                    <a:pt x="23" y="64"/>
                  </a:lnTo>
                  <a:lnTo>
                    <a:pt x="20" y="61"/>
                  </a:lnTo>
                  <a:lnTo>
                    <a:pt x="18" y="60"/>
                  </a:lnTo>
                  <a:lnTo>
                    <a:pt x="17" y="58"/>
                  </a:lnTo>
                  <a:lnTo>
                    <a:pt x="14" y="56"/>
                  </a:lnTo>
                  <a:lnTo>
                    <a:pt x="12" y="54"/>
                  </a:lnTo>
                  <a:lnTo>
                    <a:pt x="11" y="53"/>
                  </a:lnTo>
                  <a:lnTo>
                    <a:pt x="8" y="50"/>
                  </a:lnTo>
                  <a:lnTo>
                    <a:pt x="6" y="49"/>
                  </a:lnTo>
                  <a:lnTo>
                    <a:pt x="3" y="47"/>
                  </a:lnTo>
                  <a:lnTo>
                    <a:pt x="1" y="46"/>
                  </a:lnTo>
                  <a:lnTo>
                    <a:pt x="0" y="46"/>
                  </a:lnTo>
                  <a:lnTo>
                    <a:pt x="20" y="28"/>
                  </a:lnTo>
                  <a:close/>
                  <a:moveTo>
                    <a:pt x="23" y="64"/>
                  </a:moveTo>
                  <a:lnTo>
                    <a:pt x="32" y="53"/>
                  </a:lnTo>
                  <a:lnTo>
                    <a:pt x="23" y="64"/>
                  </a:lnTo>
                  <a:close/>
                  <a:moveTo>
                    <a:pt x="40" y="46"/>
                  </a:moveTo>
                  <a:lnTo>
                    <a:pt x="42" y="46"/>
                  </a:lnTo>
                  <a:lnTo>
                    <a:pt x="43" y="46"/>
                  </a:lnTo>
                  <a:lnTo>
                    <a:pt x="43" y="47"/>
                  </a:lnTo>
                  <a:lnTo>
                    <a:pt x="45" y="47"/>
                  </a:lnTo>
                  <a:lnTo>
                    <a:pt x="46" y="49"/>
                  </a:lnTo>
                  <a:lnTo>
                    <a:pt x="46" y="50"/>
                  </a:lnTo>
                  <a:lnTo>
                    <a:pt x="48" y="52"/>
                  </a:lnTo>
                  <a:lnTo>
                    <a:pt x="48" y="53"/>
                  </a:lnTo>
                  <a:lnTo>
                    <a:pt x="35" y="71"/>
                  </a:lnTo>
                  <a:lnTo>
                    <a:pt x="34" y="70"/>
                  </a:lnTo>
                  <a:lnTo>
                    <a:pt x="32" y="68"/>
                  </a:lnTo>
                  <a:lnTo>
                    <a:pt x="29" y="67"/>
                  </a:lnTo>
                  <a:lnTo>
                    <a:pt x="26" y="65"/>
                  </a:lnTo>
                  <a:lnTo>
                    <a:pt x="25" y="65"/>
                  </a:lnTo>
                  <a:lnTo>
                    <a:pt x="23" y="64"/>
                  </a:lnTo>
                  <a:lnTo>
                    <a:pt x="40" y="46"/>
                  </a:lnTo>
                  <a:close/>
                  <a:moveTo>
                    <a:pt x="48" y="53"/>
                  </a:moveTo>
                  <a:lnTo>
                    <a:pt x="49" y="53"/>
                  </a:lnTo>
                  <a:lnTo>
                    <a:pt x="51" y="53"/>
                  </a:lnTo>
                  <a:lnTo>
                    <a:pt x="54" y="54"/>
                  </a:lnTo>
                  <a:lnTo>
                    <a:pt x="57" y="56"/>
                  </a:lnTo>
                  <a:lnTo>
                    <a:pt x="58" y="57"/>
                  </a:lnTo>
                  <a:lnTo>
                    <a:pt x="60" y="57"/>
                  </a:lnTo>
                  <a:lnTo>
                    <a:pt x="48" y="78"/>
                  </a:lnTo>
                  <a:lnTo>
                    <a:pt x="46" y="77"/>
                  </a:lnTo>
                  <a:lnTo>
                    <a:pt x="45" y="77"/>
                  </a:lnTo>
                  <a:lnTo>
                    <a:pt x="42" y="75"/>
                  </a:lnTo>
                  <a:lnTo>
                    <a:pt x="38" y="74"/>
                  </a:lnTo>
                  <a:lnTo>
                    <a:pt x="37" y="72"/>
                  </a:lnTo>
                  <a:lnTo>
                    <a:pt x="35" y="71"/>
                  </a:lnTo>
                  <a:lnTo>
                    <a:pt x="48" y="53"/>
                  </a:lnTo>
                  <a:close/>
                  <a:moveTo>
                    <a:pt x="48" y="78"/>
                  </a:moveTo>
                  <a:lnTo>
                    <a:pt x="55" y="67"/>
                  </a:lnTo>
                  <a:lnTo>
                    <a:pt x="48" y="78"/>
                  </a:lnTo>
                  <a:close/>
                  <a:moveTo>
                    <a:pt x="60" y="57"/>
                  </a:moveTo>
                  <a:lnTo>
                    <a:pt x="51" y="78"/>
                  </a:lnTo>
                  <a:lnTo>
                    <a:pt x="48" y="78"/>
                  </a:lnTo>
                  <a:lnTo>
                    <a:pt x="60" y="57"/>
                  </a:lnTo>
                  <a:close/>
                  <a:moveTo>
                    <a:pt x="51" y="78"/>
                  </a:moveTo>
                  <a:lnTo>
                    <a:pt x="55" y="67"/>
                  </a:lnTo>
                  <a:lnTo>
                    <a:pt x="51" y="78"/>
                  </a:lnTo>
                  <a:close/>
                  <a:moveTo>
                    <a:pt x="60" y="57"/>
                  </a:moveTo>
                  <a:lnTo>
                    <a:pt x="60" y="57"/>
                  </a:lnTo>
                  <a:lnTo>
                    <a:pt x="60" y="58"/>
                  </a:lnTo>
                  <a:lnTo>
                    <a:pt x="60" y="60"/>
                  </a:lnTo>
                  <a:lnTo>
                    <a:pt x="62" y="60"/>
                  </a:lnTo>
                  <a:lnTo>
                    <a:pt x="63" y="60"/>
                  </a:lnTo>
                  <a:lnTo>
                    <a:pt x="55" y="82"/>
                  </a:lnTo>
                  <a:lnTo>
                    <a:pt x="54" y="82"/>
                  </a:lnTo>
                  <a:lnTo>
                    <a:pt x="54" y="81"/>
                  </a:lnTo>
                  <a:lnTo>
                    <a:pt x="52" y="81"/>
                  </a:lnTo>
                  <a:lnTo>
                    <a:pt x="52" y="79"/>
                  </a:lnTo>
                  <a:lnTo>
                    <a:pt x="51" y="78"/>
                  </a:lnTo>
                  <a:lnTo>
                    <a:pt x="60" y="57"/>
                  </a:lnTo>
                  <a:close/>
                  <a:moveTo>
                    <a:pt x="63" y="60"/>
                  </a:moveTo>
                  <a:lnTo>
                    <a:pt x="65" y="60"/>
                  </a:lnTo>
                  <a:lnTo>
                    <a:pt x="66" y="60"/>
                  </a:lnTo>
                  <a:lnTo>
                    <a:pt x="68" y="60"/>
                  </a:lnTo>
                  <a:lnTo>
                    <a:pt x="60" y="82"/>
                  </a:lnTo>
                  <a:lnTo>
                    <a:pt x="58" y="82"/>
                  </a:lnTo>
                  <a:lnTo>
                    <a:pt x="57" y="82"/>
                  </a:lnTo>
                  <a:lnTo>
                    <a:pt x="55" y="82"/>
                  </a:lnTo>
                  <a:lnTo>
                    <a:pt x="63" y="60"/>
                  </a:lnTo>
                  <a:close/>
                  <a:moveTo>
                    <a:pt x="68" y="60"/>
                  </a:moveTo>
                  <a:lnTo>
                    <a:pt x="69" y="61"/>
                  </a:lnTo>
                  <a:lnTo>
                    <a:pt x="71" y="63"/>
                  </a:lnTo>
                  <a:lnTo>
                    <a:pt x="74" y="63"/>
                  </a:lnTo>
                  <a:lnTo>
                    <a:pt x="75" y="63"/>
                  </a:lnTo>
                  <a:lnTo>
                    <a:pt x="82" y="64"/>
                  </a:lnTo>
                  <a:lnTo>
                    <a:pt x="88" y="64"/>
                  </a:lnTo>
                  <a:lnTo>
                    <a:pt x="88" y="85"/>
                  </a:lnTo>
                  <a:lnTo>
                    <a:pt x="83" y="85"/>
                  </a:lnTo>
                  <a:lnTo>
                    <a:pt x="78" y="85"/>
                  </a:lnTo>
                  <a:lnTo>
                    <a:pt x="75" y="85"/>
                  </a:lnTo>
                  <a:lnTo>
                    <a:pt x="72" y="85"/>
                  </a:lnTo>
                  <a:lnTo>
                    <a:pt x="69" y="85"/>
                  </a:lnTo>
                  <a:lnTo>
                    <a:pt x="66" y="83"/>
                  </a:lnTo>
                  <a:lnTo>
                    <a:pt x="63" y="83"/>
                  </a:lnTo>
                  <a:lnTo>
                    <a:pt x="60" y="82"/>
                  </a:lnTo>
                  <a:lnTo>
                    <a:pt x="68" y="60"/>
                  </a:lnTo>
                  <a:close/>
                  <a:moveTo>
                    <a:pt x="88" y="85"/>
                  </a:moveTo>
                  <a:lnTo>
                    <a:pt x="88" y="75"/>
                  </a:lnTo>
                  <a:lnTo>
                    <a:pt x="88" y="85"/>
                  </a:lnTo>
                  <a:close/>
                  <a:moveTo>
                    <a:pt x="83" y="64"/>
                  </a:moveTo>
                  <a:lnTo>
                    <a:pt x="86" y="64"/>
                  </a:lnTo>
                  <a:lnTo>
                    <a:pt x="88" y="64"/>
                  </a:lnTo>
                  <a:lnTo>
                    <a:pt x="89" y="64"/>
                  </a:lnTo>
                  <a:lnTo>
                    <a:pt x="91" y="64"/>
                  </a:lnTo>
                  <a:lnTo>
                    <a:pt x="94" y="85"/>
                  </a:lnTo>
                  <a:lnTo>
                    <a:pt x="92" y="85"/>
                  </a:lnTo>
                  <a:lnTo>
                    <a:pt x="91" y="85"/>
                  </a:lnTo>
                  <a:lnTo>
                    <a:pt x="89" y="85"/>
                  </a:lnTo>
                  <a:lnTo>
                    <a:pt x="88" y="85"/>
                  </a:lnTo>
                  <a:lnTo>
                    <a:pt x="83" y="64"/>
                  </a:lnTo>
                  <a:close/>
                  <a:moveTo>
                    <a:pt x="91" y="64"/>
                  </a:moveTo>
                  <a:lnTo>
                    <a:pt x="92" y="64"/>
                  </a:lnTo>
                  <a:lnTo>
                    <a:pt x="94" y="63"/>
                  </a:lnTo>
                  <a:lnTo>
                    <a:pt x="95" y="61"/>
                  </a:lnTo>
                  <a:lnTo>
                    <a:pt x="97" y="61"/>
                  </a:lnTo>
                  <a:lnTo>
                    <a:pt x="98" y="61"/>
                  </a:lnTo>
                  <a:lnTo>
                    <a:pt x="98" y="60"/>
                  </a:lnTo>
                  <a:lnTo>
                    <a:pt x="106" y="85"/>
                  </a:lnTo>
                  <a:lnTo>
                    <a:pt x="94" y="85"/>
                  </a:lnTo>
                  <a:lnTo>
                    <a:pt x="91" y="64"/>
                  </a:lnTo>
                  <a:close/>
                  <a:moveTo>
                    <a:pt x="106" y="85"/>
                  </a:moveTo>
                  <a:lnTo>
                    <a:pt x="103" y="71"/>
                  </a:lnTo>
                  <a:lnTo>
                    <a:pt x="106" y="85"/>
                  </a:lnTo>
                  <a:close/>
                  <a:moveTo>
                    <a:pt x="98" y="60"/>
                  </a:moveTo>
                  <a:lnTo>
                    <a:pt x="111" y="60"/>
                  </a:lnTo>
                  <a:lnTo>
                    <a:pt x="114" y="82"/>
                  </a:lnTo>
                  <a:lnTo>
                    <a:pt x="106" y="85"/>
                  </a:lnTo>
                  <a:lnTo>
                    <a:pt x="98" y="60"/>
                  </a:lnTo>
                  <a:close/>
                  <a:moveTo>
                    <a:pt x="114" y="82"/>
                  </a:moveTo>
                  <a:lnTo>
                    <a:pt x="111" y="71"/>
                  </a:lnTo>
                  <a:lnTo>
                    <a:pt x="114" y="82"/>
                  </a:lnTo>
                  <a:close/>
                  <a:moveTo>
                    <a:pt x="111" y="60"/>
                  </a:moveTo>
                  <a:lnTo>
                    <a:pt x="118" y="57"/>
                  </a:lnTo>
                  <a:lnTo>
                    <a:pt x="126" y="82"/>
                  </a:lnTo>
                  <a:lnTo>
                    <a:pt x="114" y="82"/>
                  </a:lnTo>
                  <a:lnTo>
                    <a:pt x="111" y="60"/>
                  </a:lnTo>
                  <a:close/>
                  <a:moveTo>
                    <a:pt x="118" y="57"/>
                  </a:moveTo>
                  <a:lnTo>
                    <a:pt x="123" y="67"/>
                  </a:lnTo>
                  <a:lnTo>
                    <a:pt x="118" y="57"/>
                  </a:lnTo>
                  <a:close/>
                  <a:moveTo>
                    <a:pt x="118" y="57"/>
                  </a:moveTo>
                  <a:lnTo>
                    <a:pt x="126" y="82"/>
                  </a:lnTo>
                  <a:lnTo>
                    <a:pt x="118" y="57"/>
                  </a:lnTo>
                  <a:close/>
                  <a:moveTo>
                    <a:pt x="126" y="82"/>
                  </a:moveTo>
                  <a:lnTo>
                    <a:pt x="123" y="67"/>
                  </a:lnTo>
                  <a:lnTo>
                    <a:pt x="126" y="82"/>
                  </a:lnTo>
                  <a:close/>
                  <a:moveTo>
                    <a:pt x="118" y="57"/>
                  </a:moveTo>
                  <a:lnTo>
                    <a:pt x="154" y="49"/>
                  </a:lnTo>
                  <a:lnTo>
                    <a:pt x="162" y="75"/>
                  </a:lnTo>
                  <a:lnTo>
                    <a:pt x="126" y="82"/>
                  </a:lnTo>
                  <a:lnTo>
                    <a:pt x="118" y="57"/>
                  </a:lnTo>
                  <a:close/>
                  <a:moveTo>
                    <a:pt x="154" y="49"/>
                  </a:moveTo>
                  <a:lnTo>
                    <a:pt x="194" y="42"/>
                  </a:lnTo>
                  <a:lnTo>
                    <a:pt x="197" y="64"/>
                  </a:lnTo>
                  <a:lnTo>
                    <a:pt x="162" y="75"/>
                  </a:lnTo>
                  <a:lnTo>
                    <a:pt x="154" y="49"/>
                  </a:lnTo>
                  <a:close/>
                  <a:moveTo>
                    <a:pt x="194" y="42"/>
                  </a:moveTo>
                  <a:lnTo>
                    <a:pt x="219" y="36"/>
                  </a:lnTo>
                  <a:lnTo>
                    <a:pt x="243" y="32"/>
                  </a:lnTo>
                  <a:lnTo>
                    <a:pt x="269" y="27"/>
                  </a:lnTo>
                  <a:lnTo>
                    <a:pt x="294" y="22"/>
                  </a:lnTo>
                  <a:lnTo>
                    <a:pt x="320" y="17"/>
                  </a:lnTo>
                  <a:lnTo>
                    <a:pt x="345" y="13"/>
                  </a:lnTo>
                  <a:lnTo>
                    <a:pt x="356" y="10"/>
                  </a:lnTo>
                  <a:lnTo>
                    <a:pt x="368" y="7"/>
                  </a:lnTo>
                  <a:lnTo>
                    <a:pt x="379" y="6"/>
                  </a:lnTo>
                  <a:lnTo>
                    <a:pt x="391" y="3"/>
                  </a:lnTo>
                  <a:lnTo>
                    <a:pt x="394" y="25"/>
                  </a:lnTo>
                  <a:lnTo>
                    <a:pt x="383" y="27"/>
                  </a:lnTo>
                  <a:lnTo>
                    <a:pt x="373" y="29"/>
                  </a:lnTo>
                  <a:lnTo>
                    <a:pt x="362" y="32"/>
                  </a:lnTo>
                  <a:lnTo>
                    <a:pt x="349" y="35"/>
                  </a:lnTo>
                  <a:lnTo>
                    <a:pt x="337" y="38"/>
                  </a:lnTo>
                  <a:lnTo>
                    <a:pt x="325" y="40"/>
                  </a:lnTo>
                  <a:lnTo>
                    <a:pt x="313" y="43"/>
                  </a:lnTo>
                  <a:lnTo>
                    <a:pt x="300" y="46"/>
                  </a:lnTo>
                  <a:lnTo>
                    <a:pt x="274" y="50"/>
                  </a:lnTo>
                  <a:lnTo>
                    <a:pt x="248" y="56"/>
                  </a:lnTo>
                  <a:lnTo>
                    <a:pt x="223" y="60"/>
                  </a:lnTo>
                  <a:lnTo>
                    <a:pt x="197" y="64"/>
                  </a:lnTo>
                  <a:lnTo>
                    <a:pt x="194" y="42"/>
                  </a:lnTo>
                  <a:close/>
                  <a:moveTo>
                    <a:pt x="391" y="3"/>
                  </a:moveTo>
                  <a:lnTo>
                    <a:pt x="394" y="3"/>
                  </a:lnTo>
                  <a:lnTo>
                    <a:pt x="396" y="3"/>
                  </a:lnTo>
                  <a:lnTo>
                    <a:pt x="397" y="3"/>
                  </a:lnTo>
                  <a:lnTo>
                    <a:pt x="399" y="2"/>
                  </a:lnTo>
                  <a:lnTo>
                    <a:pt x="400" y="2"/>
                  </a:lnTo>
                  <a:lnTo>
                    <a:pt x="402" y="0"/>
                  </a:lnTo>
                  <a:lnTo>
                    <a:pt x="411" y="25"/>
                  </a:lnTo>
                  <a:lnTo>
                    <a:pt x="408" y="25"/>
                  </a:lnTo>
                  <a:lnTo>
                    <a:pt x="405" y="25"/>
                  </a:lnTo>
                  <a:lnTo>
                    <a:pt x="403" y="25"/>
                  </a:lnTo>
                  <a:lnTo>
                    <a:pt x="400" y="25"/>
                  </a:lnTo>
                  <a:lnTo>
                    <a:pt x="397" y="25"/>
                  </a:lnTo>
                  <a:lnTo>
                    <a:pt x="394" y="25"/>
                  </a:lnTo>
                  <a:lnTo>
                    <a:pt x="391" y="3"/>
                  </a:lnTo>
                  <a:close/>
                  <a:moveTo>
                    <a:pt x="402" y="0"/>
                  </a:moveTo>
                  <a:lnTo>
                    <a:pt x="405" y="0"/>
                  </a:lnTo>
                  <a:lnTo>
                    <a:pt x="408" y="0"/>
                  </a:lnTo>
                  <a:lnTo>
                    <a:pt x="410" y="0"/>
                  </a:lnTo>
                  <a:lnTo>
                    <a:pt x="411" y="0"/>
                  </a:lnTo>
                  <a:lnTo>
                    <a:pt x="416" y="0"/>
                  </a:lnTo>
                  <a:lnTo>
                    <a:pt x="419" y="0"/>
                  </a:lnTo>
                  <a:lnTo>
                    <a:pt x="422" y="21"/>
                  </a:lnTo>
                  <a:lnTo>
                    <a:pt x="419" y="21"/>
                  </a:lnTo>
                  <a:lnTo>
                    <a:pt x="416" y="22"/>
                  </a:lnTo>
                  <a:lnTo>
                    <a:pt x="414" y="22"/>
                  </a:lnTo>
                  <a:lnTo>
                    <a:pt x="413" y="22"/>
                  </a:lnTo>
                  <a:lnTo>
                    <a:pt x="413" y="24"/>
                  </a:lnTo>
                  <a:lnTo>
                    <a:pt x="411" y="25"/>
                  </a:lnTo>
                  <a:lnTo>
                    <a:pt x="402" y="0"/>
                  </a:lnTo>
                  <a:close/>
                  <a:moveTo>
                    <a:pt x="419" y="0"/>
                  </a:moveTo>
                  <a:lnTo>
                    <a:pt x="422" y="0"/>
                  </a:lnTo>
                  <a:lnTo>
                    <a:pt x="422" y="10"/>
                  </a:lnTo>
                  <a:lnTo>
                    <a:pt x="419" y="0"/>
                  </a:lnTo>
                  <a:close/>
                  <a:moveTo>
                    <a:pt x="422" y="0"/>
                  </a:moveTo>
                  <a:lnTo>
                    <a:pt x="422" y="21"/>
                  </a:lnTo>
                  <a:lnTo>
                    <a:pt x="419" y="21"/>
                  </a:lnTo>
                  <a:lnTo>
                    <a:pt x="422" y="0"/>
                  </a:lnTo>
                  <a:close/>
                  <a:moveTo>
                    <a:pt x="422" y="0"/>
                  </a:moveTo>
                  <a:lnTo>
                    <a:pt x="422" y="10"/>
                  </a:lnTo>
                  <a:lnTo>
                    <a:pt x="422" y="0"/>
                  </a:lnTo>
                  <a:close/>
                  <a:moveTo>
                    <a:pt x="422" y="0"/>
                  </a:moveTo>
                  <a:lnTo>
                    <a:pt x="423" y="0"/>
                  </a:lnTo>
                  <a:lnTo>
                    <a:pt x="425" y="0"/>
                  </a:lnTo>
                  <a:lnTo>
                    <a:pt x="426" y="0"/>
                  </a:lnTo>
                  <a:lnTo>
                    <a:pt x="422" y="21"/>
                  </a:lnTo>
                  <a:lnTo>
                    <a:pt x="422" y="0"/>
                  </a:lnTo>
                  <a:close/>
                  <a:moveTo>
                    <a:pt x="426" y="0"/>
                  </a:moveTo>
                  <a:lnTo>
                    <a:pt x="426" y="0"/>
                  </a:lnTo>
                  <a:lnTo>
                    <a:pt x="428" y="0"/>
                  </a:lnTo>
                  <a:lnTo>
                    <a:pt x="430" y="0"/>
                  </a:lnTo>
                  <a:lnTo>
                    <a:pt x="426" y="21"/>
                  </a:lnTo>
                  <a:lnTo>
                    <a:pt x="425" y="21"/>
                  </a:lnTo>
                  <a:lnTo>
                    <a:pt x="423" y="21"/>
                  </a:lnTo>
                  <a:lnTo>
                    <a:pt x="422" y="21"/>
                  </a:lnTo>
                  <a:lnTo>
                    <a:pt x="426" y="0"/>
                  </a:lnTo>
                  <a:close/>
                  <a:moveTo>
                    <a:pt x="430" y="0"/>
                  </a:moveTo>
                  <a:lnTo>
                    <a:pt x="433" y="0"/>
                  </a:lnTo>
                  <a:lnTo>
                    <a:pt x="434" y="0"/>
                  </a:lnTo>
                  <a:lnTo>
                    <a:pt x="437" y="0"/>
                  </a:lnTo>
                  <a:lnTo>
                    <a:pt x="440" y="0"/>
                  </a:lnTo>
                  <a:lnTo>
                    <a:pt x="442" y="2"/>
                  </a:lnTo>
                  <a:lnTo>
                    <a:pt x="443" y="2"/>
                  </a:lnTo>
                  <a:lnTo>
                    <a:pt x="445" y="3"/>
                  </a:lnTo>
                  <a:lnTo>
                    <a:pt x="442" y="25"/>
                  </a:lnTo>
                  <a:lnTo>
                    <a:pt x="440" y="25"/>
                  </a:lnTo>
                  <a:lnTo>
                    <a:pt x="439" y="24"/>
                  </a:lnTo>
                  <a:lnTo>
                    <a:pt x="436" y="24"/>
                  </a:lnTo>
                  <a:lnTo>
                    <a:pt x="434" y="22"/>
                  </a:lnTo>
                  <a:lnTo>
                    <a:pt x="431" y="22"/>
                  </a:lnTo>
                  <a:lnTo>
                    <a:pt x="430" y="21"/>
                  </a:lnTo>
                  <a:lnTo>
                    <a:pt x="426" y="21"/>
                  </a:lnTo>
                  <a:lnTo>
                    <a:pt x="430" y="0"/>
                  </a:lnTo>
                  <a:close/>
                  <a:moveTo>
                    <a:pt x="445" y="3"/>
                  </a:moveTo>
                  <a:lnTo>
                    <a:pt x="450" y="3"/>
                  </a:lnTo>
                  <a:lnTo>
                    <a:pt x="445" y="14"/>
                  </a:lnTo>
                  <a:lnTo>
                    <a:pt x="445" y="3"/>
                  </a:lnTo>
                  <a:close/>
                  <a:moveTo>
                    <a:pt x="450" y="3"/>
                  </a:moveTo>
                  <a:lnTo>
                    <a:pt x="450" y="3"/>
                  </a:lnTo>
                  <a:lnTo>
                    <a:pt x="451" y="3"/>
                  </a:lnTo>
                  <a:lnTo>
                    <a:pt x="453" y="3"/>
                  </a:lnTo>
                  <a:lnTo>
                    <a:pt x="454" y="3"/>
                  </a:lnTo>
                  <a:lnTo>
                    <a:pt x="457" y="3"/>
                  </a:lnTo>
                  <a:lnTo>
                    <a:pt x="450" y="28"/>
                  </a:lnTo>
                  <a:lnTo>
                    <a:pt x="450" y="27"/>
                  </a:lnTo>
                  <a:lnTo>
                    <a:pt x="448" y="27"/>
                  </a:lnTo>
                  <a:lnTo>
                    <a:pt x="448" y="25"/>
                  </a:lnTo>
                  <a:lnTo>
                    <a:pt x="446" y="25"/>
                  </a:lnTo>
                  <a:lnTo>
                    <a:pt x="445" y="25"/>
                  </a:lnTo>
                  <a:lnTo>
                    <a:pt x="442" y="25"/>
                  </a:lnTo>
                  <a:lnTo>
                    <a:pt x="450" y="3"/>
                  </a:lnTo>
                  <a:close/>
                  <a:moveTo>
                    <a:pt x="457" y="3"/>
                  </a:moveTo>
                  <a:lnTo>
                    <a:pt x="459" y="4"/>
                  </a:lnTo>
                  <a:lnTo>
                    <a:pt x="460" y="6"/>
                  </a:lnTo>
                  <a:lnTo>
                    <a:pt x="462" y="6"/>
                  </a:lnTo>
                  <a:lnTo>
                    <a:pt x="463" y="7"/>
                  </a:lnTo>
                  <a:lnTo>
                    <a:pt x="467" y="7"/>
                  </a:lnTo>
                  <a:lnTo>
                    <a:pt x="470" y="7"/>
                  </a:lnTo>
                  <a:lnTo>
                    <a:pt x="462" y="28"/>
                  </a:lnTo>
                  <a:lnTo>
                    <a:pt x="450" y="28"/>
                  </a:lnTo>
                  <a:lnTo>
                    <a:pt x="457" y="3"/>
                  </a:lnTo>
                  <a:close/>
                  <a:moveTo>
                    <a:pt x="470" y="7"/>
                  </a:moveTo>
                  <a:lnTo>
                    <a:pt x="465" y="18"/>
                  </a:lnTo>
                  <a:lnTo>
                    <a:pt x="470" y="7"/>
                  </a:lnTo>
                  <a:close/>
                  <a:moveTo>
                    <a:pt x="470" y="7"/>
                  </a:moveTo>
                  <a:lnTo>
                    <a:pt x="471" y="7"/>
                  </a:lnTo>
                  <a:lnTo>
                    <a:pt x="473" y="8"/>
                  </a:lnTo>
                  <a:lnTo>
                    <a:pt x="474" y="10"/>
                  </a:lnTo>
                  <a:lnTo>
                    <a:pt x="476" y="10"/>
                  </a:lnTo>
                  <a:lnTo>
                    <a:pt x="477" y="10"/>
                  </a:lnTo>
                  <a:lnTo>
                    <a:pt x="470" y="31"/>
                  </a:lnTo>
                  <a:lnTo>
                    <a:pt x="468" y="31"/>
                  </a:lnTo>
                  <a:lnTo>
                    <a:pt x="467" y="31"/>
                  </a:lnTo>
                  <a:lnTo>
                    <a:pt x="465" y="31"/>
                  </a:lnTo>
                  <a:lnTo>
                    <a:pt x="463" y="29"/>
                  </a:lnTo>
                  <a:lnTo>
                    <a:pt x="462" y="28"/>
                  </a:lnTo>
                  <a:lnTo>
                    <a:pt x="470" y="7"/>
                  </a:lnTo>
                  <a:close/>
                  <a:moveTo>
                    <a:pt x="477" y="10"/>
                  </a:moveTo>
                  <a:lnTo>
                    <a:pt x="479" y="10"/>
                  </a:lnTo>
                  <a:lnTo>
                    <a:pt x="480" y="10"/>
                  </a:lnTo>
                  <a:lnTo>
                    <a:pt x="482" y="11"/>
                  </a:lnTo>
                  <a:lnTo>
                    <a:pt x="483" y="13"/>
                  </a:lnTo>
                  <a:lnTo>
                    <a:pt x="485" y="14"/>
                  </a:lnTo>
                  <a:lnTo>
                    <a:pt x="477" y="35"/>
                  </a:lnTo>
                  <a:lnTo>
                    <a:pt x="476" y="35"/>
                  </a:lnTo>
                  <a:lnTo>
                    <a:pt x="474" y="35"/>
                  </a:lnTo>
                  <a:lnTo>
                    <a:pt x="473" y="33"/>
                  </a:lnTo>
                  <a:lnTo>
                    <a:pt x="471" y="32"/>
                  </a:lnTo>
                  <a:lnTo>
                    <a:pt x="470" y="31"/>
                  </a:lnTo>
                  <a:lnTo>
                    <a:pt x="477" y="10"/>
                  </a:lnTo>
                  <a:close/>
                  <a:moveTo>
                    <a:pt x="485" y="14"/>
                  </a:moveTo>
                  <a:lnTo>
                    <a:pt x="482" y="25"/>
                  </a:lnTo>
                  <a:lnTo>
                    <a:pt x="485" y="14"/>
                  </a:lnTo>
                  <a:close/>
                  <a:moveTo>
                    <a:pt x="485" y="14"/>
                  </a:moveTo>
                  <a:lnTo>
                    <a:pt x="488" y="15"/>
                  </a:lnTo>
                  <a:lnTo>
                    <a:pt x="491" y="17"/>
                  </a:lnTo>
                  <a:lnTo>
                    <a:pt x="493" y="17"/>
                  </a:lnTo>
                  <a:lnTo>
                    <a:pt x="494" y="17"/>
                  </a:lnTo>
                  <a:lnTo>
                    <a:pt x="496" y="17"/>
                  </a:lnTo>
                  <a:lnTo>
                    <a:pt x="496" y="18"/>
                  </a:lnTo>
                  <a:lnTo>
                    <a:pt x="497" y="18"/>
                  </a:lnTo>
                  <a:lnTo>
                    <a:pt x="490" y="39"/>
                  </a:lnTo>
                  <a:lnTo>
                    <a:pt x="488" y="39"/>
                  </a:lnTo>
                  <a:lnTo>
                    <a:pt x="487" y="38"/>
                  </a:lnTo>
                  <a:lnTo>
                    <a:pt x="483" y="38"/>
                  </a:lnTo>
                  <a:lnTo>
                    <a:pt x="480" y="38"/>
                  </a:lnTo>
                  <a:lnTo>
                    <a:pt x="477" y="36"/>
                  </a:lnTo>
                  <a:lnTo>
                    <a:pt x="473" y="35"/>
                  </a:lnTo>
                  <a:lnTo>
                    <a:pt x="485" y="14"/>
                  </a:lnTo>
                  <a:close/>
                  <a:moveTo>
                    <a:pt x="497" y="18"/>
                  </a:moveTo>
                  <a:lnTo>
                    <a:pt x="505" y="21"/>
                  </a:lnTo>
                  <a:lnTo>
                    <a:pt x="505" y="28"/>
                  </a:lnTo>
                  <a:lnTo>
                    <a:pt x="493" y="28"/>
                  </a:lnTo>
                  <a:lnTo>
                    <a:pt x="497" y="18"/>
                  </a:lnTo>
                  <a:close/>
                  <a:moveTo>
                    <a:pt x="505" y="28"/>
                  </a:moveTo>
                  <a:lnTo>
                    <a:pt x="505" y="39"/>
                  </a:lnTo>
                  <a:lnTo>
                    <a:pt x="482" y="39"/>
                  </a:lnTo>
                  <a:lnTo>
                    <a:pt x="482" y="28"/>
                  </a:lnTo>
                  <a:lnTo>
                    <a:pt x="505" y="28"/>
                  </a:lnTo>
                  <a:close/>
                  <a:moveTo>
                    <a:pt x="505" y="39"/>
                  </a:moveTo>
                  <a:lnTo>
                    <a:pt x="505" y="64"/>
                  </a:lnTo>
                  <a:lnTo>
                    <a:pt x="482" y="64"/>
                  </a:lnTo>
                  <a:lnTo>
                    <a:pt x="482" y="39"/>
                  </a:lnTo>
                  <a:lnTo>
                    <a:pt x="505" y="39"/>
                  </a:lnTo>
                  <a:close/>
                  <a:moveTo>
                    <a:pt x="505" y="64"/>
                  </a:moveTo>
                  <a:lnTo>
                    <a:pt x="505" y="93"/>
                  </a:lnTo>
                  <a:lnTo>
                    <a:pt x="482" y="93"/>
                  </a:lnTo>
                  <a:lnTo>
                    <a:pt x="482" y="64"/>
                  </a:lnTo>
                  <a:lnTo>
                    <a:pt x="505" y="64"/>
                  </a:lnTo>
                  <a:close/>
                  <a:moveTo>
                    <a:pt x="505" y="93"/>
                  </a:moveTo>
                  <a:lnTo>
                    <a:pt x="505" y="121"/>
                  </a:lnTo>
                  <a:lnTo>
                    <a:pt x="482" y="121"/>
                  </a:lnTo>
                  <a:lnTo>
                    <a:pt x="482" y="93"/>
                  </a:lnTo>
                  <a:lnTo>
                    <a:pt x="505" y="93"/>
                  </a:lnTo>
                  <a:close/>
                  <a:moveTo>
                    <a:pt x="505" y="121"/>
                  </a:moveTo>
                  <a:lnTo>
                    <a:pt x="505" y="146"/>
                  </a:lnTo>
                  <a:lnTo>
                    <a:pt x="482" y="146"/>
                  </a:lnTo>
                  <a:lnTo>
                    <a:pt x="482" y="121"/>
                  </a:lnTo>
                  <a:lnTo>
                    <a:pt x="505" y="121"/>
                  </a:lnTo>
                  <a:close/>
                  <a:moveTo>
                    <a:pt x="505" y="146"/>
                  </a:moveTo>
                  <a:lnTo>
                    <a:pt x="505" y="156"/>
                  </a:lnTo>
                  <a:lnTo>
                    <a:pt x="482" y="156"/>
                  </a:lnTo>
                  <a:lnTo>
                    <a:pt x="482" y="146"/>
                  </a:lnTo>
                  <a:lnTo>
                    <a:pt x="505" y="146"/>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8" name="Freeform 9"/>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w 481"/>
                <a:gd name="T115" fmla="*/ 1 h 198"/>
                <a:gd name="T116" fmla="*/ 0 w 481"/>
                <a:gd name="T117" fmla="*/ 1 h 198"/>
                <a:gd name="T118" fmla="*/ 0 w 481"/>
                <a:gd name="T119" fmla="*/ 1 h 198"/>
                <a:gd name="T120" fmla="*/ 0 w 481"/>
                <a:gd name="T121" fmla="*/ 1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1"/>
                <a:gd name="T184" fmla="*/ 0 h 198"/>
                <a:gd name="T185" fmla="*/ 481 w 481"/>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1" h="198">
                  <a:moveTo>
                    <a:pt x="481" y="146"/>
                  </a:moveTo>
                  <a:lnTo>
                    <a:pt x="481" y="144"/>
                  </a:lnTo>
                  <a:lnTo>
                    <a:pt x="479" y="144"/>
                  </a:lnTo>
                  <a:lnTo>
                    <a:pt x="478" y="143"/>
                  </a:lnTo>
                  <a:lnTo>
                    <a:pt x="476" y="143"/>
                  </a:lnTo>
                  <a:lnTo>
                    <a:pt x="473" y="142"/>
                  </a:lnTo>
                  <a:lnTo>
                    <a:pt x="470" y="140"/>
                  </a:lnTo>
                  <a:lnTo>
                    <a:pt x="465" y="139"/>
                  </a:lnTo>
                  <a:lnTo>
                    <a:pt x="464" y="139"/>
                  </a:lnTo>
                  <a:lnTo>
                    <a:pt x="462" y="137"/>
                  </a:lnTo>
                  <a:lnTo>
                    <a:pt x="458" y="136"/>
                  </a:lnTo>
                  <a:lnTo>
                    <a:pt x="453" y="136"/>
                  </a:lnTo>
                  <a:lnTo>
                    <a:pt x="451" y="136"/>
                  </a:lnTo>
                  <a:lnTo>
                    <a:pt x="450" y="136"/>
                  </a:lnTo>
                  <a:lnTo>
                    <a:pt x="447" y="135"/>
                  </a:lnTo>
                  <a:lnTo>
                    <a:pt x="444" y="133"/>
                  </a:lnTo>
                  <a:lnTo>
                    <a:pt x="438" y="132"/>
                  </a:lnTo>
                  <a:lnTo>
                    <a:pt x="431" y="130"/>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7"/>
                  </a:lnTo>
                  <a:lnTo>
                    <a:pt x="251" y="161"/>
                  </a:lnTo>
                  <a:lnTo>
                    <a:pt x="213" y="168"/>
                  </a:lnTo>
                  <a:lnTo>
                    <a:pt x="194" y="172"/>
                  </a:lnTo>
                  <a:lnTo>
                    <a:pt x="174" y="176"/>
                  </a:lnTo>
                  <a:lnTo>
                    <a:pt x="156" y="180"/>
                  </a:lnTo>
                  <a:lnTo>
                    <a:pt x="139" y="183"/>
                  </a:lnTo>
                  <a:lnTo>
                    <a:pt x="130" y="185"/>
                  </a:lnTo>
                  <a:lnTo>
                    <a:pt x="122" y="187"/>
                  </a:lnTo>
                  <a:lnTo>
                    <a:pt x="113" y="189"/>
                  </a:lnTo>
                  <a:lnTo>
                    <a:pt x="105" y="190"/>
                  </a:lnTo>
                  <a:lnTo>
                    <a:pt x="97" y="192"/>
                  </a:lnTo>
                  <a:lnTo>
                    <a:pt x="90" y="193"/>
                  </a:lnTo>
                  <a:lnTo>
                    <a:pt x="82" y="194"/>
                  </a:lnTo>
                  <a:lnTo>
                    <a:pt x="76" y="196"/>
                  </a:lnTo>
                  <a:lnTo>
                    <a:pt x="71" y="197"/>
                  </a:lnTo>
                  <a:lnTo>
                    <a:pt x="66" y="198"/>
                  </a:lnTo>
                  <a:lnTo>
                    <a:pt x="62" y="198"/>
                  </a:lnTo>
                  <a:lnTo>
                    <a:pt x="57" y="198"/>
                  </a:lnTo>
                  <a:lnTo>
                    <a:pt x="54" y="198"/>
                  </a:lnTo>
                  <a:lnTo>
                    <a:pt x="50" y="198"/>
                  </a:lnTo>
                  <a:lnTo>
                    <a:pt x="46" y="198"/>
                  </a:lnTo>
                  <a:lnTo>
                    <a:pt x="43" y="198"/>
                  </a:lnTo>
                  <a:lnTo>
                    <a:pt x="40" y="198"/>
                  </a:lnTo>
                  <a:lnTo>
                    <a:pt x="37" y="198"/>
                  </a:lnTo>
                  <a:lnTo>
                    <a:pt x="34" y="198"/>
                  </a:lnTo>
                  <a:lnTo>
                    <a:pt x="31" y="197"/>
                  </a:lnTo>
                  <a:lnTo>
                    <a:pt x="25" y="194"/>
                  </a:lnTo>
                  <a:lnTo>
                    <a:pt x="20" y="193"/>
                  </a:lnTo>
                  <a:lnTo>
                    <a:pt x="16" y="190"/>
                  </a:lnTo>
                  <a:lnTo>
                    <a:pt x="13" y="187"/>
                  </a:lnTo>
                  <a:lnTo>
                    <a:pt x="9" y="186"/>
                  </a:lnTo>
                  <a:lnTo>
                    <a:pt x="8" y="185"/>
                  </a:lnTo>
                  <a:lnTo>
                    <a:pt x="6"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6"/>
                  </a:lnTo>
                  <a:lnTo>
                    <a:pt x="0" y="123"/>
                  </a:lnTo>
                  <a:lnTo>
                    <a:pt x="0" y="119"/>
                  </a:lnTo>
                  <a:lnTo>
                    <a:pt x="0" y="115"/>
                  </a:lnTo>
                  <a:lnTo>
                    <a:pt x="0" y="112"/>
                  </a:lnTo>
                  <a:lnTo>
                    <a:pt x="0" y="111"/>
                  </a:lnTo>
                  <a:lnTo>
                    <a:pt x="0" y="108"/>
                  </a:lnTo>
                  <a:lnTo>
                    <a:pt x="0" y="107"/>
                  </a:lnTo>
                  <a:lnTo>
                    <a:pt x="0" y="103"/>
                  </a:lnTo>
                  <a:lnTo>
                    <a:pt x="0" y="100"/>
                  </a:lnTo>
                  <a:lnTo>
                    <a:pt x="0" y="97"/>
                  </a:lnTo>
                  <a:lnTo>
                    <a:pt x="0" y="96"/>
                  </a:lnTo>
                  <a:lnTo>
                    <a:pt x="0" y="93"/>
                  </a:lnTo>
                  <a:lnTo>
                    <a:pt x="0" y="90"/>
                  </a:lnTo>
                  <a:lnTo>
                    <a:pt x="0" y="89"/>
                  </a:lnTo>
                  <a:lnTo>
                    <a:pt x="0" y="86"/>
                  </a:lnTo>
                  <a:lnTo>
                    <a:pt x="0" y="85"/>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4"/>
                  </a:lnTo>
                  <a:lnTo>
                    <a:pt x="85" y="64"/>
                  </a:lnTo>
                  <a:lnTo>
                    <a:pt x="86" y="62"/>
                  </a:lnTo>
                  <a:lnTo>
                    <a:pt x="90" y="62"/>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26"/>
                  </a:lnTo>
                  <a:lnTo>
                    <a:pt x="481" y="29"/>
                  </a:lnTo>
                  <a:lnTo>
                    <a:pt x="481" y="32"/>
                  </a:lnTo>
                  <a:lnTo>
                    <a:pt x="481" y="35"/>
                  </a:lnTo>
                  <a:lnTo>
                    <a:pt x="481" y="39"/>
                  </a:lnTo>
                  <a:lnTo>
                    <a:pt x="481" y="41"/>
                  </a:lnTo>
                  <a:lnTo>
                    <a:pt x="481" y="50"/>
                  </a:lnTo>
                  <a:lnTo>
                    <a:pt x="481" y="53"/>
                  </a:lnTo>
                  <a:lnTo>
                    <a:pt x="481" y="54"/>
                  </a:lnTo>
                  <a:lnTo>
                    <a:pt x="481" y="58"/>
                  </a:lnTo>
                  <a:lnTo>
                    <a:pt x="481" y="62"/>
                  </a:lnTo>
                  <a:lnTo>
                    <a:pt x="481" y="65"/>
                  </a:lnTo>
                  <a:lnTo>
                    <a:pt x="481" y="68"/>
                  </a:lnTo>
                  <a:lnTo>
                    <a:pt x="481" y="71"/>
                  </a:lnTo>
                  <a:lnTo>
                    <a:pt x="481" y="73"/>
                  </a:lnTo>
                  <a:lnTo>
                    <a:pt x="481" y="75"/>
                  </a:lnTo>
                  <a:lnTo>
                    <a:pt x="481" y="76"/>
                  </a:lnTo>
                  <a:lnTo>
                    <a:pt x="481" y="79"/>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lnTo>
                    <a:pt x="481" y="143"/>
                  </a:lnTo>
                  <a:lnTo>
                    <a:pt x="481" y="144"/>
                  </a:lnTo>
                  <a:lnTo>
                    <a:pt x="481" y="14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9" name="Freeform 10"/>
            <p:cNvSpPr>
              <a:spLocks noEditPoints="1"/>
            </p:cNvSpPr>
            <p:nvPr/>
          </p:nvSpPr>
          <p:spPr bwMode="auto">
            <a:xfrm>
              <a:off x="2982" y="754"/>
              <a:ext cx="253" cy="112"/>
            </a:xfrm>
            <a:custGeom>
              <a:avLst/>
              <a:gdLst>
                <a:gd name="T0" fmla="*/ 1 w 505"/>
                <a:gd name="T1" fmla="*/ 0 h 223"/>
                <a:gd name="T2" fmla="*/ 1 w 505"/>
                <a:gd name="T3" fmla="*/ 0 h 223"/>
                <a:gd name="T4" fmla="*/ 1 w 505"/>
                <a:gd name="T5" fmla="*/ 0 h 223"/>
                <a:gd name="T6" fmla="*/ 1 w 505"/>
                <a:gd name="T7" fmla="*/ 0 h 223"/>
                <a:gd name="T8" fmla="*/ 1 w 505"/>
                <a:gd name="T9" fmla="*/ 0 h 223"/>
                <a:gd name="T10" fmla="*/ 1 w 505"/>
                <a:gd name="T11" fmla="*/ 0 h 223"/>
                <a:gd name="T12" fmla="*/ 1 w 505"/>
                <a:gd name="T13" fmla="*/ 0 h 223"/>
                <a:gd name="T14" fmla="*/ 1 w 505"/>
                <a:gd name="T15" fmla="*/ 0 h 223"/>
                <a:gd name="T16" fmla="*/ 1 w 505"/>
                <a:gd name="T17" fmla="*/ 0 h 223"/>
                <a:gd name="T18" fmla="*/ 1 w 505"/>
                <a:gd name="T19" fmla="*/ 0 h 223"/>
                <a:gd name="T20" fmla="*/ 1 w 505"/>
                <a:gd name="T21" fmla="*/ 0 h 223"/>
                <a:gd name="T22" fmla="*/ 1 w 505"/>
                <a:gd name="T23" fmla="*/ 0 h 223"/>
                <a:gd name="T24" fmla="*/ 1 w 505"/>
                <a:gd name="T25" fmla="*/ 0 h 223"/>
                <a:gd name="T26" fmla="*/ 1 w 505"/>
                <a:gd name="T27" fmla="*/ 0 h 223"/>
                <a:gd name="T28" fmla="*/ 1 w 505"/>
                <a:gd name="T29" fmla="*/ 0 h 223"/>
                <a:gd name="T30" fmla="*/ 1 w 505"/>
                <a:gd name="T31" fmla="*/ 0 h 223"/>
                <a:gd name="T32" fmla="*/ 1 w 505"/>
                <a:gd name="T33" fmla="*/ 0 h 223"/>
                <a:gd name="T34" fmla="*/ 1 w 505"/>
                <a:gd name="T35" fmla="*/ 0 h 223"/>
                <a:gd name="T36" fmla="*/ 1 w 505"/>
                <a:gd name="T37" fmla="*/ 0 h 223"/>
                <a:gd name="T38" fmla="*/ 1 w 505"/>
                <a:gd name="T39" fmla="*/ 0 h 223"/>
                <a:gd name="T40" fmla="*/ 0 w 505"/>
                <a:gd name="T41" fmla="*/ 0 h 223"/>
                <a:gd name="T42" fmla="*/ 0 w 505"/>
                <a:gd name="T43" fmla="*/ 0 h 223"/>
                <a:gd name="T44" fmla="*/ 1 w 505"/>
                <a:gd name="T45" fmla="*/ 0 h 223"/>
                <a:gd name="T46" fmla="*/ 0 w 505"/>
                <a:gd name="T47" fmla="*/ 0 h 223"/>
                <a:gd name="T48" fmla="*/ 1 w 505"/>
                <a:gd name="T49" fmla="*/ 0 h 223"/>
                <a:gd name="T50" fmla="*/ 0 w 505"/>
                <a:gd name="T51" fmla="*/ 0 h 223"/>
                <a:gd name="T52" fmla="*/ 0 w 505"/>
                <a:gd name="T53" fmla="*/ 0 h 223"/>
                <a:gd name="T54" fmla="*/ 1 w 505"/>
                <a:gd name="T55" fmla="*/ 0 h 223"/>
                <a:gd name="T56" fmla="*/ 0 w 505"/>
                <a:gd name="T57" fmla="*/ 0 h 223"/>
                <a:gd name="T58" fmla="*/ 0 w 505"/>
                <a:gd name="T59" fmla="*/ 0 h 223"/>
                <a:gd name="T60" fmla="*/ 1 w 505"/>
                <a:gd name="T61" fmla="*/ 0 h 223"/>
                <a:gd name="T62" fmla="*/ 1 w 505"/>
                <a:gd name="T63" fmla="*/ 0 h 223"/>
                <a:gd name="T64" fmla="*/ 1 w 505"/>
                <a:gd name="T65" fmla="*/ 0 h 223"/>
                <a:gd name="T66" fmla="*/ 0 w 505"/>
                <a:gd name="T67" fmla="*/ 0 h 223"/>
                <a:gd name="T68" fmla="*/ 1 w 505"/>
                <a:gd name="T69" fmla="*/ 0 h 223"/>
                <a:gd name="T70" fmla="*/ 1 w 505"/>
                <a:gd name="T71" fmla="*/ 0 h 223"/>
                <a:gd name="T72" fmla="*/ 1 w 505"/>
                <a:gd name="T73" fmla="*/ 0 h 223"/>
                <a:gd name="T74" fmla="*/ 1 w 505"/>
                <a:gd name="T75" fmla="*/ 0 h 223"/>
                <a:gd name="T76" fmla="*/ 1 w 505"/>
                <a:gd name="T77" fmla="*/ 0 h 223"/>
                <a:gd name="T78" fmla="*/ 1 w 505"/>
                <a:gd name="T79" fmla="*/ 0 h 223"/>
                <a:gd name="T80" fmla="*/ 1 w 505"/>
                <a:gd name="T81" fmla="*/ 0 h 223"/>
                <a:gd name="T82" fmla="*/ 1 w 505"/>
                <a:gd name="T83" fmla="*/ 0 h 223"/>
                <a:gd name="T84" fmla="*/ 1 w 505"/>
                <a:gd name="T85" fmla="*/ 0 h 223"/>
                <a:gd name="T86" fmla="*/ 1 w 505"/>
                <a:gd name="T87" fmla="*/ 0 h 223"/>
                <a:gd name="T88" fmla="*/ 1 w 505"/>
                <a:gd name="T89" fmla="*/ 0 h 223"/>
                <a:gd name="T90" fmla="*/ 1 w 505"/>
                <a:gd name="T91" fmla="*/ 0 h 223"/>
                <a:gd name="T92" fmla="*/ 1 w 505"/>
                <a:gd name="T93" fmla="*/ 0 h 223"/>
                <a:gd name="T94" fmla="*/ 1 w 505"/>
                <a:gd name="T95" fmla="*/ 0 h 223"/>
                <a:gd name="T96" fmla="*/ 1 w 505"/>
                <a:gd name="T97" fmla="*/ 0 h 223"/>
                <a:gd name="T98" fmla="*/ 1 w 505"/>
                <a:gd name="T99" fmla="*/ 0 h 223"/>
                <a:gd name="T100" fmla="*/ 1 w 505"/>
                <a:gd name="T101" fmla="*/ 0 h 223"/>
                <a:gd name="T102" fmla="*/ 1 w 505"/>
                <a:gd name="T103" fmla="*/ 0 h 223"/>
                <a:gd name="T104" fmla="*/ 1 w 505"/>
                <a:gd name="T105" fmla="*/ 0 h 223"/>
                <a:gd name="T106" fmla="*/ 1 w 505"/>
                <a:gd name="T107" fmla="*/ 0 h 223"/>
                <a:gd name="T108" fmla="*/ 1 w 505"/>
                <a:gd name="T109" fmla="*/ 0 h 223"/>
                <a:gd name="T110" fmla="*/ 1 w 505"/>
                <a:gd name="T111" fmla="*/ 0 h 223"/>
                <a:gd name="T112" fmla="*/ 1 w 505"/>
                <a:gd name="T113" fmla="*/ 0 h 223"/>
                <a:gd name="T114" fmla="*/ 1 w 505"/>
                <a:gd name="T115" fmla="*/ 0 h 223"/>
                <a:gd name="T116" fmla="*/ 1 w 505"/>
                <a:gd name="T117" fmla="*/ 0 h 223"/>
                <a:gd name="T118" fmla="*/ 1 w 505"/>
                <a:gd name="T119" fmla="*/ 0 h 2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5"/>
                <a:gd name="T181" fmla="*/ 0 h 223"/>
                <a:gd name="T182" fmla="*/ 505 w 505"/>
                <a:gd name="T183" fmla="*/ 223 h 2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5" h="223">
                  <a:moveTo>
                    <a:pt x="490" y="170"/>
                  </a:moveTo>
                  <a:lnTo>
                    <a:pt x="488" y="168"/>
                  </a:lnTo>
                  <a:lnTo>
                    <a:pt x="487" y="168"/>
                  </a:lnTo>
                  <a:lnTo>
                    <a:pt x="485" y="167"/>
                  </a:lnTo>
                  <a:lnTo>
                    <a:pt x="482" y="166"/>
                  </a:lnTo>
                  <a:lnTo>
                    <a:pt x="479" y="164"/>
                  </a:lnTo>
                  <a:lnTo>
                    <a:pt x="473" y="163"/>
                  </a:lnTo>
                  <a:lnTo>
                    <a:pt x="482" y="141"/>
                  </a:lnTo>
                  <a:lnTo>
                    <a:pt x="485" y="142"/>
                  </a:lnTo>
                  <a:lnTo>
                    <a:pt x="490" y="143"/>
                  </a:lnTo>
                  <a:lnTo>
                    <a:pt x="491" y="145"/>
                  </a:lnTo>
                  <a:lnTo>
                    <a:pt x="494" y="146"/>
                  </a:lnTo>
                  <a:lnTo>
                    <a:pt x="496" y="148"/>
                  </a:lnTo>
                  <a:lnTo>
                    <a:pt x="497" y="149"/>
                  </a:lnTo>
                  <a:lnTo>
                    <a:pt x="490" y="170"/>
                  </a:lnTo>
                  <a:close/>
                  <a:moveTo>
                    <a:pt x="473" y="163"/>
                  </a:moveTo>
                  <a:lnTo>
                    <a:pt x="473" y="163"/>
                  </a:lnTo>
                  <a:lnTo>
                    <a:pt x="471" y="161"/>
                  </a:lnTo>
                  <a:lnTo>
                    <a:pt x="470" y="161"/>
                  </a:lnTo>
                  <a:lnTo>
                    <a:pt x="468" y="161"/>
                  </a:lnTo>
                  <a:lnTo>
                    <a:pt x="468" y="160"/>
                  </a:lnTo>
                  <a:lnTo>
                    <a:pt x="467" y="160"/>
                  </a:lnTo>
                  <a:lnTo>
                    <a:pt x="465" y="159"/>
                  </a:lnTo>
                  <a:lnTo>
                    <a:pt x="473" y="138"/>
                  </a:lnTo>
                  <a:lnTo>
                    <a:pt x="474" y="139"/>
                  </a:lnTo>
                  <a:lnTo>
                    <a:pt x="476" y="139"/>
                  </a:lnTo>
                  <a:lnTo>
                    <a:pt x="477" y="141"/>
                  </a:lnTo>
                  <a:lnTo>
                    <a:pt x="479" y="141"/>
                  </a:lnTo>
                  <a:lnTo>
                    <a:pt x="480" y="141"/>
                  </a:lnTo>
                  <a:lnTo>
                    <a:pt x="482" y="141"/>
                  </a:lnTo>
                  <a:lnTo>
                    <a:pt x="473" y="163"/>
                  </a:lnTo>
                  <a:close/>
                  <a:moveTo>
                    <a:pt x="465" y="159"/>
                  </a:moveTo>
                  <a:lnTo>
                    <a:pt x="462" y="159"/>
                  </a:lnTo>
                  <a:lnTo>
                    <a:pt x="460" y="159"/>
                  </a:lnTo>
                  <a:lnTo>
                    <a:pt x="459" y="159"/>
                  </a:lnTo>
                  <a:lnTo>
                    <a:pt x="457" y="159"/>
                  </a:lnTo>
                  <a:lnTo>
                    <a:pt x="465" y="134"/>
                  </a:lnTo>
                  <a:lnTo>
                    <a:pt x="467" y="135"/>
                  </a:lnTo>
                  <a:lnTo>
                    <a:pt x="468" y="136"/>
                  </a:lnTo>
                  <a:lnTo>
                    <a:pt x="470" y="136"/>
                  </a:lnTo>
                  <a:lnTo>
                    <a:pt x="471" y="138"/>
                  </a:lnTo>
                  <a:lnTo>
                    <a:pt x="473" y="138"/>
                  </a:lnTo>
                  <a:lnTo>
                    <a:pt x="465" y="159"/>
                  </a:lnTo>
                  <a:close/>
                  <a:moveTo>
                    <a:pt x="465" y="134"/>
                  </a:moveTo>
                  <a:lnTo>
                    <a:pt x="462" y="149"/>
                  </a:lnTo>
                  <a:lnTo>
                    <a:pt x="465" y="134"/>
                  </a:lnTo>
                  <a:close/>
                  <a:moveTo>
                    <a:pt x="457" y="159"/>
                  </a:moveTo>
                  <a:lnTo>
                    <a:pt x="456" y="157"/>
                  </a:lnTo>
                  <a:lnTo>
                    <a:pt x="454" y="156"/>
                  </a:lnTo>
                  <a:lnTo>
                    <a:pt x="453" y="156"/>
                  </a:lnTo>
                  <a:lnTo>
                    <a:pt x="451" y="156"/>
                  </a:lnTo>
                  <a:lnTo>
                    <a:pt x="448" y="155"/>
                  </a:lnTo>
                  <a:lnTo>
                    <a:pt x="445" y="155"/>
                  </a:lnTo>
                  <a:lnTo>
                    <a:pt x="450" y="134"/>
                  </a:lnTo>
                  <a:lnTo>
                    <a:pt x="453" y="134"/>
                  </a:lnTo>
                  <a:lnTo>
                    <a:pt x="456" y="134"/>
                  </a:lnTo>
                  <a:lnTo>
                    <a:pt x="457" y="134"/>
                  </a:lnTo>
                  <a:lnTo>
                    <a:pt x="460" y="134"/>
                  </a:lnTo>
                  <a:lnTo>
                    <a:pt x="462" y="134"/>
                  </a:lnTo>
                  <a:lnTo>
                    <a:pt x="465" y="134"/>
                  </a:lnTo>
                  <a:lnTo>
                    <a:pt x="457" y="159"/>
                  </a:lnTo>
                  <a:close/>
                  <a:moveTo>
                    <a:pt x="445" y="155"/>
                  </a:moveTo>
                  <a:lnTo>
                    <a:pt x="442" y="155"/>
                  </a:lnTo>
                  <a:lnTo>
                    <a:pt x="439" y="155"/>
                  </a:lnTo>
                  <a:lnTo>
                    <a:pt x="437" y="155"/>
                  </a:lnTo>
                  <a:lnTo>
                    <a:pt x="436" y="153"/>
                  </a:lnTo>
                  <a:lnTo>
                    <a:pt x="434" y="152"/>
                  </a:lnTo>
                  <a:lnTo>
                    <a:pt x="437" y="131"/>
                  </a:lnTo>
                  <a:lnTo>
                    <a:pt x="440" y="131"/>
                  </a:lnTo>
                  <a:lnTo>
                    <a:pt x="443" y="131"/>
                  </a:lnTo>
                  <a:lnTo>
                    <a:pt x="445" y="131"/>
                  </a:lnTo>
                  <a:lnTo>
                    <a:pt x="446" y="132"/>
                  </a:lnTo>
                  <a:lnTo>
                    <a:pt x="448" y="132"/>
                  </a:lnTo>
                  <a:lnTo>
                    <a:pt x="450" y="134"/>
                  </a:lnTo>
                  <a:lnTo>
                    <a:pt x="445" y="155"/>
                  </a:lnTo>
                  <a:close/>
                  <a:moveTo>
                    <a:pt x="437" y="131"/>
                  </a:moveTo>
                  <a:lnTo>
                    <a:pt x="437" y="141"/>
                  </a:lnTo>
                  <a:lnTo>
                    <a:pt x="437" y="131"/>
                  </a:lnTo>
                  <a:close/>
                  <a:moveTo>
                    <a:pt x="434" y="152"/>
                  </a:moveTo>
                  <a:lnTo>
                    <a:pt x="431" y="152"/>
                  </a:lnTo>
                  <a:lnTo>
                    <a:pt x="428" y="153"/>
                  </a:lnTo>
                  <a:lnTo>
                    <a:pt x="426" y="153"/>
                  </a:lnTo>
                  <a:lnTo>
                    <a:pt x="425" y="153"/>
                  </a:lnTo>
                  <a:lnTo>
                    <a:pt x="423" y="155"/>
                  </a:lnTo>
                  <a:lnTo>
                    <a:pt x="422" y="155"/>
                  </a:lnTo>
                  <a:lnTo>
                    <a:pt x="422" y="131"/>
                  </a:lnTo>
                  <a:lnTo>
                    <a:pt x="423" y="131"/>
                  </a:lnTo>
                  <a:lnTo>
                    <a:pt x="426" y="131"/>
                  </a:lnTo>
                  <a:lnTo>
                    <a:pt x="430" y="131"/>
                  </a:lnTo>
                  <a:lnTo>
                    <a:pt x="434" y="131"/>
                  </a:lnTo>
                  <a:lnTo>
                    <a:pt x="436" y="131"/>
                  </a:lnTo>
                  <a:lnTo>
                    <a:pt x="437" y="131"/>
                  </a:lnTo>
                  <a:lnTo>
                    <a:pt x="434" y="152"/>
                  </a:lnTo>
                  <a:close/>
                  <a:moveTo>
                    <a:pt x="422" y="155"/>
                  </a:moveTo>
                  <a:lnTo>
                    <a:pt x="411" y="155"/>
                  </a:lnTo>
                  <a:lnTo>
                    <a:pt x="406" y="134"/>
                  </a:lnTo>
                  <a:lnTo>
                    <a:pt x="408" y="132"/>
                  </a:lnTo>
                  <a:lnTo>
                    <a:pt x="410" y="132"/>
                  </a:lnTo>
                  <a:lnTo>
                    <a:pt x="413" y="131"/>
                  </a:lnTo>
                  <a:lnTo>
                    <a:pt x="414" y="131"/>
                  </a:lnTo>
                  <a:lnTo>
                    <a:pt x="419" y="131"/>
                  </a:lnTo>
                  <a:lnTo>
                    <a:pt x="420" y="131"/>
                  </a:lnTo>
                  <a:lnTo>
                    <a:pt x="422" y="131"/>
                  </a:lnTo>
                  <a:lnTo>
                    <a:pt x="422" y="155"/>
                  </a:lnTo>
                  <a:close/>
                  <a:moveTo>
                    <a:pt x="406" y="134"/>
                  </a:moveTo>
                  <a:lnTo>
                    <a:pt x="406" y="145"/>
                  </a:lnTo>
                  <a:lnTo>
                    <a:pt x="406" y="134"/>
                  </a:lnTo>
                  <a:close/>
                  <a:moveTo>
                    <a:pt x="411" y="155"/>
                  </a:moveTo>
                  <a:lnTo>
                    <a:pt x="408" y="155"/>
                  </a:lnTo>
                  <a:lnTo>
                    <a:pt x="403" y="156"/>
                  </a:lnTo>
                  <a:lnTo>
                    <a:pt x="402" y="156"/>
                  </a:lnTo>
                  <a:lnTo>
                    <a:pt x="400" y="156"/>
                  </a:lnTo>
                  <a:lnTo>
                    <a:pt x="397" y="157"/>
                  </a:lnTo>
                  <a:lnTo>
                    <a:pt x="394" y="159"/>
                  </a:lnTo>
                  <a:lnTo>
                    <a:pt x="391" y="138"/>
                  </a:lnTo>
                  <a:lnTo>
                    <a:pt x="393" y="136"/>
                  </a:lnTo>
                  <a:lnTo>
                    <a:pt x="394" y="135"/>
                  </a:lnTo>
                  <a:lnTo>
                    <a:pt x="396" y="135"/>
                  </a:lnTo>
                  <a:lnTo>
                    <a:pt x="397" y="135"/>
                  </a:lnTo>
                  <a:lnTo>
                    <a:pt x="399" y="134"/>
                  </a:lnTo>
                  <a:lnTo>
                    <a:pt x="402" y="134"/>
                  </a:lnTo>
                  <a:lnTo>
                    <a:pt x="403" y="134"/>
                  </a:lnTo>
                  <a:lnTo>
                    <a:pt x="406" y="134"/>
                  </a:lnTo>
                  <a:lnTo>
                    <a:pt x="411" y="155"/>
                  </a:lnTo>
                  <a:close/>
                  <a:moveTo>
                    <a:pt x="394" y="159"/>
                  </a:moveTo>
                  <a:lnTo>
                    <a:pt x="393" y="159"/>
                  </a:lnTo>
                  <a:lnTo>
                    <a:pt x="391" y="159"/>
                  </a:lnTo>
                  <a:lnTo>
                    <a:pt x="386" y="160"/>
                  </a:lnTo>
                  <a:lnTo>
                    <a:pt x="385" y="160"/>
                  </a:lnTo>
                  <a:lnTo>
                    <a:pt x="382" y="160"/>
                  </a:lnTo>
                  <a:lnTo>
                    <a:pt x="380" y="160"/>
                  </a:lnTo>
                  <a:lnTo>
                    <a:pt x="379" y="160"/>
                  </a:lnTo>
                  <a:lnTo>
                    <a:pt x="379" y="161"/>
                  </a:lnTo>
                  <a:lnTo>
                    <a:pt x="379" y="163"/>
                  </a:lnTo>
                  <a:lnTo>
                    <a:pt x="374" y="138"/>
                  </a:lnTo>
                  <a:lnTo>
                    <a:pt x="377" y="138"/>
                  </a:lnTo>
                  <a:lnTo>
                    <a:pt x="379" y="138"/>
                  </a:lnTo>
                  <a:lnTo>
                    <a:pt x="380" y="138"/>
                  </a:lnTo>
                  <a:lnTo>
                    <a:pt x="382" y="138"/>
                  </a:lnTo>
                  <a:lnTo>
                    <a:pt x="383" y="138"/>
                  </a:lnTo>
                  <a:lnTo>
                    <a:pt x="385" y="138"/>
                  </a:lnTo>
                  <a:lnTo>
                    <a:pt x="386" y="138"/>
                  </a:lnTo>
                  <a:lnTo>
                    <a:pt x="388" y="138"/>
                  </a:lnTo>
                  <a:lnTo>
                    <a:pt x="391" y="138"/>
                  </a:lnTo>
                  <a:lnTo>
                    <a:pt x="394" y="159"/>
                  </a:lnTo>
                  <a:close/>
                  <a:moveTo>
                    <a:pt x="379" y="163"/>
                  </a:moveTo>
                  <a:lnTo>
                    <a:pt x="374" y="138"/>
                  </a:lnTo>
                  <a:lnTo>
                    <a:pt x="379" y="163"/>
                  </a:lnTo>
                  <a:close/>
                  <a:moveTo>
                    <a:pt x="371" y="138"/>
                  </a:moveTo>
                  <a:lnTo>
                    <a:pt x="374" y="138"/>
                  </a:lnTo>
                  <a:lnTo>
                    <a:pt x="374" y="152"/>
                  </a:lnTo>
                  <a:lnTo>
                    <a:pt x="371" y="138"/>
                  </a:lnTo>
                  <a:close/>
                  <a:moveTo>
                    <a:pt x="379" y="163"/>
                  </a:moveTo>
                  <a:lnTo>
                    <a:pt x="362" y="166"/>
                  </a:lnTo>
                  <a:lnTo>
                    <a:pt x="345" y="168"/>
                  </a:lnTo>
                  <a:lnTo>
                    <a:pt x="328" y="171"/>
                  </a:lnTo>
                  <a:lnTo>
                    <a:pt x="311" y="175"/>
                  </a:lnTo>
                  <a:lnTo>
                    <a:pt x="292" y="180"/>
                  </a:lnTo>
                  <a:lnTo>
                    <a:pt x="274" y="182"/>
                  </a:lnTo>
                  <a:lnTo>
                    <a:pt x="256" y="186"/>
                  </a:lnTo>
                  <a:lnTo>
                    <a:pt x="237" y="191"/>
                  </a:lnTo>
                  <a:lnTo>
                    <a:pt x="232" y="166"/>
                  </a:lnTo>
                  <a:lnTo>
                    <a:pt x="251" y="163"/>
                  </a:lnTo>
                  <a:lnTo>
                    <a:pt x="269" y="160"/>
                  </a:lnTo>
                  <a:lnTo>
                    <a:pt x="288" y="156"/>
                  </a:lnTo>
                  <a:lnTo>
                    <a:pt x="305" y="153"/>
                  </a:lnTo>
                  <a:lnTo>
                    <a:pt x="322" y="149"/>
                  </a:lnTo>
                  <a:lnTo>
                    <a:pt x="339" y="146"/>
                  </a:lnTo>
                  <a:lnTo>
                    <a:pt x="348" y="143"/>
                  </a:lnTo>
                  <a:lnTo>
                    <a:pt x="356" y="142"/>
                  </a:lnTo>
                  <a:lnTo>
                    <a:pt x="363" y="139"/>
                  </a:lnTo>
                  <a:lnTo>
                    <a:pt x="371" y="138"/>
                  </a:lnTo>
                  <a:lnTo>
                    <a:pt x="379" y="163"/>
                  </a:lnTo>
                  <a:close/>
                  <a:moveTo>
                    <a:pt x="237" y="191"/>
                  </a:moveTo>
                  <a:lnTo>
                    <a:pt x="217" y="195"/>
                  </a:lnTo>
                  <a:lnTo>
                    <a:pt x="199" y="199"/>
                  </a:lnTo>
                  <a:lnTo>
                    <a:pt x="179" y="203"/>
                  </a:lnTo>
                  <a:lnTo>
                    <a:pt x="159" y="207"/>
                  </a:lnTo>
                  <a:lnTo>
                    <a:pt x="140" y="210"/>
                  </a:lnTo>
                  <a:lnTo>
                    <a:pt x="122" y="214"/>
                  </a:lnTo>
                  <a:lnTo>
                    <a:pt x="112" y="216"/>
                  </a:lnTo>
                  <a:lnTo>
                    <a:pt x="103" y="216"/>
                  </a:lnTo>
                  <a:lnTo>
                    <a:pt x="95" y="217"/>
                  </a:lnTo>
                  <a:lnTo>
                    <a:pt x="88" y="218"/>
                  </a:lnTo>
                  <a:lnTo>
                    <a:pt x="83" y="198"/>
                  </a:lnTo>
                  <a:lnTo>
                    <a:pt x="91" y="196"/>
                  </a:lnTo>
                  <a:lnTo>
                    <a:pt x="98" y="193"/>
                  </a:lnTo>
                  <a:lnTo>
                    <a:pt x="106" y="192"/>
                  </a:lnTo>
                  <a:lnTo>
                    <a:pt x="115" y="191"/>
                  </a:lnTo>
                  <a:lnTo>
                    <a:pt x="125" y="188"/>
                  </a:lnTo>
                  <a:lnTo>
                    <a:pt x="134" y="186"/>
                  </a:lnTo>
                  <a:lnTo>
                    <a:pt x="143" y="184"/>
                  </a:lnTo>
                  <a:lnTo>
                    <a:pt x="152" y="182"/>
                  </a:lnTo>
                  <a:lnTo>
                    <a:pt x="171" y="178"/>
                  </a:lnTo>
                  <a:lnTo>
                    <a:pt x="192" y="174"/>
                  </a:lnTo>
                  <a:lnTo>
                    <a:pt x="212" y="170"/>
                  </a:lnTo>
                  <a:lnTo>
                    <a:pt x="232" y="166"/>
                  </a:lnTo>
                  <a:lnTo>
                    <a:pt x="237" y="191"/>
                  </a:lnTo>
                  <a:close/>
                  <a:moveTo>
                    <a:pt x="83" y="198"/>
                  </a:moveTo>
                  <a:lnTo>
                    <a:pt x="88" y="209"/>
                  </a:lnTo>
                  <a:lnTo>
                    <a:pt x="83" y="198"/>
                  </a:lnTo>
                  <a:close/>
                  <a:moveTo>
                    <a:pt x="88" y="218"/>
                  </a:moveTo>
                  <a:lnTo>
                    <a:pt x="86" y="220"/>
                  </a:lnTo>
                  <a:lnTo>
                    <a:pt x="83" y="220"/>
                  </a:lnTo>
                  <a:lnTo>
                    <a:pt x="80" y="221"/>
                  </a:lnTo>
                  <a:lnTo>
                    <a:pt x="75" y="223"/>
                  </a:lnTo>
                  <a:lnTo>
                    <a:pt x="72" y="223"/>
                  </a:lnTo>
                  <a:lnTo>
                    <a:pt x="71" y="223"/>
                  </a:lnTo>
                  <a:lnTo>
                    <a:pt x="68" y="202"/>
                  </a:lnTo>
                  <a:lnTo>
                    <a:pt x="69" y="200"/>
                  </a:lnTo>
                  <a:lnTo>
                    <a:pt x="71" y="199"/>
                  </a:lnTo>
                  <a:lnTo>
                    <a:pt x="74" y="199"/>
                  </a:lnTo>
                  <a:lnTo>
                    <a:pt x="75" y="199"/>
                  </a:lnTo>
                  <a:lnTo>
                    <a:pt x="80" y="198"/>
                  </a:lnTo>
                  <a:lnTo>
                    <a:pt x="82" y="198"/>
                  </a:lnTo>
                  <a:lnTo>
                    <a:pt x="83" y="198"/>
                  </a:lnTo>
                  <a:lnTo>
                    <a:pt x="88" y="218"/>
                  </a:lnTo>
                  <a:close/>
                  <a:moveTo>
                    <a:pt x="68" y="202"/>
                  </a:moveTo>
                  <a:lnTo>
                    <a:pt x="68" y="211"/>
                  </a:lnTo>
                  <a:lnTo>
                    <a:pt x="68" y="202"/>
                  </a:lnTo>
                  <a:close/>
                  <a:moveTo>
                    <a:pt x="71" y="223"/>
                  </a:moveTo>
                  <a:lnTo>
                    <a:pt x="69" y="223"/>
                  </a:lnTo>
                  <a:lnTo>
                    <a:pt x="68" y="223"/>
                  </a:lnTo>
                  <a:lnTo>
                    <a:pt x="63" y="223"/>
                  </a:lnTo>
                  <a:lnTo>
                    <a:pt x="58" y="223"/>
                  </a:lnTo>
                  <a:lnTo>
                    <a:pt x="57" y="223"/>
                  </a:lnTo>
                  <a:lnTo>
                    <a:pt x="55" y="223"/>
                  </a:lnTo>
                  <a:lnTo>
                    <a:pt x="55" y="202"/>
                  </a:lnTo>
                  <a:lnTo>
                    <a:pt x="68" y="202"/>
                  </a:lnTo>
                  <a:lnTo>
                    <a:pt x="71" y="223"/>
                  </a:lnTo>
                  <a:close/>
                  <a:moveTo>
                    <a:pt x="55" y="223"/>
                  </a:moveTo>
                  <a:lnTo>
                    <a:pt x="51" y="223"/>
                  </a:lnTo>
                  <a:lnTo>
                    <a:pt x="55" y="211"/>
                  </a:lnTo>
                  <a:lnTo>
                    <a:pt x="55" y="223"/>
                  </a:lnTo>
                  <a:close/>
                  <a:moveTo>
                    <a:pt x="51" y="223"/>
                  </a:moveTo>
                  <a:lnTo>
                    <a:pt x="55" y="202"/>
                  </a:lnTo>
                  <a:lnTo>
                    <a:pt x="51" y="223"/>
                  </a:lnTo>
                  <a:close/>
                  <a:moveTo>
                    <a:pt x="51" y="223"/>
                  </a:moveTo>
                  <a:lnTo>
                    <a:pt x="51" y="223"/>
                  </a:lnTo>
                  <a:lnTo>
                    <a:pt x="49" y="223"/>
                  </a:lnTo>
                  <a:lnTo>
                    <a:pt x="48" y="223"/>
                  </a:lnTo>
                  <a:lnTo>
                    <a:pt x="51" y="202"/>
                  </a:lnTo>
                  <a:lnTo>
                    <a:pt x="52" y="202"/>
                  </a:lnTo>
                  <a:lnTo>
                    <a:pt x="54" y="202"/>
                  </a:lnTo>
                  <a:lnTo>
                    <a:pt x="55" y="202"/>
                  </a:lnTo>
                  <a:lnTo>
                    <a:pt x="51" y="223"/>
                  </a:lnTo>
                  <a:close/>
                  <a:moveTo>
                    <a:pt x="48" y="223"/>
                  </a:moveTo>
                  <a:lnTo>
                    <a:pt x="46" y="223"/>
                  </a:lnTo>
                  <a:lnTo>
                    <a:pt x="45" y="223"/>
                  </a:lnTo>
                  <a:lnTo>
                    <a:pt x="43" y="223"/>
                  </a:lnTo>
                  <a:lnTo>
                    <a:pt x="51" y="202"/>
                  </a:lnTo>
                  <a:lnTo>
                    <a:pt x="48" y="223"/>
                  </a:lnTo>
                  <a:close/>
                  <a:moveTo>
                    <a:pt x="43" y="223"/>
                  </a:moveTo>
                  <a:lnTo>
                    <a:pt x="42" y="223"/>
                  </a:lnTo>
                  <a:lnTo>
                    <a:pt x="40" y="223"/>
                  </a:lnTo>
                  <a:lnTo>
                    <a:pt x="38" y="221"/>
                  </a:lnTo>
                  <a:lnTo>
                    <a:pt x="35" y="220"/>
                  </a:lnTo>
                  <a:lnTo>
                    <a:pt x="31" y="218"/>
                  </a:lnTo>
                  <a:lnTo>
                    <a:pt x="29" y="217"/>
                  </a:lnTo>
                  <a:lnTo>
                    <a:pt x="28" y="216"/>
                  </a:lnTo>
                  <a:lnTo>
                    <a:pt x="40" y="198"/>
                  </a:lnTo>
                  <a:lnTo>
                    <a:pt x="42" y="199"/>
                  </a:lnTo>
                  <a:lnTo>
                    <a:pt x="43" y="199"/>
                  </a:lnTo>
                  <a:lnTo>
                    <a:pt x="45" y="199"/>
                  </a:lnTo>
                  <a:lnTo>
                    <a:pt x="46" y="199"/>
                  </a:lnTo>
                  <a:lnTo>
                    <a:pt x="49" y="200"/>
                  </a:lnTo>
                  <a:lnTo>
                    <a:pt x="51" y="202"/>
                  </a:lnTo>
                  <a:lnTo>
                    <a:pt x="43" y="223"/>
                  </a:lnTo>
                  <a:close/>
                  <a:moveTo>
                    <a:pt x="28" y="216"/>
                  </a:moveTo>
                  <a:lnTo>
                    <a:pt x="23" y="216"/>
                  </a:lnTo>
                  <a:lnTo>
                    <a:pt x="32" y="206"/>
                  </a:lnTo>
                  <a:lnTo>
                    <a:pt x="28" y="216"/>
                  </a:lnTo>
                  <a:close/>
                  <a:moveTo>
                    <a:pt x="23" y="216"/>
                  </a:moveTo>
                  <a:lnTo>
                    <a:pt x="20" y="213"/>
                  </a:lnTo>
                  <a:lnTo>
                    <a:pt x="17" y="211"/>
                  </a:lnTo>
                  <a:lnTo>
                    <a:pt x="12" y="209"/>
                  </a:lnTo>
                  <a:lnTo>
                    <a:pt x="9" y="206"/>
                  </a:lnTo>
                  <a:lnTo>
                    <a:pt x="8" y="205"/>
                  </a:lnTo>
                  <a:lnTo>
                    <a:pt x="6" y="203"/>
                  </a:lnTo>
                  <a:lnTo>
                    <a:pt x="5" y="202"/>
                  </a:lnTo>
                  <a:lnTo>
                    <a:pt x="23" y="184"/>
                  </a:lnTo>
                  <a:lnTo>
                    <a:pt x="25" y="185"/>
                  </a:lnTo>
                  <a:lnTo>
                    <a:pt x="26" y="186"/>
                  </a:lnTo>
                  <a:lnTo>
                    <a:pt x="28" y="188"/>
                  </a:lnTo>
                  <a:lnTo>
                    <a:pt x="29" y="191"/>
                  </a:lnTo>
                  <a:lnTo>
                    <a:pt x="32" y="193"/>
                  </a:lnTo>
                  <a:lnTo>
                    <a:pt x="35" y="195"/>
                  </a:lnTo>
                  <a:lnTo>
                    <a:pt x="40" y="198"/>
                  </a:lnTo>
                  <a:lnTo>
                    <a:pt x="23" y="216"/>
                  </a:lnTo>
                  <a:close/>
                  <a:moveTo>
                    <a:pt x="5" y="202"/>
                  </a:moveTo>
                  <a:lnTo>
                    <a:pt x="0" y="198"/>
                  </a:lnTo>
                  <a:lnTo>
                    <a:pt x="0" y="195"/>
                  </a:lnTo>
                  <a:lnTo>
                    <a:pt x="17" y="195"/>
                  </a:lnTo>
                  <a:lnTo>
                    <a:pt x="5" y="202"/>
                  </a:lnTo>
                  <a:close/>
                  <a:moveTo>
                    <a:pt x="0" y="195"/>
                  </a:moveTo>
                  <a:lnTo>
                    <a:pt x="0" y="184"/>
                  </a:lnTo>
                  <a:lnTo>
                    <a:pt x="28" y="184"/>
                  </a:lnTo>
                  <a:lnTo>
                    <a:pt x="28" y="195"/>
                  </a:lnTo>
                  <a:lnTo>
                    <a:pt x="0" y="195"/>
                  </a:lnTo>
                  <a:close/>
                  <a:moveTo>
                    <a:pt x="0" y="184"/>
                  </a:moveTo>
                  <a:lnTo>
                    <a:pt x="0" y="180"/>
                  </a:lnTo>
                  <a:lnTo>
                    <a:pt x="28" y="180"/>
                  </a:lnTo>
                  <a:lnTo>
                    <a:pt x="28" y="184"/>
                  </a:lnTo>
                  <a:lnTo>
                    <a:pt x="0" y="184"/>
                  </a:lnTo>
                  <a:close/>
                  <a:moveTo>
                    <a:pt x="0" y="180"/>
                  </a:moveTo>
                  <a:lnTo>
                    <a:pt x="0" y="170"/>
                  </a:lnTo>
                  <a:lnTo>
                    <a:pt x="28" y="170"/>
                  </a:lnTo>
                  <a:lnTo>
                    <a:pt x="28" y="180"/>
                  </a:lnTo>
                  <a:lnTo>
                    <a:pt x="0" y="180"/>
                  </a:lnTo>
                  <a:close/>
                  <a:moveTo>
                    <a:pt x="0" y="170"/>
                  </a:moveTo>
                  <a:lnTo>
                    <a:pt x="0" y="155"/>
                  </a:lnTo>
                  <a:lnTo>
                    <a:pt x="28" y="155"/>
                  </a:lnTo>
                  <a:lnTo>
                    <a:pt x="28" y="170"/>
                  </a:lnTo>
                  <a:lnTo>
                    <a:pt x="0" y="170"/>
                  </a:lnTo>
                  <a:close/>
                  <a:moveTo>
                    <a:pt x="28" y="155"/>
                  </a:moveTo>
                  <a:lnTo>
                    <a:pt x="12" y="155"/>
                  </a:lnTo>
                  <a:lnTo>
                    <a:pt x="28" y="155"/>
                  </a:lnTo>
                  <a:close/>
                  <a:moveTo>
                    <a:pt x="0" y="155"/>
                  </a:moveTo>
                  <a:lnTo>
                    <a:pt x="0" y="155"/>
                  </a:lnTo>
                  <a:lnTo>
                    <a:pt x="0" y="153"/>
                  </a:lnTo>
                  <a:lnTo>
                    <a:pt x="0" y="152"/>
                  </a:lnTo>
                  <a:lnTo>
                    <a:pt x="0" y="150"/>
                  </a:lnTo>
                  <a:lnTo>
                    <a:pt x="0" y="149"/>
                  </a:lnTo>
                  <a:lnTo>
                    <a:pt x="28" y="149"/>
                  </a:lnTo>
                  <a:lnTo>
                    <a:pt x="28" y="150"/>
                  </a:lnTo>
                  <a:lnTo>
                    <a:pt x="28" y="152"/>
                  </a:lnTo>
                  <a:lnTo>
                    <a:pt x="28" y="153"/>
                  </a:lnTo>
                  <a:lnTo>
                    <a:pt x="28" y="155"/>
                  </a:lnTo>
                  <a:lnTo>
                    <a:pt x="0" y="155"/>
                  </a:lnTo>
                  <a:close/>
                  <a:moveTo>
                    <a:pt x="0" y="149"/>
                  </a:moveTo>
                  <a:lnTo>
                    <a:pt x="0" y="146"/>
                  </a:lnTo>
                  <a:lnTo>
                    <a:pt x="0" y="145"/>
                  </a:lnTo>
                  <a:lnTo>
                    <a:pt x="0" y="143"/>
                  </a:lnTo>
                  <a:lnTo>
                    <a:pt x="0" y="142"/>
                  </a:lnTo>
                  <a:lnTo>
                    <a:pt x="0" y="141"/>
                  </a:lnTo>
                  <a:lnTo>
                    <a:pt x="0" y="139"/>
                  </a:lnTo>
                  <a:lnTo>
                    <a:pt x="0" y="138"/>
                  </a:lnTo>
                  <a:lnTo>
                    <a:pt x="0" y="139"/>
                  </a:lnTo>
                  <a:lnTo>
                    <a:pt x="0" y="141"/>
                  </a:lnTo>
                  <a:lnTo>
                    <a:pt x="0" y="142"/>
                  </a:lnTo>
                  <a:lnTo>
                    <a:pt x="0" y="141"/>
                  </a:lnTo>
                  <a:lnTo>
                    <a:pt x="28" y="141"/>
                  </a:lnTo>
                  <a:lnTo>
                    <a:pt x="28" y="142"/>
                  </a:lnTo>
                  <a:lnTo>
                    <a:pt x="28" y="143"/>
                  </a:lnTo>
                  <a:lnTo>
                    <a:pt x="28" y="145"/>
                  </a:lnTo>
                  <a:lnTo>
                    <a:pt x="28" y="143"/>
                  </a:lnTo>
                  <a:lnTo>
                    <a:pt x="28" y="142"/>
                  </a:lnTo>
                  <a:lnTo>
                    <a:pt x="28" y="141"/>
                  </a:lnTo>
                  <a:lnTo>
                    <a:pt x="28" y="142"/>
                  </a:lnTo>
                  <a:lnTo>
                    <a:pt x="28" y="143"/>
                  </a:lnTo>
                  <a:lnTo>
                    <a:pt x="28" y="145"/>
                  </a:lnTo>
                  <a:lnTo>
                    <a:pt x="28" y="146"/>
                  </a:lnTo>
                  <a:lnTo>
                    <a:pt x="28" y="148"/>
                  </a:lnTo>
                  <a:lnTo>
                    <a:pt x="28" y="149"/>
                  </a:lnTo>
                  <a:lnTo>
                    <a:pt x="0" y="149"/>
                  </a:lnTo>
                  <a:close/>
                  <a:moveTo>
                    <a:pt x="0" y="141"/>
                  </a:moveTo>
                  <a:lnTo>
                    <a:pt x="0" y="124"/>
                  </a:lnTo>
                  <a:lnTo>
                    <a:pt x="28" y="124"/>
                  </a:lnTo>
                  <a:lnTo>
                    <a:pt x="28" y="141"/>
                  </a:lnTo>
                  <a:lnTo>
                    <a:pt x="0" y="141"/>
                  </a:lnTo>
                  <a:close/>
                  <a:moveTo>
                    <a:pt x="0" y="124"/>
                  </a:moveTo>
                  <a:lnTo>
                    <a:pt x="28" y="124"/>
                  </a:lnTo>
                  <a:lnTo>
                    <a:pt x="0" y="124"/>
                  </a:lnTo>
                  <a:close/>
                  <a:moveTo>
                    <a:pt x="0" y="124"/>
                  </a:moveTo>
                  <a:lnTo>
                    <a:pt x="0" y="123"/>
                  </a:lnTo>
                  <a:lnTo>
                    <a:pt x="0" y="121"/>
                  </a:lnTo>
                  <a:lnTo>
                    <a:pt x="0" y="120"/>
                  </a:lnTo>
                  <a:lnTo>
                    <a:pt x="0" y="118"/>
                  </a:lnTo>
                  <a:lnTo>
                    <a:pt x="0" y="117"/>
                  </a:lnTo>
                  <a:lnTo>
                    <a:pt x="0" y="116"/>
                  </a:lnTo>
                  <a:lnTo>
                    <a:pt x="28" y="116"/>
                  </a:lnTo>
                  <a:lnTo>
                    <a:pt x="28" y="117"/>
                  </a:lnTo>
                  <a:lnTo>
                    <a:pt x="28" y="118"/>
                  </a:lnTo>
                  <a:lnTo>
                    <a:pt x="28" y="120"/>
                  </a:lnTo>
                  <a:lnTo>
                    <a:pt x="28" y="121"/>
                  </a:lnTo>
                  <a:lnTo>
                    <a:pt x="28" y="123"/>
                  </a:lnTo>
                  <a:lnTo>
                    <a:pt x="28" y="124"/>
                  </a:lnTo>
                  <a:lnTo>
                    <a:pt x="0" y="124"/>
                  </a:lnTo>
                  <a:close/>
                  <a:moveTo>
                    <a:pt x="0" y="116"/>
                  </a:moveTo>
                  <a:lnTo>
                    <a:pt x="0" y="114"/>
                  </a:lnTo>
                  <a:lnTo>
                    <a:pt x="0" y="113"/>
                  </a:lnTo>
                  <a:lnTo>
                    <a:pt x="0" y="111"/>
                  </a:lnTo>
                  <a:lnTo>
                    <a:pt x="0" y="110"/>
                  </a:lnTo>
                  <a:lnTo>
                    <a:pt x="0" y="109"/>
                  </a:lnTo>
                  <a:lnTo>
                    <a:pt x="28" y="109"/>
                  </a:lnTo>
                  <a:lnTo>
                    <a:pt x="28" y="110"/>
                  </a:lnTo>
                  <a:lnTo>
                    <a:pt x="28" y="113"/>
                  </a:lnTo>
                  <a:lnTo>
                    <a:pt x="28" y="114"/>
                  </a:lnTo>
                  <a:lnTo>
                    <a:pt x="28" y="116"/>
                  </a:lnTo>
                  <a:lnTo>
                    <a:pt x="0" y="116"/>
                  </a:lnTo>
                  <a:close/>
                  <a:moveTo>
                    <a:pt x="0" y="109"/>
                  </a:moveTo>
                  <a:lnTo>
                    <a:pt x="28" y="109"/>
                  </a:lnTo>
                  <a:lnTo>
                    <a:pt x="0" y="109"/>
                  </a:lnTo>
                  <a:close/>
                  <a:moveTo>
                    <a:pt x="0" y="109"/>
                  </a:moveTo>
                  <a:lnTo>
                    <a:pt x="0" y="106"/>
                  </a:lnTo>
                  <a:lnTo>
                    <a:pt x="28" y="106"/>
                  </a:lnTo>
                  <a:lnTo>
                    <a:pt x="28" y="109"/>
                  </a:lnTo>
                  <a:lnTo>
                    <a:pt x="0" y="109"/>
                  </a:lnTo>
                  <a:close/>
                  <a:moveTo>
                    <a:pt x="0" y="106"/>
                  </a:moveTo>
                  <a:lnTo>
                    <a:pt x="0" y="104"/>
                  </a:lnTo>
                  <a:lnTo>
                    <a:pt x="0" y="106"/>
                  </a:lnTo>
                  <a:lnTo>
                    <a:pt x="0" y="107"/>
                  </a:lnTo>
                  <a:lnTo>
                    <a:pt x="0" y="109"/>
                  </a:lnTo>
                  <a:lnTo>
                    <a:pt x="0" y="111"/>
                  </a:lnTo>
                  <a:lnTo>
                    <a:pt x="0" y="114"/>
                  </a:lnTo>
                  <a:lnTo>
                    <a:pt x="0" y="116"/>
                  </a:lnTo>
                  <a:lnTo>
                    <a:pt x="0" y="117"/>
                  </a:lnTo>
                  <a:lnTo>
                    <a:pt x="0" y="118"/>
                  </a:lnTo>
                  <a:lnTo>
                    <a:pt x="0" y="117"/>
                  </a:lnTo>
                  <a:lnTo>
                    <a:pt x="0" y="116"/>
                  </a:lnTo>
                  <a:lnTo>
                    <a:pt x="0" y="114"/>
                  </a:lnTo>
                  <a:lnTo>
                    <a:pt x="0" y="113"/>
                  </a:lnTo>
                  <a:lnTo>
                    <a:pt x="0" y="110"/>
                  </a:lnTo>
                  <a:lnTo>
                    <a:pt x="0" y="107"/>
                  </a:lnTo>
                  <a:lnTo>
                    <a:pt x="0" y="103"/>
                  </a:lnTo>
                  <a:lnTo>
                    <a:pt x="0" y="99"/>
                  </a:lnTo>
                  <a:lnTo>
                    <a:pt x="0" y="95"/>
                  </a:lnTo>
                  <a:lnTo>
                    <a:pt x="28" y="95"/>
                  </a:lnTo>
                  <a:lnTo>
                    <a:pt x="28" y="99"/>
                  </a:lnTo>
                  <a:lnTo>
                    <a:pt x="28" y="104"/>
                  </a:lnTo>
                  <a:lnTo>
                    <a:pt x="28" y="107"/>
                  </a:lnTo>
                  <a:lnTo>
                    <a:pt x="28" y="111"/>
                  </a:lnTo>
                  <a:lnTo>
                    <a:pt x="28" y="114"/>
                  </a:lnTo>
                  <a:lnTo>
                    <a:pt x="28" y="116"/>
                  </a:lnTo>
                  <a:lnTo>
                    <a:pt x="28" y="118"/>
                  </a:lnTo>
                  <a:lnTo>
                    <a:pt x="28" y="120"/>
                  </a:lnTo>
                  <a:lnTo>
                    <a:pt x="28" y="121"/>
                  </a:lnTo>
                  <a:lnTo>
                    <a:pt x="28" y="120"/>
                  </a:lnTo>
                  <a:lnTo>
                    <a:pt x="28" y="118"/>
                  </a:lnTo>
                  <a:lnTo>
                    <a:pt x="28" y="117"/>
                  </a:lnTo>
                  <a:lnTo>
                    <a:pt x="28" y="114"/>
                  </a:lnTo>
                  <a:lnTo>
                    <a:pt x="28" y="111"/>
                  </a:lnTo>
                  <a:lnTo>
                    <a:pt x="28" y="109"/>
                  </a:lnTo>
                  <a:lnTo>
                    <a:pt x="28" y="106"/>
                  </a:lnTo>
                  <a:lnTo>
                    <a:pt x="28" y="104"/>
                  </a:lnTo>
                  <a:lnTo>
                    <a:pt x="28" y="106"/>
                  </a:lnTo>
                  <a:lnTo>
                    <a:pt x="0" y="106"/>
                  </a:lnTo>
                  <a:close/>
                  <a:moveTo>
                    <a:pt x="0" y="95"/>
                  </a:moveTo>
                  <a:lnTo>
                    <a:pt x="28" y="95"/>
                  </a:lnTo>
                  <a:lnTo>
                    <a:pt x="0" y="95"/>
                  </a:lnTo>
                  <a:close/>
                  <a:moveTo>
                    <a:pt x="28" y="95"/>
                  </a:moveTo>
                  <a:lnTo>
                    <a:pt x="12" y="95"/>
                  </a:lnTo>
                  <a:lnTo>
                    <a:pt x="28" y="95"/>
                  </a:lnTo>
                  <a:close/>
                  <a:moveTo>
                    <a:pt x="0" y="95"/>
                  </a:moveTo>
                  <a:lnTo>
                    <a:pt x="0" y="91"/>
                  </a:lnTo>
                  <a:lnTo>
                    <a:pt x="28" y="91"/>
                  </a:lnTo>
                  <a:lnTo>
                    <a:pt x="28" y="95"/>
                  </a:lnTo>
                  <a:lnTo>
                    <a:pt x="0" y="95"/>
                  </a:lnTo>
                  <a:close/>
                  <a:moveTo>
                    <a:pt x="0" y="91"/>
                  </a:moveTo>
                  <a:lnTo>
                    <a:pt x="0" y="86"/>
                  </a:lnTo>
                  <a:lnTo>
                    <a:pt x="0" y="81"/>
                  </a:lnTo>
                  <a:lnTo>
                    <a:pt x="0" y="79"/>
                  </a:lnTo>
                  <a:lnTo>
                    <a:pt x="0" y="77"/>
                  </a:lnTo>
                  <a:lnTo>
                    <a:pt x="0" y="75"/>
                  </a:lnTo>
                  <a:lnTo>
                    <a:pt x="0" y="74"/>
                  </a:lnTo>
                  <a:lnTo>
                    <a:pt x="28" y="74"/>
                  </a:lnTo>
                  <a:lnTo>
                    <a:pt x="28" y="75"/>
                  </a:lnTo>
                  <a:lnTo>
                    <a:pt x="28" y="77"/>
                  </a:lnTo>
                  <a:lnTo>
                    <a:pt x="28" y="79"/>
                  </a:lnTo>
                  <a:lnTo>
                    <a:pt x="28" y="81"/>
                  </a:lnTo>
                  <a:lnTo>
                    <a:pt x="28" y="86"/>
                  </a:lnTo>
                  <a:lnTo>
                    <a:pt x="28" y="91"/>
                  </a:lnTo>
                  <a:lnTo>
                    <a:pt x="0" y="91"/>
                  </a:lnTo>
                  <a:close/>
                  <a:moveTo>
                    <a:pt x="28" y="74"/>
                  </a:moveTo>
                  <a:lnTo>
                    <a:pt x="12" y="74"/>
                  </a:lnTo>
                  <a:lnTo>
                    <a:pt x="28" y="74"/>
                  </a:lnTo>
                  <a:close/>
                  <a:moveTo>
                    <a:pt x="0" y="74"/>
                  </a:moveTo>
                  <a:lnTo>
                    <a:pt x="0" y="73"/>
                  </a:lnTo>
                  <a:lnTo>
                    <a:pt x="0" y="70"/>
                  </a:lnTo>
                  <a:lnTo>
                    <a:pt x="0" y="67"/>
                  </a:lnTo>
                  <a:lnTo>
                    <a:pt x="0" y="66"/>
                  </a:lnTo>
                  <a:lnTo>
                    <a:pt x="0" y="64"/>
                  </a:lnTo>
                  <a:lnTo>
                    <a:pt x="0" y="63"/>
                  </a:lnTo>
                  <a:lnTo>
                    <a:pt x="28" y="63"/>
                  </a:lnTo>
                  <a:lnTo>
                    <a:pt x="28" y="64"/>
                  </a:lnTo>
                  <a:lnTo>
                    <a:pt x="28" y="66"/>
                  </a:lnTo>
                  <a:lnTo>
                    <a:pt x="28" y="67"/>
                  </a:lnTo>
                  <a:lnTo>
                    <a:pt x="28" y="68"/>
                  </a:lnTo>
                  <a:lnTo>
                    <a:pt x="28" y="71"/>
                  </a:lnTo>
                  <a:lnTo>
                    <a:pt x="28" y="74"/>
                  </a:lnTo>
                  <a:lnTo>
                    <a:pt x="0" y="74"/>
                  </a:lnTo>
                  <a:close/>
                  <a:moveTo>
                    <a:pt x="0" y="63"/>
                  </a:moveTo>
                  <a:lnTo>
                    <a:pt x="0" y="41"/>
                  </a:lnTo>
                  <a:lnTo>
                    <a:pt x="20" y="56"/>
                  </a:lnTo>
                  <a:lnTo>
                    <a:pt x="12" y="63"/>
                  </a:lnTo>
                  <a:lnTo>
                    <a:pt x="0" y="63"/>
                  </a:lnTo>
                  <a:close/>
                  <a:moveTo>
                    <a:pt x="20" y="56"/>
                  </a:moveTo>
                  <a:lnTo>
                    <a:pt x="21" y="56"/>
                  </a:lnTo>
                  <a:lnTo>
                    <a:pt x="23" y="57"/>
                  </a:lnTo>
                  <a:lnTo>
                    <a:pt x="25" y="59"/>
                  </a:lnTo>
                  <a:lnTo>
                    <a:pt x="28" y="60"/>
                  </a:lnTo>
                  <a:lnTo>
                    <a:pt x="31" y="61"/>
                  </a:lnTo>
                  <a:lnTo>
                    <a:pt x="35" y="64"/>
                  </a:lnTo>
                  <a:lnTo>
                    <a:pt x="40" y="67"/>
                  </a:lnTo>
                  <a:lnTo>
                    <a:pt x="23" y="85"/>
                  </a:lnTo>
                  <a:lnTo>
                    <a:pt x="20" y="82"/>
                  </a:lnTo>
                  <a:lnTo>
                    <a:pt x="17" y="79"/>
                  </a:lnTo>
                  <a:lnTo>
                    <a:pt x="12" y="78"/>
                  </a:lnTo>
                  <a:lnTo>
                    <a:pt x="9" y="77"/>
                  </a:lnTo>
                  <a:lnTo>
                    <a:pt x="8" y="75"/>
                  </a:lnTo>
                  <a:lnTo>
                    <a:pt x="6" y="74"/>
                  </a:lnTo>
                  <a:lnTo>
                    <a:pt x="5" y="74"/>
                  </a:lnTo>
                  <a:lnTo>
                    <a:pt x="20" y="56"/>
                  </a:lnTo>
                  <a:close/>
                  <a:moveTo>
                    <a:pt x="28" y="88"/>
                  </a:moveTo>
                  <a:lnTo>
                    <a:pt x="28" y="85"/>
                  </a:lnTo>
                  <a:lnTo>
                    <a:pt x="23" y="85"/>
                  </a:lnTo>
                  <a:lnTo>
                    <a:pt x="32" y="77"/>
                  </a:lnTo>
                  <a:lnTo>
                    <a:pt x="28" y="88"/>
                  </a:lnTo>
                  <a:close/>
                  <a:moveTo>
                    <a:pt x="35" y="67"/>
                  </a:moveTo>
                  <a:lnTo>
                    <a:pt x="28" y="88"/>
                  </a:lnTo>
                  <a:lnTo>
                    <a:pt x="35" y="67"/>
                  </a:lnTo>
                  <a:close/>
                  <a:moveTo>
                    <a:pt x="35" y="67"/>
                  </a:moveTo>
                  <a:lnTo>
                    <a:pt x="37" y="67"/>
                  </a:lnTo>
                  <a:lnTo>
                    <a:pt x="38" y="67"/>
                  </a:lnTo>
                  <a:lnTo>
                    <a:pt x="40" y="67"/>
                  </a:lnTo>
                  <a:lnTo>
                    <a:pt x="32" y="88"/>
                  </a:lnTo>
                  <a:lnTo>
                    <a:pt x="31" y="88"/>
                  </a:lnTo>
                  <a:lnTo>
                    <a:pt x="29" y="88"/>
                  </a:lnTo>
                  <a:lnTo>
                    <a:pt x="28" y="88"/>
                  </a:lnTo>
                  <a:lnTo>
                    <a:pt x="35" y="67"/>
                  </a:lnTo>
                  <a:close/>
                  <a:moveTo>
                    <a:pt x="40" y="67"/>
                  </a:moveTo>
                  <a:lnTo>
                    <a:pt x="40" y="67"/>
                  </a:lnTo>
                  <a:lnTo>
                    <a:pt x="42" y="67"/>
                  </a:lnTo>
                  <a:lnTo>
                    <a:pt x="43" y="67"/>
                  </a:lnTo>
                  <a:lnTo>
                    <a:pt x="35" y="88"/>
                  </a:lnTo>
                  <a:lnTo>
                    <a:pt x="34" y="88"/>
                  </a:lnTo>
                  <a:lnTo>
                    <a:pt x="32" y="88"/>
                  </a:lnTo>
                  <a:lnTo>
                    <a:pt x="40" y="67"/>
                  </a:lnTo>
                  <a:close/>
                  <a:moveTo>
                    <a:pt x="43" y="67"/>
                  </a:moveTo>
                  <a:lnTo>
                    <a:pt x="46" y="67"/>
                  </a:lnTo>
                  <a:lnTo>
                    <a:pt x="49" y="67"/>
                  </a:lnTo>
                  <a:lnTo>
                    <a:pt x="51" y="67"/>
                  </a:lnTo>
                  <a:lnTo>
                    <a:pt x="52" y="68"/>
                  </a:lnTo>
                  <a:lnTo>
                    <a:pt x="54" y="68"/>
                  </a:lnTo>
                  <a:lnTo>
                    <a:pt x="55" y="70"/>
                  </a:lnTo>
                  <a:lnTo>
                    <a:pt x="55" y="91"/>
                  </a:lnTo>
                  <a:lnTo>
                    <a:pt x="49" y="91"/>
                  </a:lnTo>
                  <a:lnTo>
                    <a:pt x="45" y="91"/>
                  </a:lnTo>
                  <a:lnTo>
                    <a:pt x="42" y="91"/>
                  </a:lnTo>
                  <a:lnTo>
                    <a:pt x="38" y="89"/>
                  </a:lnTo>
                  <a:lnTo>
                    <a:pt x="37" y="88"/>
                  </a:lnTo>
                  <a:lnTo>
                    <a:pt x="35" y="88"/>
                  </a:lnTo>
                  <a:lnTo>
                    <a:pt x="43" y="67"/>
                  </a:lnTo>
                  <a:close/>
                  <a:moveTo>
                    <a:pt x="55" y="91"/>
                  </a:moveTo>
                  <a:lnTo>
                    <a:pt x="55" y="81"/>
                  </a:lnTo>
                  <a:lnTo>
                    <a:pt x="55" y="91"/>
                  </a:lnTo>
                  <a:close/>
                  <a:moveTo>
                    <a:pt x="55" y="70"/>
                  </a:moveTo>
                  <a:lnTo>
                    <a:pt x="55" y="91"/>
                  </a:lnTo>
                  <a:lnTo>
                    <a:pt x="55" y="70"/>
                  </a:lnTo>
                  <a:close/>
                  <a:moveTo>
                    <a:pt x="55" y="91"/>
                  </a:moveTo>
                  <a:lnTo>
                    <a:pt x="55" y="81"/>
                  </a:lnTo>
                  <a:lnTo>
                    <a:pt x="55" y="91"/>
                  </a:lnTo>
                  <a:close/>
                  <a:moveTo>
                    <a:pt x="55" y="70"/>
                  </a:moveTo>
                  <a:lnTo>
                    <a:pt x="57" y="70"/>
                  </a:lnTo>
                  <a:lnTo>
                    <a:pt x="58" y="70"/>
                  </a:lnTo>
                  <a:lnTo>
                    <a:pt x="60" y="70"/>
                  </a:lnTo>
                  <a:lnTo>
                    <a:pt x="60" y="91"/>
                  </a:lnTo>
                  <a:lnTo>
                    <a:pt x="58" y="91"/>
                  </a:lnTo>
                  <a:lnTo>
                    <a:pt x="57" y="91"/>
                  </a:lnTo>
                  <a:lnTo>
                    <a:pt x="55" y="91"/>
                  </a:lnTo>
                  <a:lnTo>
                    <a:pt x="55" y="70"/>
                  </a:lnTo>
                  <a:close/>
                  <a:moveTo>
                    <a:pt x="60" y="70"/>
                  </a:moveTo>
                  <a:lnTo>
                    <a:pt x="60" y="70"/>
                  </a:lnTo>
                  <a:lnTo>
                    <a:pt x="62" y="70"/>
                  </a:lnTo>
                  <a:lnTo>
                    <a:pt x="63" y="70"/>
                  </a:lnTo>
                  <a:lnTo>
                    <a:pt x="63" y="91"/>
                  </a:lnTo>
                  <a:lnTo>
                    <a:pt x="62" y="91"/>
                  </a:lnTo>
                  <a:lnTo>
                    <a:pt x="60" y="91"/>
                  </a:lnTo>
                  <a:lnTo>
                    <a:pt x="60" y="70"/>
                  </a:lnTo>
                  <a:close/>
                  <a:moveTo>
                    <a:pt x="63" y="70"/>
                  </a:moveTo>
                  <a:lnTo>
                    <a:pt x="66" y="68"/>
                  </a:lnTo>
                  <a:lnTo>
                    <a:pt x="69" y="68"/>
                  </a:lnTo>
                  <a:lnTo>
                    <a:pt x="71" y="67"/>
                  </a:lnTo>
                  <a:lnTo>
                    <a:pt x="74" y="67"/>
                  </a:lnTo>
                  <a:lnTo>
                    <a:pt x="78" y="67"/>
                  </a:lnTo>
                  <a:lnTo>
                    <a:pt x="80" y="67"/>
                  </a:lnTo>
                  <a:lnTo>
                    <a:pt x="83" y="67"/>
                  </a:lnTo>
                  <a:lnTo>
                    <a:pt x="88" y="88"/>
                  </a:lnTo>
                  <a:lnTo>
                    <a:pt x="85" y="88"/>
                  </a:lnTo>
                  <a:lnTo>
                    <a:pt x="82" y="89"/>
                  </a:lnTo>
                  <a:lnTo>
                    <a:pt x="78" y="91"/>
                  </a:lnTo>
                  <a:lnTo>
                    <a:pt x="75" y="91"/>
                  </a:lnTo>
                  <a:lnTo>
                    <a:pt x="69" y="91"/>
                  </a:lnTo>
                  <a:lnTo>
                    <a:pt x="63" y="91"/>
                  </a:lnTo>
                  <a:lnTo>
                    <a:pt x="63" y="70"/>
                  </a:lnTo>
                  <a:close/>
                  <a:moveTo>
                    <a:pt x="88" y="88"/>
                  </a:moveTo>
                  <a:lnTo>
                    <a:pt x="88" y="77"/>
                  </a:lnTo>
                  <a:lnTo>
                    <a:pt x="88" y="88"/>
                  </a:lnTo>
                  <a:close/>
                  <a:moveTo>
                    <a:pt x="83" y="67"/>
                  </a:moveTo>
                  <a:lnTo>
                    <a:pt x="88" y="88"/>
                  </a:lnTo>
                  <a:lnTo>
                    <a:pt x="83" y="67"/>
                  </a:lnTo>
                  <a:close/>
                  <a:moveTo>
                    <a:pt x="83" y="67"/>
                  </a:moveTo>
                  <a:lnTo>
                    <a:pt x="85" y="66"/>
                  </a:lnTo>
                  <a:lnTo>
                    <a:pt x="88" y="66"/>
                  </a:lnTo>
                  <a:lnTo>
                    <a:pt x="91" y="64"/>
                  </a:lnTo>
                  <a:lnTo>
                    <a:pt x="95" y="63"/>
                  </a:lnTo>
                  <a:lnTo>
                    <a:pt x="97" y="63"/>
                  </a:lnTo>
                  <a:lnTo>
                    <a:pt x="98" y="63"/>
                  </a:lnTo>
                  <a:lnTo>
                    <a:pt x="103" y="85"/>
                  </a:lnTo>
                  <a:lnTo>
                    <a:pt x="102" y="85"/>
                  </a:lnTo>
                  <a:lnTo>
                    <a:pt x="100" y="86"/>
                  </a:lnTo>
                  <a:lnTo>
                    <a:pt x="98" y="86"/>
                  </a:lnTo>
                  <a:lnTo>
                    <a:pt x="95" y="88"/>
                  </a:lnTo>
                  <a:lnTo>
                    <a:pt x="94" y="88"/>
                  </a:lnTo>
                  <a:lnTo>
                    <a:pt x="92" y="88"/>
                  </a:lnTo>
                  <a:lnTo>
                    <a:pt x="89" y="88"/>
                  </a:lnTo>
                  <a:lnTo>
                    <a:pt x="88" y="88"/>
                  </a:lnTo>
                  <a:lnTo>
                    <a:pt x="83" y="67"/>
                  </a:lnTo>
                  <a:close/>
                  <a:moveTo>
                    <a:pt x="98" y="63"/>
                  </a:moveTo>
                  <a:lnTo>
                    <a:pt x="106" y="85"/>
                  </a:lnTo>
                  <a:lnTo>
                    <a:pt x="103" y="85"/>
                  </a:lnTo>
                  <a:lnTo>
                    <a:pt x="98" y="63"/>
                  </a:lnTo>
                  <a:close/>
                  <a:moveTo>
                    <a:pt x="98" y="63"/>
                  </a:moveTo>
                  <a:lnTo>
                    <a:pt x="106" y="85"/>
                  </a:lnTo>
                  <a:lnTo>
                    <a:pt x="98" y="63"/>
                  </a:lnTo>
                  <a:close/>
                  <a:moveTo>
                    <a:pt x="98" y="63"/>
                  </a:moveTo>
                  <a:lnTo>
                    <a:pt x="103" y="74"/>
                  </a:lnTo>
                  <a:lnTo>
                    <a:pt x="98" y="63"/>
                  </a:lnTo>
                  <a:close/>
                  <a:moveTo>
                    <a:pt x="98" y="63"/>
                  </a:moveTo>
                  <a:lnTo>
                    <a:pt x="109" y="60"/>
                  </a:lnTo>
                  <a:lnTo>
                    <a:pt x="122" y="59"/>
                  </a:lnTo>
                  <a:lnTo>
                    <a:pt x="131" y="56"/>
                  </a:lnTo>
                  <a:lnTo>
                    <a:pt x="142" y="54"/>
                  </a:lnTo>
                  <a:lnTo>
                    <a:pt x="151" y="52"/>
                  </a:lnTo>
                  <a:lnTo>
                    <a:pt x="162" y="50"/>
                  </a:lnTo>
                  <a:lnTo>
                    <a:pt x="169" y="49"/>
                  </a:lnTo>
                  <a:lnTo>
                    <a:pt x="179" y="46"/>
                  </a:lnTo>
                  <a:lnTo>
                    <a:pt x="186" y="45"/>
                  </a:lnTo>
                  <a:lnTo>
                    <a:pt x="194" y="43"/>
                  </a:lnTo>
                  <a:lnTo>
                    <a:pt x="203" y="42"/>
                  </a:lnTo>
                  <a:lnTo>
                    <a:pt x="209" y="41"/>
                  </a:lnTo>
                  <a:lnTo>
                    <a:pt x="217" y="39"/>
                  </a:lnTo>
                  <a:lnTo>
                    <a:pt x="225" y="38"/>
                  </a:lnTo>
                  <a:lnTo>
                    <a:pt x="231" y="36"/>
                  </a:lnTo>
                  <a:lnTo>
                    <a:pt x="237" y="35"/>
                  </a:lnTo>
                  <a:lnTo>
                    <a:pt x="243" y="34"/>
                  </a:lnTo>
                  <a:lnTo>
                    <a:pt x="249" y="32"/>
                  </a:lnTo>
                  <a:lnTo>
                    <a:pt x="256" y="31"/>
                  </a:lnTo>
                  <a:lnTo>
                    <a:pt x="262" y="29"/>
                  </a:lnTo>
                  <a:lnTo>
                    <a:pt x="272" y="28"/>
                  </a:lnTo>
                  <a:lnTo>
                    <a:pt x="283" y="25"/>
                  </a:lnTo>
                  <a:lnTo>
                    <a:pt x="292" y="25"/>
                  </a:lnTo>
                  <a:lnTo>
                    <a:pt x="302" y="24"/>
                  </a:lnTo>
                  <a:lnTo>
                    <a:pt x="311" y="21"/>
                  </a:lnTo>
                  <a:lnTo>
                    <a:pt x="319" y="20"/>
                  </a:lnTo>
                  <a:lnTo>
                    <a:pt x="328" y="41"/>
                  </a:lnTo>
                  <a:lnTo>
                    <a:pt x="106" y="85"/>
                  </a:lnTo>
                  <a:lnTo>
                    <a:pt x="98" y="63"/>
                  </a:lnTo>
                  <a:close/>
                  <a:moveTo>
                    <a:pt x="319" y="20"/>
                  </a:moveTo>
                  <a:lnTo>
                    <a:pt x="382" y="6"/>
                  </a:lnTo>
                  <a:lnTo>
                    <a:pt x="386" y="31"/>
                  </a:lnTo>
                  <a:lnTo>
                    <a:pt x="328" y="41"/>
                  </a:lnTo>
                  <a:lnTo>
                    <a:pt x="319" y="20"/>
                  </a:lnTo>
                  <a:close/>
                  <a:moveTo>
                    <a:pt x="382" y="6"/>
                  </a:moveTo>
                  <a:lnTo>
                    <a:pt x="383" y="6"/>
                  </a:lnTo>
                  <a:lnTo>
                    <a:pt x="386" y="6"/>
                  </a:lnTo>
                  <a:lnTo>
                    <a:pt x="391" y="6"/>
                  </a:lnTo>
                  <a:lnTo>
                    <a:pt x="393" y="4"/>
                  </a:lnTo>
                  <a:lnTo>
                    <a:pt x="394" y="4"/>
                  </a:lnTo>
                  <a:lnTo>
                    <a:pt x="397" y="3"/>
                  </a:lnTo>
                  <a:lnTo>
                    <a:pt x="399" y="2"/>
                  </a:lnTo>
                  <a:lnTo>
                    <a:pt x="402" y="27"/>
                  </a:lnTo>
                  <a:lnTo>
                    <a:pt x="400" y="27"/>
                  </a:lnTo>
                  <a:lnTo>
                    <a:pt x="397" y="27"/>
                  </a:lnTo>
                  <a:lnTo>
                    <a:pt x="394" y="27"/>
                  </a:lnTo>
                  <a:lnTo>
                    <a:pt x="393" y="27"/>
                  </a:lnTo>
                  <a:lnTo>
                    <a:pt x="391" y="28"/>
                  </a:lnTo>
                  <a:lnTo>
                    <a:pt x="390" y="28"/>
                  </a:lnTo>
                  <a:lnTo>
                    <a:pt x="388" y="29"/>
                  </a:lnTo>
                  <a:lnTo>
                    <a:pt x="386" y="31"/>
                  </a:lnTo>
                  <a:lnTo>
                    <a:pt x="382" y="6"/>
                  </a:lnTo>
                  <a:close/>
                  <a:moveTo>
                    <a:pt x="399" y="2"/>
                  </a:moveTo>
                  <a:lnTo>
                    <a:pt x="402" y="2"/>
                  </a:lnTo>
                  <a:lnTo>
                    <a:pt x="405" y="2"/>
                  </a:lnTo>
                  <a:lnTo>
                    <a:pt x="406" y="2"/>
                  </a:lnTo>
                  <a:lnTo>
                    <a:pt x="410" y="2"/>
                  </a:lnTo>
                  <a:lnTo>
                    <a:pt x="411" y="2"/>
                  </a:lnTo>
                  <a:lnTo>
                    <a:pt x="414" y="2"/>
                  </a:lnTo>
                  <a:lnTo>
                    <a:pt x="414" y="24"/>
                  </a:lnTo>
                  <a:lnTo>
                    <a:pt x="413" y="24"/>
                  </a:lnTo>
                  <a:lnTo>
                    <a:pt x="411" y="24"/>
                  </a:lnTo>
                  <a:lnTo>
                    <a:pt x="408" y="25"/>
                  </a:lnTo>
                  <a:lnTo>
                    <a:pt x="405" y="27"/>
                  </a:lnTo>
                  <a:lnTo>
                    <a:pt x="403" y="27"/>
                  </a:lnTo>
                  <a:lnTo>
                    <a:pt x="402" y="27"/>
                  </a:lnTo>
                  <a:lnTo>
                    <a:pt x="399" y="2"/>
                  </a:lnTo>
                  <a:close/>
                  <a:moveTo>
                    <a:pt x="414" y="2"/>
                  </a:moveTo>
                  <a:lnTo>
                    <a:pt x="414" y="13"/>
                  </a:lnTo>
                  <a:lnTo>
                    <a:pt x="414" y="2"/>
                  </a:lnTo>
                  <a:close/>
                  <a:moveTo>
                    <a:pt x="414" y="2"/>
                  </a:moveTo>
                  <a:lnTo>
                    <a:pt x="426" y="2"/>
                  </a:lnTo>
                  <a:lnTo>
                    <a:pt x="430" y="24"/>
                  </a:lnTo>
                  <a:lnTo>
                    <a:pt x="428" y="24"/>
                  </a:lnTo>
                  <a:lnTo>
                    <a:pt x="426" y="24"/>
                  </a:lnTo>
                  <a:lnTo>
                    <a:pt x="422" y="24"/>
                  </a:lnTo>
                  <a:lnTo>
                    <a:pt x="417" y="24"/>
                  </a:lnTo>
                  <a:lnTo>
                    <a:pt x="416" y="24"/>
                  </a:lnTo>
                  <a:lnTo>
                    <a:pt x="414" y="24"/>
                  </a:lnTo>
                  <a:lnTo>
                    <a:pt x="414" y="2"/>
                  </a:lnTo>
                  <a:close/>
                  <a:moveTo>
                    <a:pt x="426" y="2"/>
                  </a:moveTo>
                  <a:lnTo>
                    <a:pt x="428" y="2"/>
                  </a:lnTo>
                  <a:lnTo>
                    <a:pt x="430" y="0"/>
                  </a:lnTo>
                  <a:lnTo>
                    <a:pt x="433" y="0"/>
                  </a:lnTo>
                  <a:lnTo>
                    <a:pt x="434" y="0"/>
                  </a:lnTo>
                  <a:lnTo>
                    <a:pt x="436" y="0"/>
                  </a:lnTo>
                  <a:lnTo>
                    <a:pt x="437" y="0"/>
                  </a:lnTo>
                  <a:lnTo>
                    <a:pt x="440" y="2"/>
                  </a:lnTo>
                  <a:lnTo>
                    <a:pt x="442" y="2"/>
                  </a:lnTo>
                  <a:lnTo>
                    <a:pt x="442" y="24"/>
                  </a:lnTo>
                  <a:lnTo>
                    <a:pt x="430" y="24"/>
                  </a:lnTo>
                  <a:lnTo>
                    <a:pt x="426" y="2"/>
                  </a:lnTo>
                  <a:close/>
                  <a:moveTo>
                    <a:pt x="442" y="2"/>
                  </a:moveTo>
                  <a:lnTo>
                    <a:pt x="442" y="13"/>
                  </a:lnTo>
                  <a:lnTo>
                    <a:pt x="442" y="2"/>
                  </a:lnTo>
                  <a:close/>
                  <a:moveTo>
                    <a:pt x="442" y="2"/>
                  </a:moveTo>
                  <a:lnTo>
                    <a:pt x="437" y="24"/>
                  </a:lnTo>
                  <a:lnTo>
                    <a:pt x="442" y="2"/>
                  </a:lnTo>
                  <a:close/>
                  <a:moveTo>
                    <a:pt x="442" y="2"/>
                  </a:moveTo>
                  <a:lnTo>
                    <a:pt x="442" y="2"/>
                  </a:lnTo>
                  <a:lnTo>
                    <a:pt x="443" y="2"/>
                  </a:lnTo>
                  <a:lnTo>
                    <a:pt x="445" y="2"/>
                  </a:lnTo>
                  <a:lnTo>
                    <a:pt x="442" y="24"/>
                  </a:lnTo>
                  <a:lnTo>
                    <a:pt x="440" y="24"/>
                  </a:lnTo>
                  <a:lnTo>
                    <a:pt x="439" y="24"/>
                  </a:lnTo>
                  <a:lnTo>
                    <a:pt x="437" y="24"/>
                  </a:lnTo>
                  <a:lnTo>
                    <a:pt x="442" y="2"/>
                  </a:lnTo>
                  <a:close/>
                  <a:moveTo>
                    <a:pt x="445" y="2"/>
                  </a:moveTo>
                  <a:lnTo>
                    <a:pt x="450" y="2"/>
                  </a:lnTo>
                  <a:lnTo>
                    <a:pt x="445" y="24"/>
                  </a:lnTo>
                  <a:lnTo>
                    <a:pt x="442" y="24"/>
                  </a:lnTo>
                  <a:lnTo>
                    <a:pt x="445" y="2"/>
                  </a:lnTo>
                  <a:close/>
                  <a:moveTo>
                    <a:pt x="450" y="2"/>
                  </a:moveTo>
                  <a:lnTo>
                    <a:pt x="451" y="2"/>
                  </a:lnTo>
                  <a:lnTo>
                    <a:pt x="453" y="3"/>
                  </a:lnTo>
                  <a:lnTo>
                    <a:pt x="457" y="3"/>
                  </a:lnTo>
                  <a:lnTo>
                    <a:pt x="460" y="3"/>
                  </a:lnTo>
                  <a:lnTo>
                    <a:pt x="462" y="4"/>
                  </a:lnTo>
                  <a:lnTo>
                    <a:pt x="463" y="4"/>
                  </a:lnTo>
                  <a:lnTo>
                    <a:pt x="465" y="6"/>
                  </a:lnTo>
                  <a:lnTo>
                    <a:pt x="457" y="27"/>
                  </a:lnTo>
                  <a:lnTo>
                    <a:pt x="456" y="27"/>
                  </a:lnTo>
                  <a:lnTo>
                    <a:pt x="454" y="27"/>
                  </a:lnTo>
                  <a:lnTo>
                    <a:pt x="451" y="25"/>
                  </a:lnTo>
                  <a:lnTo>
                    <a:pt x="448" y="24"/>
                  </a:lnTo>
                  <a:lnTo>
                    <a:pt x="446" y="24"/>
                  </a:lnTo>
                  <a:lnTo>
                    <a:pt x="445" y="24"/>
                  </a:lnTo>
                  <a:lnTo>
                    <a:pt x="450" y="2"/>
                  </a:lnTo>
                  <a:close/>
                  <a:moveTo>
                    <a:pt x="465" y="6"/>
                  </a:moveTo>
                  <a:lnTo>
                    <a:pt x="462" y="17"/>
                  </a:lnTo>
                  <a:lnTo>
                    <a:pt x="465" y="6"/>
                  </a:lnTo>
                  <a:close/>
                  <a:moveTo>
                    <a:pt x="465" y="6"/>
                  </a:moveTo>
                  <a:lnTo>
                    <a:pt x="457" y="27"/>
                  </a:lnTo>
                  <a:lnTo>
                    <a:pt x="465" y="6"/>
                  </a:lnTo>
                  <a:close/>
                  <a:moveTo>
                    <a:pt x="465" y="6"/>
                  </a:moveTo>
                  <a:lnTo>
                    <a:pt x="467" y="6"/>
                  </a:lnTo>
                  <a:lnTo>
                    <a:pt x="468" y="6"/>
                  </a:lnTo>
                  <a:lnTo>
                    <a:pt x="470" y="6"/>
                  </a:lnTo>
                  <a:lnTo>
                    <a:pt x="462" y="27"/>
                  </a:lnTo>
                  <a:lnTo>
                    <a:pt x="460" y="27"/>
                  </a:lnTo>
                  <a:lnTo>
                    <a:pt x="459" y="27"/>
                  </a:lnTo>
                  <a:lnTo>
                    <a:pt x="457" y="27"/>
                  </a:lnTo>
                  <a:lnTo>
                    <a:pt x="465" y="6"/>
                  </a:lnTo>
                  <a:close/>
                  <a:moveTo>
                    <a:pt x="470" y="6"/>
                  </a:moveTo>
                  <a:lnTo>
                    <a:pt x="470" y="6"/>
                  </a:lnTo>
                  <a:lnTo>
                    <a:pt x="471" y="6"/>
                  </a:lnTo>
                  <a:lnTo>
                    <a:pt x="473" y="6"/>
                  </a:lnTo>
                  <a:lnTo>
                    <a:pt x="465" y="27"/>
                  </a:lnTo>
                  <a:lnTo>
                    <a:pt x="462" y="27"/>
                  </a:lnTo>
                  <a:lnTo>
                    <a:pt x="470" y="6"/>
                  </a:lnTo>
                  <a:close/>
                  <a:moveTo>
                    <a:pt x="465" y="27"/>
                  </a:moveTo>
                  <a:lnTo>
                    <a:pt x="470" y="17"/>
                  </a:lnTo>
                  <a:lnTo>
                    <a:pt x="465" y="27"/>
                  </a:lnTo>
                  <a:close/>
                  <a:moveTo>
                    <a:pt x="473" y="6"/>
                  </a:moveTo>
                  <a:lnTo>
                    <a:pt x="474" y="6"/>
                  </a:lnTo>
                  <a:lnTo>
                    <a:pt x="476" y="6"/>
                  </a:lnTo>
                  <a:lnTo>
                    <a:pt x="479" y="7"/>
                  </a:lnTo>
                  <a:lnTo>
                    <a:pt x="482" y="9"/>
                  </a:lnTo>
                  <a:lnTo>
                    <a:pt x="483" y="10"/>
                  </a:lnTo>
                  <a:lnTo>
                    <a:pt x="485" y="10"/>
                  </a:lnTo>
                  <a:lnTo>
                    <a:pt x="473" y="31"/>
                  </a:lnTo>
                  <a:lnTo>
                    <a:pt x="471" y="31"/>
                  </a:lnTo>
                  <a:lnTo>
                    <a:pt x="470" y="29"/>
                  </a:lnTo>
                  <a:lnTo>
                    <a:pt x="468" y="29"/>
                  </a:lnTo>
                  <a:lnTo>
                    <a:pt x="467" y="28"/>
                  </a:lnTo>
                  <a:lnTo>
                    <a:pt x="465" y="27"/>
                  </a:lnTo>
                  <a:lnTo>
                    <a:pt x="473" y="6"/>
                  </a:lnTo>
                  <a:close/>
                  <a:moveTo>
                    <a:pt x="473" y="31"/>
                  </a:moveTo>
                  <a:lnTo>
                    <a:pt x="477" y="20"/>
                  </a:lnTo>
                  <a:lnTo>
                    <a:pt x="473" y="31"/>
                  </a:lnTo>
                  <a:close/>
                  <a:moveTo>
                    <a:pt x="485" y="10"/>
                  </a:moveTo>
                  <a:lnTo>
                    <a:pt x="488" y="11"/>
                  </a:lnTo>
                  <a:lnTo>
                    <a:pt x="491" y="13"/>
                  </a:lnTo>
                  <a:lnTo>
                    <a:pt x="493" y="13"/>
                  </a:lnTo>
                  <a:lnTo>
                    <a:pt x="494" y="14"/>
                  </a:lnTo>
                  <a:lnTo>
                    <a:pt x="497" y="16"/>
                  </a:lnTo>
                  <a:lnTo>
                    <a:pt x="499" y="16"/>
                  </a:lnTo>
                  <a:lnTo>
                    <a:pt x="500" y="17"/>
                  </a:lnTo>
                  <a:lnTo>
                    <a:pt x="502" y="17"/>
                  </a:lnTo>
                  <a:lnTo>
                    <a:pt x="490" y="38"/>
                  </a:lnTo>
                  <a:lnTo>
                    <a:pt x="488" y="36"/>
                  </a:lnTo>
                  <a:lnTo>
                    <a:pt x="487" y="35"/>
                  </a:lnTo>
                  <a:lnTo>
                    <a:pt x="483" y="34"/>
                  </a:lnTo>
                  <a:lnTo>
                    <a:pt x="480" y="34"/>
                  </a:lnTo>
                  <a:lnTo>
                    <a:pt x="477" y="32"/>
                  </a:lnTo>
                  <a:lnTo>
                    <a:pt x="473" y="31"/>
                  </a:lnTo>
                  <a:lnTo>
                    <a:pt x="485" y="10"/>
                  </a:lnTo>
                  <a:close/>
                  <a:moveTo>
                    <a:pt x="502" y="17"/>
                  </a:moveTo>
                  <a:lnTo>
                    <a:pt x="505" y="20"/>
                  </a:lnTo>
                  <a:lnTo>
                    <a:pt x="505" y="27"/>
                  </a:lnTo>
                  <a:lnTo>
                    <a:pt x="493" y="27"/>
                  </a:lnTo>
                  <a:lnTo>
                    <a:pt x="502" y="17"/>
                  </a:lnTo>
                  <a:close/>
                  <a:moveTo>
                    <a:pt x="505" y="27"/>
                  </a:moveTo>
                  <a:lnTo>
                    <a:pt x="505" y="38"/>
                  </a:lnTo>
                  <a:lnTo>
                    <a:pt x="482" y="38"/>
                  </a:lnTo>
                  <a:lnTo>
                    <a:pt x="482" y="27"/>
                  </a:lnTo>
                  <a:lnTo>
                    <a:pt x="505" y="27"/>
                  </a:lnTo>
                  <a:close/>
                  <a:moveTo>
                    <a:pt x="505" y="38"/>
                  </a:moveTo>
                  <a:lnTo>
                    <a:pt x="505" y="63"/>
                  </a:lnTo>
                  <a:lnTo>
                    <a:pt x="482" y="63"/>
                  </a:lnTo>
                  <a:lnTo>
                    <a:pt x="482" y="38"/>
                  </a:lnTo>
                  <a:lnTo>
                    <a:pt x="505" y="38"/>
                  </a:lnTo>
                  <a:close/>
                  <a:moveTo>
                    <a:pt x="505" y="63"/>
                  </a:moveTo>
                  <a:lnTo>
                    <a:pt x="505" y="81"/>
                  </a:lnTo>
                  <a:lnTo>
                    <a:pt x="482" y="81"/>
                  </a:lnTo>
                  <a:lnTo>
                    <a:pt x="482" y="63"/>
                  </a:lnTo>
                  <a:lnTo>
                    <a:pt x="505" y="63"/>
                  </a:lnTo>
                  <a:close/>
                  <a:moveTo>
                    <a:pt x="505" y="81"/>
                  </a:moveTo>
                  <a:lnTo>
                    <a:pt x="505" y="95"/>
                  </a:lnTo>
                  <a:lnTo>
                    <a:pt x="482" y="95"/>
                  </a:lnTo>
                  <a:lnTo>
                    <a:pt x="482" y="81"/>
                  </a:lnTo>
                  <a:lnTo>
                    <a:pt x="505" y="81"/>
                  </a:lnTo>
                  <a:close/>
                  <a:moveTo>
                    <a:pt x="505" y="95"/>
                  </a:moveTo>
                  <a:lnTo>
                    <a:pt x="505" y="124"/>
                  </a:lnTo>
                  <a:lnTo>
                    <a:pt x="482" y="124"/>
                  </a:lnTo>
                  <a:lnTo>
                    <a:pt x="482" y="95"/>
                  </a:lnTo>
                  <a:lnTo>
                    <a:pt x="505" y="95"/>
                  </a:lnTo>
                  <a:close/>
                  <a:moveTo>
                    <a:pt x="505" y="124"/>
                  </a:moveTo>
                  <a:lnTo>
                    <a:pt x="505" y="149"/>
                  </a:lnTo>
                  <a:lnTo>
                    <a:pt x="482" y="149"/>
                  </a:lnTo>
                  <a:lnTo>
                    <a:pt x="482" y="124"/>
                  </a:lnTo>
                  <a:lnTo>
                    <a:pt x="505" y="124"/>
                  </a:lnTo>
                  <a:close/>
                  <a:moveTo>
                    <a:pt x="505" y="149"/>
                  </a:moveTo>
                  <a:lnTo>
                    <a:pt x="505" y="159"/>
                  </a:lnTo>
                  <a:lnTo>
                    <a:pt x="482" y="159"/>
                  </a:lnTo>
                  <a:lnTo>
                    <a:pt x="482" y="149"/>
                  </a:lnTo>
                  <a:lnTo>
                    <a:pt x="505" y="149"/>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0" name="Freeform 11"/>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0 h 196"/>
                <a:gd name="T88" fmla="*/ 0 w 481"/>
                <a:gd name="T89" fmla="*/ 1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1"/>
                  </a:lnTo>
                  <a:lnTo>
                    <a:pt x="11" y="168"/>
                  </a:lnTo>
                  <a:lnTo>
                    <a:pt x="8" y="166"/>
                  </a:lnTo>
                  <a:lnTo>
                    <a:pt x="6" y="164"/>
                  </a:lnTo>
                  <a:lnTo>
                    <a:pt x="3" y="163"/>
                  </a:lnTo>
                  <a:lnTo>
                    <a:pt x="2" y="161"/>
                  </a:lnTo>
                  <a:lnTo>
                    <a:pt x="0" y="160"/>
                  </a:lnTo>
                  <a:lnTo>
                    <a:pt x="0" y="159"/>
                  </a:lnTo>
                  <a:lnTo>
                    <a:pt x="0" y="157"/>
                  </a:lnTo>
                  <a:lnTo>
                    <a:pt x="0" y="156"/>
                  </a:lnTo>
                  <a:lnTo>
                    <a:pt x="0" y="152"/>
                  </a:lnTo>
                  <a:lnTo>
                    <a:pt x="0" y="150"/>
                  </a:lnTo>
                  <a:lnTo>
                    <a:pt x="0" y="149"/>
                  </a:lnTo>
                  <a:lnTo>
                    <a:pt x="0" y="146"/>
                  </a:lnTo>
                  <a:lnTo>
                    <a:pt x="0" y="143"/>
                  </a:lnTo>
                  <a:lnTo>
                    <a:pt x="0" y="136"/>
                  </a:lnTo>
                  <a:lnTo>
                    <a:pt x="0" y="131"/>
                  </a:lnTo>
                  <a:lnTo>
                    <a:pt x="0" y="127"/>
                  </a:lnTo>
                  <a:lnTo>
                    <a:pt x="0" y="124"/>
                  </a:lnTo>
                  <a:lnTo>
                    <a:pt x="0" y="118"/>
                  </a:lnTo>
                  <a:lnTo>
                    <a:pt x="0" y="114"/>
                  </a:lnTo>
                  <a:lnTo>
                    <a:pt x="0" y="111"/>
                  </a:lnTo>
                  <a:lnTo>
                    <a:pt x="0" y="110"/>
                  </a:lnTo>
                  <a:lnTo>
                    <a:pt x="0" y="107"/>
                  </a:lnTo>
                  <a:lnTo>
                    <a:pt x="0" y="106"/>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2"/>
                  </a:lnTo>
                  <a:lnTo>
                    <a:pt x="211" y="39"/>
                  </a:lnTo>
                  <a:lnTo>
                    <a:pt x="247" y="31"/>
                  </a:lnTo>
                  <a:lnTo>
                    <a:pt x="264" y="28"/>
                  </a:lnTo>
                  <a:lnTo>
                    <a:pt x="280" y="24"/>
                  </a:lnTo>
                  <a:lnTo>
                    <a:pt x="297" y="21"/>
                  </a:lnTo>
                  <a:lnTo>
                    <a:pt x="314" y="17"/>
                  </a:lnTo>
                  <a:lnTo>
                    <a:pt x="331" y="14"/>
                  </a:lnTo>
                  <a:lnTo>
                    <a:pt x="348" y="10"/>
                  </a:lnTo>
                  <a:lnTo>
                    <a:pt x="364" y="7"/>
                  </a:lnTo>
                  <a:lnTo>
                    <a:pt x="379" y="3"/>
                  </a:lnTo>
                  <a:lnTo>
                    <a:pt x="382" y="3"/>
                  </a:lnTo>
                  <a:lnTo>
                    <a:pt x="387" y="3"/>
                  </a:lnTo>
                  <a:lnTo>
                    <a:pt x="394" y="2"/>
                  </a:lnTo>
                  <a:lnTo>
                    <a:pt x="402" y="0"/>
                  </a:lnTo>
                  <a:lnTo>
                    <a:pt x="405" y="0"/>
                  </a:lnTo>
                  <a:lnTo>
                    <a:pt x="410" y="0"/>
                  </a:lnTo>
                  <a:lnTo>
                    <a:pt x="413" y="0"/>
                  </a:lnTo>
                  <a:lnTo>
                    <a:pt x="416" y="0"/>
                  </a:lnTo>
                  <a:lnTo>
                    <a:pt x="422" y="2"/>
                  </a:lnTo>
                  <a:lnTo>
                    <a:pt x="427" y="3"/>
                  </a:lnTo>
                  <a:lnTo>
                    <a:pt x="430" y="3"/>
                  </a:lnTo>
                  <a:lnTo>
                    <a:pt x="433" y="3"/>
                  </a:lnTo>
                  <a:lnTo>
                    <a:pt x="436" y="3"/>
                  </a:lnTo>
                  <a:lnTo>
                    <a:pt x="439" y="4"/>
                  </a:lnTo>
                  <a:lnTo>
                    <a:pt x="441" y="4"/>
                  </a:lnTo>
                  <a:lnTo>
                    <a:pt x="444" y="6"/>
                  </a:lnTo>
                  <a:lnTo>
                    <a:pt x="448" y="9"/>
                  </a:lnTo>
                  <a:lnTo>
                    <a:pt x="450" y="9"/>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4"/>
                  </a:lnTo>
                  <a:lnTo>
                    <a:pt x="481" y="135"/>
                  </a:lnTo>
                  <a:lnTo>
                    <a:pt x="481" y="138"/>
                  </a:lnTo>
                  <a:lnTo>
                    <a:pt x="481" y="139"/>
                  </a:lnTo>
                  <a:lnTo>
                    <a:pt x="481" y="141"/>
                  </a:lnTo>
                  <a:lnTo>
                    <a:pt x="481" y="143"/>
                  </a:lnTo>
                  <a:lnTo>
                    <a:pt x="481" y="145"/>
                  </a:lnTo>
                  <a:lnTo>
                    <a:pt x="481" y="146"/>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1" name="Freeform 12"/>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0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1"/>
                <a:gd name="T181" fmla="*/ 0 h 200"/>
                <a:gd name="T182" fmla="*/ 481 w 481"/>
                <a:gd name="T183" fmla="*/ 200 h 2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3"/>
                  </a:lnTo>
                  <a:lnTo>
                    <a:pt x="86" y="193"/>
                  </a:lnTo>
                  <a:lnTo>
                    <a:pt x="82" y="194"/>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9"/>
                  </a:lnTo>
                  <a:lnTo>
                    <a:pt x="0" y="167"/>
                  </a:lnTo>
                  <a:lnTo>
                    <a:pt x="0" y="164"/>
                  </a:lnTo>
                  <a:lnTo>
                    <a:pt x="0" y="161"/>
                  </a:lnTo>
                  <a:lnTo>
                    <a:pt x="2" y="157"/>
                  </a:lnTo>
                  <a:lnTo>
                    <a:pt x="2" y="153"/>
                  </a:lnTo>
                  <a:lnTo>
                    <a:pt x="3" y="147"/>
                  </a:lnTo>
                  <a:lnTo>
                    <a:pt x="5" y="143"/>
                  </a:lnTo>
                  <a:lnTo>
                    <a:pt x="5" y="121"/>
                  </a:lnTo>
                  <a:lnTo>
                    <a:pt x="5" y="100"/>
                  </a:lnTo>
                  <a:lnTo>
                    <a:pt x="5" y="97"/>
                  </a:lnTo>
                  <a:lnTo>
                    <a:pt x="3" y="94"/>
                  </a:lnTo>
                  <a:lnTo>
                    <a:pt x="2" y="90"/>
                  </a:lnTo>
                  <a:lnTo>
                    <a:pt x="2"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30"/>
                  </a:lnTo>
                  <a:lnTo>
                    <a:pt x="3" y="32"/>
                  </a:lnTo>
                  <a:lnTo>
                    <a:pt x="6" y="33"/>
                  </a:lnTo>
                  <a:lnTo>
                    <a:pt x="8" y="35"/>
                  </a:lnTo>
                  <a:lnTo>
                    <a:pt x="11" y="37"/>
                  </a:lnTo>
                  <a:lnTo>
                    <a:pt x="16" y="40"/>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86"/>
                  </a:lnTo>
                  <a:lnTo>
                    <a:pt x="481" y="89"/>
                  </a:lnTo>
                  <a:lnTo>
                    <a:pt x="481" y="96"/>
                  </a:lnTo>
                  <a:lnTo>
                    <a:pt x="481" y="103"/>
                  </a:lnTo>
                  <a:lnTo>
                    <a:pt x="481" y="107"/>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2" name="Freeform 13"/>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1"/>
                <a:gd name="T172" fmla="*/ 0 h 198"/>
                <a:gd name="T173" fmla="*/ 481 w 481"/>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1" h="198">
                  <a:moveTo>
                    <a:pt x="481" y="142"/>
                  </a:moveTo>
                  <a:lnTo>
                    <a:pt x="481" y="142"/>
                  </a:lnTo>
                  <a:lnTo>
                    <a:pt x="479" y="142"/>
                  </a:lnTo>
                  <a:lnTo>
                    <a:pt x="478" y="142"/>
                  </a:lnTo>
                  <a:lnTo>
                    <a:pt x="476" y="142"/>
                  </a:lnTo>
                  <a:lnTo>
                    <a:pt x="473" y="142"/>
                  </a:lnTo>
                  <a:lnTo>
                    <a:pt x="470" y="140"/>
                  </a:lnTo>
                  <a:lnTo>
                    <a:pt x="465" y="139"/>
                  </a:lnTo>
                  <a:lnTo>
                    <a:pt x="464" y="139"/>
                  </a:lnTo>
                  <a:lnTo>
                    <a:pt x="462" y="137"/>
                  </a:lnTo>
                  <a:lnTo>
                    <a:pt x="459" y="137"/>
                  </a:lnTo>
                  <a:lnTo>
                    <a:pt x="458" y="136"/>
                  </a:lnTo>
                  <a:lnTo>
                    <a:pt x="453" y="135"/>
                  </a:lnTo>
                  <a:lnTo>
                    <a:pt x="451" y="133"/>
                  </a:lnTo>
                  <a:lnTo>
                    <a:pt x="450" y="132"/>
                  </a:lnTo>
                  <a:lnTo>
                    <a:pt x="447" y="132"/>
                  </a:lnTo>
                  <a:lnTo>
                    <a:pt x="444" y="132"/>
                  </a:lnTo>
                  <a:lnTo>
                    <a:pt x="438" y="130"/>
                  </a:lnTo>
                  <a:lnTo>
                    <a:pt x="431" y="129"/>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5"/>
                  </a:lnTo>
                  <a:lnTo>
                    <a:pt x="251" y="160"/>
                  </a:lnTo>
                  <a:lnTo>
                    <a:pt x="213" y="167"/>
                  </a:lnTo>
                  <a:lnTo>
                    <a:pt x="194" y="171"/>
                  </a:lnTo>
                  <a:lnTo>
                    <a:pt x="174" y="175"/>
                  </a:lnTo>
                  <a:lnTo>
                    <a:pt x="156" y="178"/>
                  </a:lnTo>
                  <a:lnTo>
                    <a:pt x="139" y="182"/>
                  </a:lnTo>
                  <a:lnTo>
                    <a:pt x="130" y="183"/>
                  </a:lnTo>
                  <a:lnTo>
                    <a:pt x="122" y="186"/>
                  </a:lnTo>
                  <a:lnTo>
                    <a:pt x="113" y="187"/>
                  </a:lnTo>
                  <a:lnTo>
                    <a:pt x="105" y="189"/>
                  </a:lnTo>
                  <a:lnTo>
                    <a:pt x="97" y="190"/>
                  </a:lnTo>
                  <a:lnTo>
                    <a:pt x="90" y="193"/>
                  </a:lnTo>
                  <a:lnTo>
                    <a:pt x="82" y="194"/>
                  </a:lnTo>
                  <a:lnTo>
                    <a:pt x="76" y="196"/>
                  </a:lnTo>
                  <a:lnTo>
                    <a:pt x="71" y="196"/>
                  </a:lnTo>
                  <a:lnTo>
                    <a:pt x="66" y="197"/>
                  </a:lnTo>
                  <a:lnTo>
                    <a:pt x="57" y="197"/>
                  </a:lnTo>
                  <a:lnTo>
                    <a:pt x="54" y="198"/>
                  </a:lnTo>
                  <a:lnTo>
                    <a:pt x="50" y="198"/>
                  </a:lnTo>
                  <a:lnTo>
                    <a:pt x="46" y="198"/>
                  </a:lnTo>
                  <a:lnTo>
                    <a:pt x="43" y="198"/>
                  </a:lnTo>
                  <a:lnTo>
                    <a:pt x="40" y="198"/>
                  </a:lnTo>
                  <a:lnTo>
                    <a:pt x="37" y="198"/>
                  </a:lnTo>
                  <a:lnTo>
                    <a:pt x="31" y="197"/>
                  </a:lnTo>
                  <a:lnTo>
                    <a:pt x="25" y="197"/>
                  </a:lnTo>
                  <a:lnTo>
                    <a:pt x="22" y="196"/>
                  </a:lnTo>
                  <a:lnTo>
                    <a:pt x="20" y="196"/>
                  </a:lnTo>
                  <a:lnTo>
                    <a:pt x="16" y="193"/>
                  </a:lnTo>
                  <a:lnTo>
                    <a:pt x="13" y="190"/>
                  </a:lnTo>
                  <a:lnTo>
                    <a:pt x="9" y="189"/>
                  </a:lnTo>
                  <a:lnTo>
                    <a:pt x="8" y="186"/>
                  </a:lnTo>
                  <a:lnTo>
                    <a:pt x="6" y="185"/>
                  </a:lnTo>
                  <a:lnTo>
                    <a:pt x="5"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3"/>
                  </a:lnTo>
                  <a:lnTo>
                    <a:pt x="0" y="118"/>
                  </a:lnTo>
                  <a:lnTo>
                    <a:pt x="0" y="115"/>
                  </a:lnTo>
                  <a:lnTo>
                    <a:pt x="0" y="114"/>
                  </a:lnTo>
                  <a:lnTo>
                    <a:pt x="0" y="112"/>
                  </a:lnTo>
                  <a:lnTo>
                    <a:pt x="0" y="111"/>
                  </a:lnTo>
                  <a:lnTo>
                    <a:pt x="0" y="108"/>
                  </a:lnTo>
                  <a:lnTo>
                    <a:pt x="0" y="107"/>
                  </a:lnTo>
                  <a:lnTo>
                    <a:pt x="0" y="103"/>
                  </a:lnTo>
                  <a:lnTo>
                    <a:pt x="0" y="100"/>
                  </a:lnTo>
                  <a:lnTo>
                    <a:pt x="0" y="97"/>
                  </a:lnTo>
                  <a:lnTo>
                    <a:pt x="0" y="96"/>
                  </a:lnTo>
                  <a:lnTo>
                    <a:pt x="0" y="94"/>
                  </a:lnTo>
                  <a:lnTo>
                    <a:pt x="0" y="93"/>
                  </a:lnTo>
                  <a:lnTo>
                    <a:pt x="0" y="89"/>
                  </a:lnTo>
                  <a:lnTo>
                    <a:pt x="0" y="85"/>
                  </a:lnTo>
                  <a:lnTo>
                    <a:pt x="0" y="83"/>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2"/>
                  </a:lnTo>
                  <a:lnTo>
                    <a:pt x="86" y="61"/>
                  </a:lnTo>
                  <a:lnTo>
                    <a:pt x="90" y="61"/>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30"/>
                  </a:lnTo>
                  <a:lnTo>
                    <a:pt x="481" y="36"/>
                  </a:lnTo>
                  <a:lnTo>
                    <a:pt x="481" y="39"/>
                  </a:lnTo>
                  <a:lnTo>
                    <a:pt x="481" y="43"/>
                  </a:lnTo>
                  <a:lnTo>
                    <a:pt x="481" y="46"/>
                  </a:lnTo>
                  <a:lnTo>
                    <a:pt x="481" y="50"/>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3" name="Freeform 14"/>
            <p:cNvSpPr>
              <a:spLocks noEditPoints="1"/>
            </p:cNvSpPr>
            <p:nvPr/>
          </p:nvSpPr>
          <p:spPr bwMode="auto">
            <a:xfrm>
              <a:off x="2498" y="176"/>
              <a:ext cx="689" cy="478"/>
            </a:xfrm>
            <a:custGeom>
              <a:avLst/>
              <a:gdLst>
                <a:gd name="T0" fmla="*/ 3 w 1375"/>
                <a:gd name="T1" fmla="*/ 0 h 961"/>
                <a:gd name="T2" fmla="*/ 2 w 1375"/>
                <a:gd name="T3" fmla="*/ 0 h 961"/>
                <a:gd name="T4" fmla="*/ 2 w 1375"/>
                <a:gd name="T5" fmla="*/ 0 h 961"/>
                <a:gd name="T6" fmla="*/ 2 w 1375"/>
                <a:gd name="T7" fmla="*/ 0 h 961"/>
                <a:gd name="T8" fmla="*/ 2 w 1375"/>
                <a:gd name="T9" fmla="*/ 0 h 961"/>
                <a:gd name="T10" fmla="*/ 2 w 1375"/>
                <a:gd name="T11" fmla="*/ 0 h 961"/>
                <a:gd name="T12" fmla="*/ 2 w 1375"/>
                <a:gd name="T13" fmla="*/ 0 h 961"/>
                <a:gd name="T14" fmla="*/ 1 w 1375"/>
                <a:gd name="T15" fmla="*/ 0 h 961"/>
                <a:gd name="T16" fmla="*/ 1 w 1375"/>
                <a:gd name="T17" fmla="*/ 0 h 961"/>
                <a:gd name="T18" fmla="*/ 1 w 1375"/>
                <a:gd name="T19" fmla="*/ 0 h 961"/>
                <a:gd name="T20" fmla="*/ 1 w 1375"/>
                <a:gd name="T21" fmla="*/ 0 h 961"/>
                <a:gd name="T22" fmla="*/ 1 w 1375"/>
                <a:gd name="T23" fmla="*/ 0 h 961"/>
                <a:gd name="T24" fmla="*/ 1 w 1375"/>
                <a:gd name="T25" fmla="*/ 0 h 961"/>
                <a:gd name="T26" fmla="*/ 1 w 1375"/>
                <a:gd name="T27" fmla="*/ 0 h 961"/>
                <a:gd name="T28" fmla="*/ 1 w 1375"/>
                <a:gd name="T29" fmla="*/ 1 h 961"/>
                <a:gd name="T30" fmla="*/ 1 w 1375"/>
                <a:gd name="T31" fmla="*/ 1 h 961"/>
                <a:gd name="T32" fmla="*/ 1 w 1375"/>
                <a:gd name="T33" fmla="*/ 1 h 961"/>
                <a:gd name="T34" fmla="*/ 1 w 1375"/>
                <a:gd name="T35" fmla="*/ 1 h 961"/>
                <a:gd name="T36" fmla="*/ 1 w 1375"/>
                <a:gd name="T37" fmla="*/ 1 h 961"/>
                <a:gd name="T38" fmla="*/ 1 w 1375"/>
                <a:gd name="T39" fmla="*/ 1 h 961"/>
                <a:gd name="T40" fmla="*/ 1 w 1375"/>
                <a:gd name="T41" fmla="*/ 1 h 961"/>
                <a:gd name="T42" fmla="*/ 1 w 1375"/>
                <a:gd name="T43" fmla="*/ 0 h 961"/>
                <a:gd name="T44" fmla="*/ 1 w 1375"/>
                <a:gd name="T45" fmla="*/ 0 h 961"/>
                <a:gd name="T46" fmla="*/ 1 w 1375"/>
                <a:gd name="T47" fmla="*/ 0 h 961"/>
                <a:gd name="T48" fmla="*/ 1 w 1375"/>
                <a:gd name="T49" fmla="*/ 0 h 961"/>
                <a:gd name="T50" fmla="*/ 1 w 1375"/>
                <a:gd name="T51" fmla="*/ 0 h 961"/>
                <a:gd name="T52" fmla="*/ 2 w 1375"/>
                <a:gd name="T53" fmla="*/ 1 h 961"/>
                <a:gd name="T54" fmla="*/ 2 w 1375"/>
                <a:gd name="T55" fmla="*/ 1 h 961"/>
                <a:gd name="T56" fmla="*/ 2 w 1375"/>
                <a:gd name="T57" fmla="*/ 1 h 961"/>
                <a:gd name="T58" fmla="*/ 2 w 1375"/>
                <a:gd name="T59" fmla="*/ 1 h 961"/>
                <a:gd name="T60" fmla="*/ 3 w 1375"/>
                <a:gd name="T61" fmla="*/ 0 h 961"/>
                <a:gd name="T62" fmla="*/ 3 w 1375"/>
                <a:gd name="T63" fmla="*/ 0 h 961"/>
                <a:gd name="T64" fmla="*/ 3 w 1375"/>
                <a:gd name="T65" fmla="*/ 0 h 961"/>
                <a:gd name="T66" fmla="*/ 3 w 1375"/>
                <a:gd name="T67" fmla="*/ 0 h 961"/>
                <a:gd name="T68" fmla="*/ 3 w 1375"/>
                <a:gd name="T69" fmla="*/ 0 h 961"/>
                <a:gd name="T70" fmla="*/ 3 w 1375"/>
                <a:gd name="T71" fmla="*/ 1 h 961"/>
                <a:gd name="T72" fmla="*/ 3 w 1375"/>
                <a:gd name="T73" fmla="*/ 1 h 961"/>
                <a:gd name="T74" fmla="*/ 3 w 1375"/>
                <a:gd name="T75" fmla="*/ 1 h 961"/>
                <a:gd name="T76" fmla="*/ 3 w 1375"/>
                <a:gd name="T77" fmla="*/ 1 h 961"/>
                <a:gd name="T78" fmla="*/ 2 w 1375"/>
                <a:gd name="T79" fmla="*/ 1 h 961"/>
                <a:gd name="T80" fmla="*/ 3 w 1375"/>
                <a:gd name="T81" fmla="*/ 1 h 961"/>
                <a:gd name="T82" fmla="*/ 3 w 1375"/>
                <a:gd name="T83" fmla="*/ 1 h 961"/>
                <a:gd name="T84" fmla="*/ 3 w 1375"/>
                <a:gd name="T85" fmla="*/ 1 h 961"/>
                <a:gd name="T86" fmla="*/ 3 w 1375"/>
                <a:gd name="T87" fmla="*/ 1 h 961"/>
                <a:gd name="T88" fmla="*/ 3 w 1375"/>
                <a:gd name="T89" fmla="*/ 0 h 961"/>
                <a:gd name="T90" fmla="*/ 3 w 1375"/>
                <a:gd name="T91" fmla="*/ 0 h 961"/>
                <a:gd name="T92" fmla="*/ 3 w 1375"/>
                <a:gd name="T93" fmla="*/ 0 h 961"/>
                <a:gd name="T94" fmla="*/ 3 w 1375"/>
                <a:gd name="T95" fmla="*/ 0 h 961"/>
                <a:gd name="T96" fmla="*/ 2 w 1375"/>
                <a:gd name="T97" fmla="*/ 0 h 961"/>
                <a:gd name="T98" fmla="*/ 2 w 1375"/>
                <a:gd name="T99" fmla="*/ 0 h 961"/>
                <a:gd name="T100" fmla="*/ 2 w 1375"/>
                <a:gd name="T101" fmla="*/ 0 h 961"/>
                <a:gd name="T102" fmla="*/ 2 w 1375"/>
                <a:gd name="T103" fmla="*/ 0 h 961"/>
                <a:gd name="T104" fmla="*/ 2 w 1375"/>
                <a:gd name="T105" fmla="*/ 0 h 961"/>
                <a:gd name="T106" fmla="*/ 2 w 1375"/>
                <a:gd name="T107" fmla="*/ 0 h 961"/>
                <a:gd name="T108" fmla="*/ 2 w 1375"/>
                <a:gd name="T109" fmla="*/ 0 h 961"/>
                <a:gd name="T110" fmla="*/ 2 w 1375"/>
                <a:gd name="T111" fmla="*/ 0 h 961"/>
                <a:gd name="T112" fmla="*/ 2 w 1375"/>
                <a:gd name="T113" fmla="*/ 0 h 961"/>
                <a:gd name="T114" fmla="*/ 2 w 1375"/>
                <a:gd name="T115" fmla="*/ 0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5"/>
                <a:gd name="T175" fmla="*/ 0 h 961"/>
                <a:gd name="T176" fmla="*/ 1375 w 1375"/>
                <a:gd name="T177" fmla="*/ 961 h 9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5" h="961">
                  <a:moveTo>
                    <a:pt x="1126" y="306"/>
                  </a:moveTo>
                  <a:lnTo>
                    <a:pt x="1126" y="306"/>
                  </a:lnTo>
                  <a:lnTo>
                    <a:pt x="1123" y="306"/>
                  </a:lnTo>
                  <a:lnTo>
                    <a:pt x="1120" y="306"/>
                  </a:lnTo>
                  <a:lnTo>
                    <a:pt x="1118" y="306"/>
                  </a:lnTo>
                  <a:lnTo>
                    <a:pt x="1115" y="306"/>
                  </a:lnTo>
                  <a:lnTo>
                    <a:pt x="1114" y="306"/>
                  </a:lnTo>
                  <a:lnTo>
                    <a:pt x="1112" y="306"/>
                  </a:lnTo>
                  <a:lnTo>
                    <a:pt x="946" y="306"/>
                  </a:lnTo>
                  <a:lnTo>
                    <a:pt x="943" y="297"/>
                  </a:lnTo>
                  <a:lnTo>
                    <a:pt x="940" y="289"/>
                  </a:lnTo>
                  <a:lnTo>
                    <a:pt x="938" y="281"/>
                  </a:lnTo>
                  <a:lnTo>
                    <a:pt x="934" y="272"/>
                  </a:lnTo>
                  <a:lnTo>
                    <a:pt x="930" y="265"/>
                  </a:lnTo>
                  <a:lnTo>
                    <a:pt x="927" y="258"/>
                  </a:lnTo>
                  <a:lnTo>
                    <a:pt x="923" y="250"/>
                  </a:lnTo>
                  <a:lnTo>
                    <a:pt x="920" y="243"/>
                  </a:lnTo>
                  <a:lnTo>
                    <a:pt x="913" y="236"/>
                  </a:lnTo>
                  <a:lnTo>
                    <a:pt x="909" y="228"/>
                  </a:lnTo>
                  <a:lnTo>
                    <a:pt x="904" y="221"/>
                  </a:lnTo>
                  <a:lnTo>
                    <a:pt x="900" y="214"/>
                  </a:lnTo>
                  <a:lnTo>
                    <a:pt x="893" y="208"/>
                  </a:lnTo>
                  <a:lnTo>
                    <a:pt x="887" y="203"/>
                  </a:lnTo>
                  <a:lnTo>
                    <a:pt x="881" y="196"/>
                  </a:lnTo>
                  <a:lnTo>
                    <a:pt x="875" y="190"/>
                  </a:lnTo>
                  <a:lnTo>
                    <a:pt x="869" y="183"/>
                  </a:lnTo>
                  <a:lnTo>
                    <a:pt x="861" y="178"/>
                  </a:lnTo>
                  <a:lnTo>
                    <a:pt x="855" y="172"/>
                  </a:lnTo>
                  <a:lnTo>
                    <a:pt x="849" y="168"/>
                  </a:lnTo>
                  <a:lnTo>
                    <a:pt x="841" y="163"/>
                  </a:lnTo>
                  <a:lnTo>
                    <a:pt x="833" y="158"/>
                  </a:lnTo>
                  <a:lnTo>
                    <a:pt x="826" y="153"/>
                  </a:lnTo>
                  <a:lnTo>
                    <a:pt x="818" y="149"/>
                  </a:lnTo>
                  <a:lnTo>
                    <a:pt x="809" y="146"/>
                  </a:lnTo>
                  <a:lnTo>
                    <a:pt x="801" y="142"/>
                  </a:lnTo>
                  <a:lnTo>
                    <a:pt x="792" y="138"/>
                  </a:lnTo>
                  <a:lnTo>
                    <a:pt x="784" y="135"/>
                  </a:lnTo>
                  <a:lnTo>
                    <a:pt x="776" y="132"/>
                  </a:lnTo>
                  <a:lnTo>
                    <a:pt x="767" y="129"/>
                  </a:lnTo>
                  <a:lnTo>
                    <a:pt x="758" y="126"/>
                  </a:lnTo>
                  <a:lnTo>
                    <a:pt x="749" y="125"/>
                  </a:lnTo>
                  <a:lnTo>
                    <a:pt x="749" y="0"/>
                  </a:lnTo>
                  <a:lnTo>
                    <a:pt x="622" y="0"/>
                  </a:lnTo>
                  <a:lnTo>
                    <a:pt x="622" y="125"/>
                  </a:lnTo>
                  <a:lnTo>
                    <a:pt x="613" y="126"/>
                  </a:lnTo>
                  <a:lnTo>
                    <a:pt x="604" y="129"/>
                  </a:lnTo>
                  <a:lnTo>
                    <a:pt x="595" y="132"/>
                  </a:lnTo>
                  <a:lnTo>
                    <a:pt x="587" y="135"/>
                  </a:lnTo>
                  <a:lnTo>
                    <a:pt x="578" y="138"/>
                  </a:lnTo>
                  <a:lnTo>
                    <a:pt x="570" y="142"/>
                  </a:lnTo>
                  <a:lnTo>
                    <a:pt x="561" y="146"/>
                  </a:lnTo>
                  <a:lnTo>
                    <a:pt x="553" y="149"/>
                  </a:lnTo>
                  <a:lnTo>
                    <a:pt x="545" y="153"/>
                  </a:lnTo>
                  <a:lnTo>
                    <a:pt x="538" y="158"/>
                  </a:lnTo>
                  <a:lnTo>
                    <a:pt x="530" y="163"/>
                  </a:lnTo>
                  <a:lnTo>
                    <a:pt x="522" y="168"/>
                  </a:lnTo>
                  <a:lnTo>
                    <a:pt x="516" y="172"/>
                  </a:lnTo>
                  <a:lnTo>
                    <a:pt x="509" y="178"/>
                  </a:lnTo>
                  <a:lnTo>
                    <a:pt x="502" y="183"/>
                  </a:lnTo>
                  <a:lnTo>
                    <a:pt x="496" y="190"/>
                  </a:lnTo>
                  <a:lnTo>
                    <a:pt x="490" y="196"/>
                  </a:lnTo>
                  <a:lnTo>
                    <a:pt x="484" y="203"/>
                  </a:lnTo>
                  <a:lnTo>
                    <a:pt x="479" y="208"/>
                  </a:lnTo>
                  <a:lnTo>
                    <a:pt x="473" y="214"/>
                  </a:lnTo>
                  <a:lnTo>
                    <a:pt x="468" y="221"/>
                  </a:lnTo>
                  <a:lnTo>
                    <a:pt x="462" y="228"/>
                  </a:lnTo>
                  <a:lnTo>
                    <a:pt x="458" y="236"/>
                  </a:lnTo>
                  <a:lnTo>
                    <a:pt x="453" y="243"/>
                  </a:lnTo>
                  <a:lnTo>
                    <a:pt x="450" y="250"/>
                  </a:lnTo>
                  <a:lnTo>
                    <a:pt x="445" y="258"/>
                  </a:lnTo>
                  <a:lnTo>
                    <a:pt x="442" y="265"/>
                  </a:lnTo>
                  <a:lnTo>
                    <a:pt x="439" y="272"/>
                  </a:lnTo>
                  <a:lnTo>
                    <a:pt x="436" y="281"/>
                  </a:lnTo>
                  <a:lnTo>
                    <a:pt x="433" y="289"/>
                  </a:lnTo>
                  <a:lnTo>
                    <a:pt x="432" y="297"/>
                  </a:lnTo>
                  <a:lnTo>
                    <a:pt x="430" y="306"/>
                  </a:lnTo>
                  <a:lnTo>
                    <a:pt x="259" y="306"/>
                  </a:lnTo>
                  <a:lnTo>
                    <a:pt x="256" y="306"/>
                  </a:lnTo>
                  <a:lnTo>
                    <a:pt x="254" y="306"/>
                  </a:lnTo>
                  <a:lnTo>
                    <a:pt x="253" y="306"/>
                  </a:lnTo>
                  <a:lnTo>
                    <a:pt x="251" y="306"/>
                  </a:lnTo>
                  <a:lnTo>
                    <a:pt x="239" y="306"/>
                  </a:lnTo>
                  <a:lnTo>
                    <a:pt x="225" y="307"/>
                  </a:lnTo>
                  <a:lnTo>
                    <a:pt x="213" y="308"/>
                  </a:lnTo>
                  <a:lnTo>
                    <a:pt x="201" y="311"/>
                  </a:lnTo>
                  <a:lnTo>
                    <a:pt x="188" y="313"/>
                  </a:lnTo>
                  <a:lnTo>
                    <a:pt x="176" y="317"/>
                  </a:lnTo>
                  <a:lnTo>
                    <a:pt x="164" y="320"/>
                  </a:lnTo>
                  <a:lnTo>
                    <a:pt x="153" y="324"/>
                  </a:lnTo>
                  <a:lnTo>
                    <a:pt x="142" y="329"/>
                  </a:lnTo>
                  <a:lnTo>
                    <a:pt x="130" y="333"/>
                  </a:lnTo>
                  <a:lnTo>
                    <a:pt x="120" y="339"/>
                  </a:lnTo>
                  <a:lnTo>
                    <a:pt x="110" y="345"/>
                  </a:lnTo>
                  <a:lnTo>
                    <a:pt x="99" y="351"/>
                  </a:lnTo>
                  <a:lnTo>
                    <a:pt x="91" y="358"/>
                  </a:lnTo>
                  <a:lnTo>
                    <a:pt x="82" y="365"/>
                  </a:lnTo>
                  <a:lnTo>
                    <a:pt x="73" y="374"/>
                  </a:lnTo>
                  <a:lnTo>
                    <a:pt x="63" y="382"/>
                  </a:lnTo>
                  <a:lnTo>
                    <a:pt x="56" y="390"/>
                  </a:lnTo>
                  <a:lnTo>
                    <a:pt x="48" y="399"/>
                  </a:lnTo>
                  <a:lnTo>
                    <a:pt x="42" y="407"/>
                  </a:lnTo>
                  <a:lnTo>
                    <a:pt x="36" y="417"/>
                  </a:lnTo>
                  <a:lnTo>
                    <a:pt x="30" y="427"/>
                  </a:lnTo>
                  <a:lnTo>
                    <a:pt x="23" y="436"/>
                  </a:lnTo>
                  <a:lnTo>
                    <a:pt x="19" y="447"/>
                  </a:lnTo>
                  <a:lnTo>
                    <a:pt x="14" y="457"/>
                  </a:lnTo>
                  <a:lnTo>
                    <a:pt x="11" y="468"/>
                  </a:lnTo>
                  <a:lnTo>
                    <a:pt x="8" y="479"/>
                  </a:lnTo>
                  <a:lnTo>
                    <a:pt x="5" y="490"/>
                  </a:lnTo>
                  <a:lnTo>
                    <a:pt x="2" y="502"/>
                  </a:lnTo>
                  <a:lnTo>
                    <a:pt x="0" y="514"/>
                  </a:lnTo>
                  <a:lnTo>
                    <a:pt x="0" y="525"/>
                  </a:lnTo>
                  <a:lnTo>
                    <a:pt x="0" y="536"/>
                  </a:lnTo>
                  <a:lnTo>
                    <a:pt x="0" y="547"/>
                  </a:lnTo>
                  <a:lnTo>
                    <a:pt x="0" y="558"/>
                  </a:lnTo>
                  <a:lnTo>
                    <a:pt x="2" y="568"/>
                  </a:lnTo>
                  <a:lnTo>
                    <a:pt x="3" y="579"/>
                  </a:lnTo>
                  <a:lnTo>
                    <a:pt x="7" y="589"/>
                  </a:lnTo>
                  <a:lnTo>
                    <a:pt x="10" y="599"/>
                  </a:lnTo>
                  <a:lnTo>
                    <a:pt x="13" y="608"/>
                  </a:lnTo>
                  <a:lnTo>
                    <a:pt x="16" y="618"/>
                  </a:lnTo>
                  <a:lnTo>
                    <a:pt x="19" y="628"/>
                  </a:lnTo>
                  <a:lnTo>
                    <a:pt x="23" y="638"/>
                  </a:lnTo>
                  <a:lnTo>
                    <a:pt x="28" y="646"/>
                  </a:lnTo>
                  <a:lnTo>
                    <a:pt x="34" y="654"/>
                  </a:lnTo>
                  <a:lnTo>
                    <a:pt x="40" y="663"/>
                  </a:lnTo>
                  <a:lnTo>
                    <a:pt x="47" y="671"/>
                  </a:lnTo>
                  <a:lnTo>
                    <a:pt x="53" y="679"/>
                  </a:lnTo>
                  <a:lnTo>
                    <a:pt x="59" y="688"/>
                  </a:lnTo>
                  <a:lnTo>
                    <a:pt x="67" y="695"/>
                  </a:lnTo>
                  <a:lnTo>
                    <a:pt x="74" y="703"/>
                  </a:lnTo>
                  <a:lnTo>
                    <a:pt x="82" y="710"/>
                  </a:lnTo>
                  <a:lnTo>
                    <a:pt x="91" y="715"/>
                  </a:lnTo>
                  <a:lnTo>
                    <a:pt x="99" y="722"/>
                  </a:lnTo>
                  <a:lnTo>
                    <a:pt x="107" y="728"/>
                  </a:lnTo>
                  <a:lnTo>
                    <a:pt x="116" y="733"/>
                  </a:lnTo>
                  <a:lnTo>
                    <a:pt x="127" y="739"/>
                  </a:lnTo>
                  <a:lnTo>
                    <a:pt x="136" y="745"/>
                  </a:lnTo>
                  <a:lnTo>
                    <a:pt x="145" y="749"/>
                  </a:lnTo>
                  <a:lnTo>
                    <a:pt x="154" y="753"/>
                  </a:lnTo>
                  <a:lnTo>
                    <a:pt x="165" y="757"/>
                  </a:lnTo>
                  <a:lnTo>
                    <a:pt x="176" y="760"/>
                  </a:lnTo>
                  <a:lnTo>
                    <a:pt x="187" y="764"/>
                  </a:lnTo>
                  <a:lnTo>
                    <a:pt x="197" y="767"/>
                  </a:lnTo>
                  <a:lnTo>
                    <a:pt x="208" y="768"/>
                  </a:lnTo>
                  <a:lnTo>
                    <a:pt x="208" y="672"/>
                  </a:lnTo>
                  <a:lnTo>
                    <a:pt x="197" y="668"/>
                  </a:lnTo>
                  <a:lnTo>
                    <a:pt x="185" y="663"/>
                  </a:lnTo>
                  <a:lnTo>
                    <a:pt x="174" y="657"/>
                  </a:lnTo>
                  <a:lnTo>
                    <a:pt x="165" y="652"/>
                  </a:lnTo>
                  <a:lnTo>
                    <a:pt x="156" y="645"/>
                  </a:lnTo>
                  <a:lnTo>
                    <a:pt x="147" y="638"/>
                  </a:lnTo>
                  <a:lnTo>
                    <a:pt x="139" y="629"/>
                  </a:lnTo>
                  <a:lnTo>
                    <a:pt x="131" y="621"/>
                  </a:lnTo>
                  <a:lnTo>
                    <a:pt x="128" y="617"/>
                  </a:lnTo>
                  <a:lnTo>
                    <a:pt x="125" y="611"/>
                  </a:lnTo>
                  <a:lnTo>
                    <a:pt x="122" y="607"/>
                  </a:lnTo>
                  <a:lnTo>
                    <a:pt x="119" y="602"/>
                  </a:lnTo>
                  <a:lnTo>
                    <a:pt x="116" y="597"/>
                  </a:lnTo>
                  <a:lnTo>
                    <a:pt x="114" y="592"/>
                  </a:lnTo>
                  <a:lnTo>
                    <a:pt x="111" y="588"/>
                  </a:lnTo>
                  <a:lnTo>
                    <a:pt x="110" y="582"/>
                  </a:lnTo>
                  <a:lnTo>
                    <a:pt x="108" y="577"/>
                  </a:lnTo>
                  <a:lnTo>
                    <a:pt x="107" y="571"/>
                  </a:lnTo>
                  <a:lnTo>
                    <a:pt x="105" y="565"/>
                  </a:lnTo>
                  <a:lnTo>
                    <a:pt x="104" y="560"/>
                  </a:lnTo>
                  <a:lnTo>
                    <a:pt x="104" y="554"/>
                  </a:lnTo>
                  <a:lnTo>
                    <a:pt x="102" y="549"/>
                  </a:lnTo>
                  <a:lnTo>
                    <a:pt x="102" y="543"/>
                  </a:lnTo>
                  <a:lnTo>
                    <a:pt x="102" y="536"/>
                  </a:lnTo>
                  <a:lnTo>
                    <a:pt x="102" y="529"/>
                  </a:lnTo>
                  <a:lnTo>
                    <a:pt x="102" y="524"/>
                  </a:lnTo>
                  <a:lnTo>
                    <a:pt x="104" y="517"/>
                  </a:lnTo>
                  <a:lnTo>
                    <a:pt x="105" y="510"/>
                  </a:lnTo>
                  <a:lnTo>
                    <a:pt x="107" y="503"/>
                  </a:lnTo>
                  <a:lnTo>
                    <a:pt x="108" y="496"/>
                  </a:lnTo>
                  <a:lnTo>
                    <a:pt x="111" y="490"/>
                  </a:lnTo>
                  <a:lnTo>
                    <a:pt x="114" y="483"/>
                  </a:lnTo>
                  <a:lnTo>
                    <a:pt x="117" y="478"/>
                  </a:lnTo>
                  <a:lnTo>
                    <a:pt x="120" y="471"/>
                  </a:lnTo>
                  <a:lnTo>
                    <a:pt x="125" y="467"/>
                  </a:lnTo>
                  <a:lnTo>
                    <a:pt x="128" y="461"/>
                  </a:lnTo>
                  <a:lnTo>
                    <a:pt x="133" y="456"/>
                  </a:lnTo>
                  <a:lnTo>
                    <a:pt x="137" y="450"/>
                  </a:lnTo>
                  <a:lnTo>
                    <a:pt x="144" y="445"/>
                  </a:lnTo>
                  <a:lnTo>
                    <a:pt x="148" y="440"/>
                  </a:lnTo>
                  <a:lnTo>
                    <a:pt x="153" y="435"/>
                  </a:lnTo>
                  <a:lnTo>
                    <a:pt x="159" y="431"/>
                  </a:lnTo>
                  <a:lnTo>
                    <a:pt x="164" y="427"/>
                  </a:lnTo>
                  <a:lnTo>
                    <a:pt x="170" y="422"/>
                  </a:lnTo>
                  <a:lnTo>
                    <a:pt x="177" y="418"/>
                  </a:lnTo>
                  <a:lnTo>
                    <a:pt x="184" y="415"/>
                  </a:lnTo>
                  <a:lnTo>
                    <a:pt x="190" y="413"/>
                  </a:lnTo>
                  <a:lnTo>
                    <a:pt x="197" y="410"/>
                  </a:lnTo>
                  <a:lnTo>
                    <a:pt x="204" y="407"/>
                  </a:lnTo>
                  <a:lnTo>
                    <a:pt x="211" y="404"/>
                  </a:lnTo>
                  <a:lnTo>
                    <a:pt x="219" y="403"/>
                  </a:lnTo>
                  <a:lnTo>
                    <a:pt x="225" y="402"/>
                  </a:lnTo>
                  <a:lnTo>
                    <a:pt x="233" y="400"/>
                  </a:lnTo>
                  <a:lnTo>
                    <a:pt x="241" y="399"/>
                  </a:lnTo>
                  <a:lnTo>
                    <a:pt x="248" y="399"/>
                  </a:lnTo>
                  <a:lnTo>
                    <a:pt x="256" y="399"/>
                  </a:lnTo>
                  <a:lnTo>
                    <a:pt x="256" y="400"/>
                  </a:lnTo>
                  <a:lnTo>
                    <a:pt x="256" y="402"/>
                  </a:lnTo>
                  <a:lnTo>
                    <a:pt x="256" y="886"/>
                  </a:lnTo>
                  <a:lnTo>
                    <a:pt x="365" y="886"/>
                  </a:lnTo>
                  <a:lnTo>
                    <a:pt x="365" y="402"/>
                  </a:lnTo>
                  <a:lnTo>
                    <a:pt x="413" y="402"/>
                  </a:lnTo>
                  <a:lnTo>
                    <a:pt x="413" y="886"/>
                  </a:lnTo>
                  <a:lnTo>
                    <a:pt x="524" y="886"/>
                  </a:lnTo>
                  <a:lnTo>
                    <a:pt x="524" y="540"/>
                  </a:lnTo>
                  <a:lnTo>
                    <a:pt x="535" y="549"/>
                  </a:lnTo>
                  <a:lnTo>
                    <a:pt x="545" y="556"/>
                  </a:lnTo>
                  <a:lnTo>
                    <a:pt x="558" y="561"/>
                  </a:lnTo>
                  <a:lnTo>
                    <a:pt x="570" y="567"/>
                  </a:lnTo>
                  <a:lnTo>
                    <a:pt x="582" y="572"/>
                  </a:lnTo>
                  <a:lnTo>
                    <a:pt x="596" y="577"/>
                  </a:lnTo>
                  <a:lnTo>
                    <a:pt x="609" y="581"/>
                  </a:lnTo>
                  <a:lnTo>
                    <a:pt x="622" y="583"/>
                  </a:lnTo>
                  <a:lnTo>
                    <a:pt x="622" y="961"/>
                  </a:lnTo>
                  <a:lnTo>
                    <a:pt x="749" y="961"/>
                  </a:lnTo>
                  <a:lnTo>
                    <a:pt x="749" y="583"/>
                  </a:lnTo>
                  <a:lnTo>
                    <a:pt x="756" y="582"/>
                  </a:lnTo>
                  <a:lnTo>
                    <a:pt x="763" y="581"/>
                  </a:lnTo>
                  <a:lnTo>
                    <a:pt x="770" y="579"/>
                  </a:lnTo>
                  <a:lnTo>
                    <a:pt x="776" y="577"/>
                  </a:lnTo>
                  <a:lnTo>
                    <a:pt x="784" y="575"/>
                  </a:lnTo>
                  <a:lnTo>
                    <a:pt x="790" y="572"/>
                  </a:lnTo>
                  <a:lnTo>
                    <a:pt x="798" y="570"/>
                  </a:lnTo>
                  <a:lnTo>
                    <a:pt x="804" y="567"/>
                  </a:lnTo>
                  <a:lnTo>
                    <a:pt x="810" y="564"/>
                  </a:lnTo>
                  <a:lnTo>
                    <a:pt x="816" y="561"/>
                  </a:lnTo>
                  <a:lnTo>
                    <a:pt x="823" y="557"/>
                  </a:lnTo>
                  <a:lnTo>
                    <a:pt x="829" y="554"/>
                  </a:lnTo>
                  <a:lnTo>
                    <a:pt x="835" y="550"/>
                  </a:lnTo>
                  <a:lnTo>
                    <a:pt x="841" y="546"/>
                  </a:lnTo>
                  <a:lnTo>
                    <a:pt x="846" y="542"/>
                  </a:lnTo>
                  <a:lnTo>
                    <a:pt x="850" y="536"/>
                  </a:lnTo>
                  <a:lnTo>
                    <a:pt x="850" y="886"/>
                  </a:lnTo>
                  <a:lnTo>
                    <a:pt x="961" y="886"/>
                  </a:lnTo>
                  <a:lnTo>
                    <a:pt x="961" y="399"/>
                  </a:lnTo>
                  <a:lnTo>
                    <a:pt x="1112" y="399"/>
                  </a:lnTo>
                  <a:lnTo>
                    <a:pt x="1114" y="399"/>
                  </a:lnTo>
                  <a:lnTo>
                    <a:pt x="1115" y="399"/>
                  </a:lnTo>
                  <a:lnTo>
                    <a:pt x="1117" y="399"/>
                  </a:lnTo>
                  <a:lnTo>
                    <a:pt x="1120" y="399"/>
                  </a:lnTo>
                  <a:lnTo>
                    <a:pt x="1121" y="399"/>
                  </a:lnTo>
                  <a:lnTo>
                    <a:pt x="1123" y="399"/>
                  </a:lnTo>
                  <a:lnTo>
                    <a:pt x="1131" y="399"/>
                  </a:lnTo>
                  <a:lnTo>
                    <a:pt x="1138" y="400"/>
                  </a:lnTo>
                  <a:lnTo>
                    <a:pt x="1146" y="400"/>
                  </a:lnTo>
                  <a:lnTo>
                    <a:pt x="1154" y="402"/>
                  </a:lnTo>
                  <a:lnTo>
                    <a:pt x="1160" y="404"/>
                  </a:lnTo>
                  <a:lnTo>
                    <a:pt x="1168" y="406"/>
                  </a:lnTo>
                  <a:lnTo>
                    <a:pt x="1175" y="408"/>
                  </a:lnTo>
                  <a:lnTo>
                    <a:pt x="1181" y="411"/>
                  </a:lnTo>
                  <a:lnTo>
                    <a:pt x="1188" y="414"/>
                  </a:lnTo>
                  <a:lnTo>
                    <a:pt x="1194" y="417"/>
                  </a:lnTo>
                  <a:lnTo>
                    <a:pt x="1200" y="421"/>
                  </a:lnTo>
                  <a:lnTo>
                    <a:pt x="1206" y="424"/>
                  </a:lnTo>
                  <a:lnTo>
                    <a:pt x="1212" y="428"/>
                  </a:lnTo>
                  <a:lnTo>
                    <a:pt x="1218" y="432"/>
                  </a:lnTo>
                  <a:lnTo>
                    <a:pt x="1223" y="436"/>
                  </a:lnTo>
                  <a:lnTo>
                    <a:pt x="1229" y="440"/>
                  </a:lnTo>
                  <a:lnTo>
                    <a:pt x="1234" y="446"/>
                  </a:lnTo>
                  <a:lnTo>
                    <a:pt x="1238" y="452"/>
                  </a:lnTo>
                  <a:lnTo>
                    <a:pt x="1243" y="456"/>
                  </a:lnTo>
                  <a:lnTo>
                    <a:pt x="1248" y="461"/>
                  </a:lnTo>
                  <a:lnTo>
                    <a:pt x="1251" y="467"/>
                  </a:lnTo>
                  <a:lnTo>
                    <a:pt x="1255" y="472"/>
                  </a:lnTo>
                  <a:lnTo>
                    <a:pt x="1258" y="478"/>
                  </a:lnTo>
                  <a:lnTo>
                    <a:pt x="1261" y="485"/>
                  </a:lnTo>
                  <a:lnTo>
                    <a:pt x="1263" y="490"/>
                  </a:lnTo>
                  <a:lnTo>
                    <a:pt x="1266" y="497"/>
                  </a:lnTo>
                  <a:lnTo>
                    <a:pt x="1268" y="503"/>
                  </a:lnTo>
                  <a:lnTo>
                    <a:pt x="1269" y="510"/>
                  </a:lnTo>
                  <a:lnTo>
                    <a:pt x="1271" y="517"/>
                  </a:lnTo>
                  <a:lnTo>
                    <a:pt x="1272" y="524"/>
                  </a:lnTo>
                  <a:lnTo>
                    <a:pt x="1272" y="529"/>
                  </a:lnTo>
                  <a:lnTo>
                    <a:pt x="1272" y="536"/>
                  </a:lnTo>
                  <a:lnTo>
                    <a:pt x="1272" y="545"/>
                  </a:lnTo>
                  <a:lnTo>
                    <a:pt x="1272" y="552"/>
                  </a:lnTo>
                  <a:lnTo>
                    <a:pt x="1271" y="558"/>
                  </a:lnTo>
                  <a:lnTo>
                    <a:pt x="1269" y="565"/>
                  </a:lnTo>
                  <a:lnTo>
                    <a:pt x="1268" y="572"/>
                  </a:lnTo>
                  <a:lnTo>
                    <a:pt x="1266" y="579"/>
                  </a:lnTo>
                  <a:lnTo>
                    <a:pt x="1263" y="586"/>
                  </a:lnTo>
                  <a:lnTo>
                    <a:pt x="1261" y="592"/>
                  </a:lnTo>
                  <a:lnTo>
                    <a:pt x="1257" y="597"/>
                  </a:lnTo>
                  <a:lnTo>
                    <a:pt x="1254" y="604"/>
                  </a:lnTo>
                  <a:lnTo>
                    <a:pt x="1251" y="610"/>
                  </a:lnTo>
                  <a:lnTo>
                    <a:pt x="1246" y="615"/>
                  </a:lnTo>
                  <a:lnTo>
                    <a:pt x="1241" y="621"/>
                  </a:lnTo>
                  <a:lnTo>
                    <a:pt x="1237" y="627"/>
                  </a:lnTo>
                  <a:lnTo>
                    <a:pt x="1232" y="631"/>
                  </a:lnTo>
                  <a:lnTo>
                    <a:pt x="1228" y="636"/>
                  </a:lnTo>
                  <a:lnTo>
                    <a:pt x="1221" y="640"/>
                  </a:lnTo>
                  <a:lnTo>
                    <a:pt x="1215" y="645"/>
                  </a:lnTo>
                  <a:lnTo>
                    <a:pt x="1209" y="649"/>
                  </a:lnTo>
                  <a:lnTo>
                    <a:pt x="1205" y="652"/>
                  </a:lnTo>
                  <a:lnTo>
                    <a:pt x="1198" y="657"/>
                  </a:lnTo>
                  <a:lnTo>
                    <a:pt x="1192" y="658"/>
                  </a:lnTo>
                  <a:lnTo>
                    <a:pt x="1185" y="663"/>
                  </a:lnTo>
                  <a:lnTo>
                    <a:pt x="1178" y="665"/>
                  </a:lnTo>
                  <a:lnTo>
                    <a:pt x="1171" y="667"/>
                  </a:lnTo>
                  <a:lnTo>
                    <a:pt x="1164" y="670"/>
                  </a:lnTo>
                  <a:lnTo>
                    <a:pt x="1157" y="671"/>
                  </a:lnTo>
                  <a:lnTo>
                    <a:pt x="1149" y="672"/>
                  </a:lnTo>
                  <a:lnTo>
                    <a:pt x="1141" y="674"/>
                  </a:lnTo>
                  <a:lnTo>
                    <a:pt x="1134" y="675"/>
                  </a:lnTo>
                  <a:lnTo>
                    <a:pt x="1126" y="675"/>
                  </a:lnTo>
                  <a:lnTo>
                    <a:pt x="1120" y="675"/>
                  </a:lnTo>
                  <a:lnTo>
                    <a:pt x="1009" y="675"/>
                  </a:lnTo>
                  <a:lnTo>
                    <a:pt x="1009" y="886"/>
                  </a:lnTo>
                  <a:lnTo>
                    <a:pt x="1120" y="886"/>
                  </a:lnTo>
                  <a:lnTo>
                    <a:pt x="1120" y="772"/>
                  </a:lnTo>
                  <a:lnTo>
                    <a:pt x="1132" y="772"/>
                  </a:lnTo>
                  <a:lnTo>
                    <a:pt x="1144" y="771"/>
                  </a:lnTo>
                  <a:lnTo>
                    <a:pt x="1158" y="770"/>
                  </a:lnTo>
                  <a:lnTo>
                    <a:pt x="1171" y="767"/>
                  </a:lnTo>
                  <a:lnTo>
                    <a:pt x="1183" y="764"/>
                  </a:lnTo>
                  <a:lnTo>
                    <a:pt x="1195" y="761"/>
                  </a:lnTo>
                  <a:lnTo>
                    <a:pt x="1208" y="757"/>
                  </a:lnTo>
                  <a:lnTo>
                    <a:pt x="1218" y="753"/>
                  </a:lnTo>
                  <a:lnTo>
                    <a:pt x="1231" y="749"/>
                  </a:lnTo>
                  <a:lnTo>
                    <a:pt x="1241" y="743"/>
                  </a:lnTo>
                  <a:lnTo>
                    <a:pt x="1252" y="738"/>
                  </a:lnTo>
                  <a:lnTo>
                    <a:pt x="1263" y="731"/>
                  </a:lnTo>
                  <a:lnTo>
                    <a:pt x="1272" y="725"/>
                  </a:lnTo>
                  <a:lnTo>
                    <a:pt x="1282" y="718"/>
                  </a:lnTo>
                  <a:lnTo>
                    <a:pt x="1291" y="710"/>
                  </a:lnTo>
                  <a:lnTo>
                    <a:pt x="1300" y="703"/>
                  </a:lnTo>
                  <a:lnTo>
                    <a:pt x="1309" y="695"/>
                  </a:lnTo>
                  <a:lnTo>
                    <a:pt x="1317" y="686"/>
                  </a:lnTo>
                  <a:lnTo>
                    <a:pt x="1325" y="677"/>
                  </a:lnTo>
                  <a:lnTo>
                    <a:pt x="1331" y="667"/>
                  </a:lnTo>
                  <a:lnTo>
                    <a:pt x="1338" y="658"/>
                  </a:lnTo>
                  <a:lnTo>
                    <a:pt x="1345" y="649"/>
                  </a:lnTo>
                  <a:lnTo>
                    <a:pt x="1349" y="638"/>
                  </a:lnTo>
                  <a:lnTo>
                    <a:pt x="1355" y="628"/>
                  </a:lnTo>
                  <a:lnTo>
                    <a:pt x="1360" y="617"/>
                  </a:lnTo>
                  <a:lnTo>
                    <a:pt x="1363" y="606"/>
                  </a:lnTo>
                  <a:lnTo>
                    <a:pt x="1368" y="595"/>
                  </a:lnTo>
                  <a:lnTo>
                    <a:pt x="1371" y="585"/>
                  </a:lnTo>
                  <a:lnTo>
                    <a:pt x="1372" y="572"/>
                  </a:lnTo>
                  <a:lnTo>
                    <a:pt x="1374" y="561"/>
                  </a:lnTo>
                  <a:lnTo>
                    <a:pt x="1375" y="549"/>
                  </a:lnTo>
                  <a:lnTo>
                    <a:pt x="1375" y="536"/>
                  </a:lnTo>
                  <a:lnTo>
                    <a:pt x="1375" y="525"/>
                  </a:lnTo>
                  <a:lnTo>
                    <a:pt x="1374" y="514"/>
                  </a:lnTo>
                  <a:lnTo>
                    <a:pt x="1372" y="503"/>
                  </a:lnTo>
                  <a:lnTo>
                    <a:pt x="1371" y="492"/>
                  </a:lnTo>
                  <a:lnTo>
                    <a:pt x="1368" y="481"/>
                  </a:lnTo>
                  <a:lnTo>
                    <a:pt x="1365" y="470"/>
                  </a:lnTo>
                  <a:lnTo>
                    <a:pt x="1360" y="460"/>
                  </a:lnTo>
                  <a:lnTo>
                    <a:pt x="1355" y="449"/>
                  </a:lnTo>
                  <a:lnTo>
                    <a:pt x="1351" y="439"/>
                  </a:lnTo>
                  <a:lnTo>
                    <a:pt x="1345" y="429"/>
                  </a:lnTo>
                  <a:lnTo>
                    <a:pt x="1338" y="420"/>
                  </a:lnTo>
                  <a:lnTo>
                    <a:pt x="1334" y="410"/>
                  </a:lnTo>
                  <a:lnTo>
                    <a:pt x="1326" y="400"/>
                  </a:lnTo>
                  <a:lnTo>
                    <a:pt x="1318" y="393"/>
                  </a:lnTo>
                  <a:lnTo>
                    <a:pt x="1311" y="385"/>
                  </a:lnTo>
                  <a:lnTo>
                    <a:pt x="1303" y="376"/>
                  </a:lnTo>
                  <a:lnTo>
                    <a:pt x="1294" y="368"/>
                  </a:lnTo>
                  <a:lnTo>
                    <a:pt x="1285" y="361"/>
                  </a:lnTo>
                  <a:lnTo>
                    <a:pt x="1275" y="354"/>
                  </a:lnTo>
                  <a:lnTo>
                    <a:pt x="1266" y="347"/>
                  </a:lnTo>
                  <a:lnTo>
                    <a:pt x="1257" y="342"/>
                  </a:lnTo>
                  <a:lnTo>
                    <a:pt x="1246" y="336"/>
                  </a:lnTo>
                  <a:lnTo>
                    <a:pt x="1235" y="331"/>
                  </a:lnTo>
                  <a:lnTo>
                    <a:pt x="1225" y="326"/>
                  </a:lnTo>
                  <a:lnTo>
                    <a:pt x="1212" y="322"/>
                  </a:lnTo>
                  <a:lnTo>
                    <a:pt x="1201" y="318"/>
                  </a:lnTo>
                  <a:lnTo>
                    <a:pt x="1189" y="314"/>
                  </a:lnTo>
                  <a:lnTo>
                    <a:pt x="1177" y="311"/>
                  </a:lnTo>
                  <a:lnTo>
                    <a:pt x="1164" y="310"/>
                  </a:lnTo>
                  <a:lnTo>
                    <a:pt x="1152" y="307"/>
                  </a:lnTo>
                  <a:lnTo>
                    <a:pt x="1140" y="307"/>
                  </a:lnTo>
                  <a:lnTo>
                    <a:pt x="1126" y="306"/>
                  </a:lnTo>
                  <a:close/>
                  <a:moveTo>
                    <a:pt x="622" y="483"/>
                  </a:moveTo>
                  <a:lnTo>
                    <a:pt x="615" y="481"/>
                  </a:lnTo>
                  <a:lnTo>
                    <a:pt x="609" y="477"/>
                  </a:lnTo>
                  <a:lnTo>
                    <a:pt x="601" y="472"/>
                  </a:lnTo>
                  <a:lnTo>
                    <a:pt x="595" y="468"/>
                  </a:lnTo>
                  <a:lnTo>
                    <a:pt x="589" y="464"/>
                  </a:lnTo>
                  <a:lnTo>
                    <a:pt x="581" y="460"/>
                  </a:lnTo>
                  <a:lnTo>
                    <a:pt x="576" y="454"/>
                  </a:lnTo>
                  <a:lnTo>
                    <a:pt x="572" y="450"/>
                  </a:lnTo>
                  <a:lnTo>
                    <a:pt x="565" y="445"/>
                  </a:lnTo>
                  <a:lnTo>
                    <a:pt x="561" y="439"/>
                  </a:lnTo>
                  <a:lnTo>
                    <a:pt x="556" y="433"/>
                  </a:lnTo>
                  <a:lnTo>
                    <a:pt x="552" y="427"/>
                  </a:lnTo>
                  <a:lnTo>
                    <a:pt x="549" y="421"/>
                  </a:lnTo>
                  <a:lnTo>
                    <a:pt x="545" y="414"/>
                  </a:lnTo>
                  <a:lnTo>
                    <a:pt x="542" y="408"/>
                  </a:lnTo>
                  <a:lnTo>
                    <a:pt x="539" y="402"/>
                  </a:lnTo>
                  <a:lnTo>
                    <a:pt x="590" y="402"/>
                  </a:lnTo>
                  <a:lnTo>
                    <a:pt x="590" y="306"/>
                  </a:lnTo>
                  <a:lnTo>
                    <a:pt x="539" y="306"/>
                  </a:lnTo>
                  <a:lnTo>
                    <a:pt x="542" y="299"/>
                  </a:lnTo>
                  <a:lnTo>
                    <a:pt x="545" y="293"/>
                  </a:lnTo>
                  <a:lnTo>
                    <a:pt x="550" y="286"/>
                  </a:lnTo>
                  <a:lnTo>
                    <a:pt x="553" y="281"/>
                  </a:lnTo>
                  <a:lnTo>
                    <a:pt x="558" y="275"/>
                  </a:lnTo>
                  <a:lnTo>
                    <a:pt x="562" y="270"/>
                  </a:lnTo>
                  <a:lnTo>
                    <a:pt x="567" y="264"/>
                  </a:lnTo>
                  <a:lnTo>
                    <a:pt x="572" y="258"/>
                  </a:lnTo>
                  <a:lnTo>
                    <a:pt x="578" y="253"/>
                  </a:lnTo>
                  <a:lnTo>
                    <a:pt x="582" y="249"/>
                  </a:lnTo>
                  <a:lnTo>
                    <a:pt x="589" y="243"/>
                  </a:lnTo>
                  <a:lnTo>
                    <a:pt x="595" y="239"/>
                  </a:lnTo>
                  <a:lnTo>
                    <a:pt x="601" y="235"/>
                  </a:lnTo>
                  <a:lnTo>
                    <a:pt x="609" y="231"/>
                  </a:lnTo>
                  <a:lnTo>
                    <a:pt x="615" y="228"/>
                  </a:lnTo>
                  <a:lnTo>
                    <a:pt x="622" y="224"/>
                  </a:lnTo>
                  <a:lnTo>
                    <a:pt x="622" y="483"/>
                  </a:lnTo>
                  <a:close/>
                  <a:moveTo>
                    <a:pt x="749" y="483"/>
                  </a:moveTo>
                  <a:lnTo>
                    <a:pt x="749" y="224"/>
                  </a:lnTo>
                  <a:lnTo>
                    <a:pt x="760" y="228"/>
                  </a:lnTo>
                  <a:lnTo>
                    <a:pt x="769" y="233"/>
                  </a:lnTo>
                  <a:lnTo>
                    <a:pt x="778" y="239"/>
                  </a:lnTo>
                  <a:lnTo>
                    <a:pt x="786" y="245"/>
                  </a:lnTo>
                  <a:lnTo>
                    <a:pt x="795" y="251"/>
                  </a:lnTo>
                  <a:lnTo>
                    <a:pt x="803" y="260"/>
                  </a:lnTo>
                  <a:lnTo>
                    <a:pt x="810" y="267"/>
                  </a:lnTo>
                  <a:lnTo>
                    <a:pt x="816" y="275"/>
                  </a:lnTo>
                  <a:lnTo>
                    <a:pt x="823" y="283"/>
                  </a:lnTo>
                  <a:lnTo>
                    <a:pt x="827" y="293"/>
                  </a:lnTo>
                  <a:lnTo>
                    <a:pt x="832" y="303"/>
                  </a:lnTo>
                  <a:lnTo>
                    <a:pt x="835" y="307"/>
                  </a:lnTo>
                  <a:lnTo>
                    <a:pt x="836" y="313"/>
                  </a:lnTo>
                  <a:lnTo>
                    <a:pt x="838" y="318"/>
                  </a:lnTo>
                  <a:lnTo>
                    <a:pt x="840" y="324"/>
                  </a:lnTo>
                  <a:lnTo>
                    <a:pt x="841" y="328"/>
                  </a:lnTo>
                  <a:lnTo>
                    <a:pt x="841" y="333"/>
                  </a:lnTo>
                  <a:lnTo>
                    <a:pt x="843" y="339"/>
                  </a:lnTo>
                  <a:lnTo>
                    <a:pt x="843" y="345"/>
                  </a:lnTo>
                  <a:lnTo>
                    <a:pt x="843" y="350"/>
                  </a:lnTo>
                  <a:lnTo>
                    <a:pt x="843" y="356"/>
                  </a:lnTo>
                  <a:lnTo>
                    <a:pt x="843" y="361"/>
                  </a:lnTo>
                  <a:lnTo>
                    <a:pt x="843" y="367"/>
                  </a:lnTo>
                  <a:lnTo>
                    <a:pt x="843" y="371"/>
                  </a:lnTo>
                  <a:lnTo>
                    <a:pt x="841" y="376"/>
                  </a:lnTo>
                  <a:lnTo>
                    <a:pt x="841" y="382"/>
                  </a:lnTo>
                  <a:lnTo>
                    <a:pt x="840" y="388"/>
                  </a:lnTo>
                  <a:lnTo>
                    <a:pt x="838" y="392"/>
                  </a:lnTo>
                  <a:lnTo>
                    <a:pt x="836" y="397"/>
                  </a:lnTo>
                  <a:lnTo>
                    <a:pt x="835" y="402"/>
                  </a:lnTo>
                  <a:lnTo>
                    <a:pt x="832" y="406"/>
                  </a:lnTo>
                  <a:lnTo>
                    <a:pt x="827" y="415"/>
                  </a:lnTo>
                  <a:lnTo>
                    <a:pt x="823" y="424"/>
                  </a:lnTo>
                  <a:lnTo>
                    <a:pt x="816" y="433"/>
                  </a:lnTo>
                  <a:lnTo>
                    <a:pt x="810" y="442"/>
                  </a:lnTo>
                  <a:lnTo>
                    <a:pt x="803" y="449"/>
                  </a:lnTo>
                  <a:lnTo>
                    <a:pt x="795" y="456"/>
                  </a:lnTo>
                  <a:lnTo>
                    <a:pt x="786" y="463"/>
                  </a:lnTo>
                  <a:lnTo>
                    <a:pt x="778" y="468"/>
                  </a:lnTo>
                  <a:lnTo>
                    <a:pt x="769" y="474"/>
                  </a:lnTo>
                  <a:lnTo>
                    <a:pt x="760" y="479"/>
                  </a:lnTo>
                  <a:lnTo>
                    <a:pt x="749" y="48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4" name="Freeform 15"/>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5" name="Freeform 16"/>
            <p:cNvSpPr>
              <a:spLocks noEditPoints="1"/>
            </p:cNvSpPr>
            <p:nvPr/>
          </p:nvSpPr>
          <p:spPr bwMode="auto">
            <a:xfrm>
              <a:off x="2525" y="547"/>
              <a:ext cx="558" cy="170"/>
            </a:xfrm>
            <a:custGeom>
              <a:avLst/>
              <a:gdLst>
                <a:gd name="T0" fmla="*/ 2 w 1117"/>
                <a:gd name="T1" fmla="*/ 1 h 339"/>
                <a:gd name="T2" fmla="*/ 2 w 1117"/>
                <a:gd name="T3" fmla="*/ 1 h 339"/>
                <a:gd name="T4" fmla="*/ 2 w 1117"/>
                <a:gd name="T5" fmla="*/ 1 h 339"/>
                <a:gd name="T6" fmla="*/ 2 w 1117"/>
                <a:gd name="T7" fmla="*/ 1 h 339"/>
                <a:gd name="T8" fmla="*/ 2 w 1117"/>
                <a:gd name="T9" fmla="*/ 1 h 339"/>
                <a:gd name="T10" fmla="*/ 2 w 1117"/>
                <a:gd name="T11" fmla="*/ 1 h 339"/>
                <a:gd name="T12" fmla="*/ 1 w 1117"/>
                <a:gd name="T13" fmla="*/ 1 h 339"/>
                <a:gd name="T14" fmla="*/ 1 w 1117"/>
                <a:gd name="T15" fmla="*/ 1 h 339"/>
                <a:gd name="T16" fmla="*/ 1 w 1117"/>
                <a:gd name="T17" fmla="*/ 1 h 339"/>
                <a:gd name="T18" fmla="*/ 0 w 1117"/>
                <a:gd name="T19" fmla="*/ 1 h 339"/>
                <a:gd name="T20" fmla="*/ 0 w 1117"/>
                <a:gd name="T21" fmla="*/ 1 h 339"/>
                <a:gd name="T22" fmla="*/ 0 w 1117"/>
                <a:gd name="T23" fmla="*/ 1 h 339"/>
                <a:gd name="T24" fmla="*/ 0 w 1117"/>
                <a:gd name="T25" fmla="*/ 1 h 339"/>
                <a:gd name="T26" fmla="*/ 0 w 1117"/>
                <a:gd name="T27" fmla="*/ 1 h 339"/>
                <a:gd name="T28" fmla="*/ 0 w 1117"/>
                <a:gd name="T29" fmla="*/ 1 h 339"/>
                <a:gd name="T30" fmla="*/ 0 w 1117"/>
                <a:gd name="T31" fmla="*/ 1 h 339"/>
                <a:gd name="T32" fmla="*/ 0 w 1117"/>
                <a:gd name="T33" fmla="*/ 1 h 339"/>
                <a:gd name="T34" fmla="*/ 0 w 1117"/>
                <a:gd name="T35" fmla="*/ 1 h 339"/>
                <a:gd name="T36" fmla="*/ 0 w 1117"/>
                <a:gd name="T37" fmla="*/ 1 h 339"/>
                <a:gd name="T38" fmla="*/ 0 w 1117"/>
                <a:gd name="T39" fmla="*/ 1 h 339"/>
                <a:gd name="T40" fmla="*/ 0 w 1117"/>
                <a:gd name="T41" fmla="*/ 1 h 339"/>
                <a:gd name="T42" fmla="*/ 0 w 1117"/>
                <a:gd name="T43" fmla="*/ 1 h 339"/>
                <a:gd name="T44" fmla="*/ 0 w 1117"/>
                <a:gd name="T45" fmla="*/ 1 h 339"/>
                <a:gd name="T46" fmla="*/ 0 w 1117"/>
                <a:gd name="T47" fmla="*/ 1 h 339"/>
                <a:gd name="T48" fmla="*/ 0 w 1117"/>
                <a:gd name="T49" fmla="*/ 1 h 339"/>
                <a:gd name="T50" fmla="*/ 0 w 1117"/>
                <a:gd name="T51" fmla="*/ 1 h 339"/>
                <a:gd name="T52" fmla="*/ 0 w 1117"/>
                <a:gd name="T53" fmla="*/ 1 h 339"/>
                <a:gd name="T54" fmla="*/ 0 w 1117"/>
                <a:gd name="T55" fmla="*/ 1 h 339"/>
                <a:gd name="T56" fmla="*/ 0 w 1117"/>
                <a:gd name="T57" fmla="*/ 1 h 339"/>
                <a:gd name="T58" fmla="*/ 0 w 1117"/>
                <a:gd name="T59" fmla="*/ 1 h 339"/>
                <a:gd name="T60" fmla="*/ 0 w 1117"/>
                <a:gd name="T61" fmla="*/ 1 h 339"/>
                <a:gd name="T62" fmla="*/ 0 w 1117"/>
                <a:gd name="T63" fmla="*/ 1 h 339"/>
                <a:gd name="T64" fmla="*/ 0 w 1117"/>
                <a:gd name="T65" fmla="*/ 1 h 339"/>
                <a:gd name="T66" fmla="*/ 0 w 1117"/>
                <a:gd name="T67" fmla="*/ 1 h 339"/>
                <a:gd name="T68" fmla="*/ 0 w 1117"/>
                <a:gd name="T69" fmla="*/ 1 h 339"/>
                <a:gd name="T70" fmla="*/ 0 w 1117"/>
                <a:gd name="T71" fmla="*/ 1 h 339"/>
                <a:gd name="T72" fmla="*/ 1 w 1117"/>
                <a:gd name="T73" fmla="*/ 1 h 339"/>
                <a:gd name="T74" fmla="*/ 1 w 1117"/>
                <a:gd name="T75" fmla="*/ 1 h 339"/>
                <a:gd name="T76" fmla="*/ 1 w 1117"/>
                <a:gd name="T77" fmla="*/ 1 h 339"/>
                <a:gd name="T78" fmla="*/ 0 w 1117"/>
                <a:gd name="T79" fmla="*/ 1 h 339"/>
                <a:gd name="T80" fmla="*/ 2 w 1117"/>
                <a:gd name="T81" fmla="*/ 1 h 339"/>
                <a:gd name="T82" fmla="*/ 2 w 1117"/>
                <a:gd name="T83" fmla="*/ 0 h 339"/>
                <a:gd name="T84" fmla="*/ 2 w 1117"/>
                <a:gd name="T85" fmla="*/ 0 h 339"/>
                <a:gd name="T86" fmla="*/ 2 w 1117"/>
                <a:gd name="T87" fmla="*/ 1 h 339"/>
                <a:gd name="T88" fmla="*/ 2 w 1117"/>
                <a:gd name="T89" fmla="*/ 1 h 339"/>
                <a:gd name="T90" fmla="*/ 2 w 1117"/>
                <a:gd name="T91" fmla="*/ 1 h 339"/>
                <a:gd name="T92" fmla="*/ 2 w 1117"/>
                <a:gd name="T93" fmla="*/ 1 h 339"/>
                <a:gd name="T94" fmla="*/ 2 w 1117"/>
                <a:gd name="T95" fmla="*/ 1 h 339"/>
                <a:gd name="T96" fmla="*/ 2 w 1117"/>
                <a:gd name="T97" fmla="*/ 1 h 339"/>
                <a:gd name="T98" fmla="*/ 2 w 1117"/>
                <a:gd name="T99" fmla="*/ 1 h 339"/>
                <a:gd name="T100" fmla="*/ 2 w 1117"/>
                <a:gd name="T101" fmla="*/ 1 h 339"/>
                <a:gd name="T102" fmla="*/ 2 w 1117"/>
                <a:gd name="T103" fmla="*/ 1 h 339"/>
                <a:gd name="T104" fmla="*/ 2 w 1117"/>
                <a:gd name="T105" fmla="*/ 1 h 339"/>
                <a:gd name="T106" fmla="*/ 2 w 1117"/>
                <a:gd name="T107" fmla="*/ 1 h 339"/>
                <a:gd name="T108" fmla="*/ 2 w 1117"/>
                <a:gd name="T109" fmla="*/ 1 h 339"/>
                <a:gd name="T110" fmla="*/ 2 w 1117"/>
                <a:gd name="T111" fmla="*/ 1 h 339"/>
                <a:gd name="T112" fmla="*/ 2 w 1117"/>
                <a:gd name="T113" fmla="*/ 1 h 339"/>
                <a:gd name="T114" fmla="*/ 2 w 1117"/>
                <a:gd name="T115" fmla="*/ 1 h 339"/>
                <a:gd name="T116" fmla="*/ 2 w 1117"/>
                <a:gd name="T117" fmla="*/ 1 h 339"/>
                <a:gd name="T118" fmla="*/ 2 w 1117"/>
                <a:gd name="T119" fmla="*/ 1 h 339"/>
                <a:gd name="T120" fmla="*/ 2 w 1117"/>
                <a:gd name="T121" fmla="*/ 1 h 339"/>
                <a:gd name="T122" fmla="*/ 2 w 1117"/>
                <a:gd name="T123" fmla="*/ 1 h 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7"/>
                <a:gd name="T187" fmla="*/ 0 h 339"/>
                <a:gd name="T188" fmla="*/ 1117 w 1117"/>
                <a:gd name="T189" fmla="*/ 339 h 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7" h="339">
                  <a:moveTo>
                    <a:pt x="1092" y="168"/>
                  </a:moveTo>
                  <a:lnTo>
                    <a:pt x="1092" y="168"/>
                  </a:lnTo>
                  <a:lnTo>
                    <a:pt x="1090" y="168"/>
                  </a:lnTo>
                  <a:lnTo>
                    <a:pt x="1089" y="168"/>
                  </a:lnTo>
                  <a:lnTo>
                    <a:pt x="1087" y="167"/>
                  </a:lnTo>
                  <a:lnTo>
                    <a:pt x="1086" y="167"/>
                  </a:lnTo>
                  <a:lnTo>
                    <a:pt x="1083" y="165"/>
                  </a:lnTo>
                  <a:lnTo>
                    <a:pt x="1081" y="164"/>
                  </a:lnTo>
                  <a:lnTo>
                    <a:pt x="1097" y="143"/>
                  </a:lnTo>
                  <a:lnTo>
                    <a:pt x="1100" y="145"/>
                  </a:lnTo>
                  <a:lnTo>
                    <a:pt x="1101" y="146"/>
                  </a:lnTo>
                  <a:lnTo>
                    <a:pt x="1104" y="146"/>
                  </a:lnTo>
                  <a:lnTo>
                    <a:pt x="1106" y="147"/>
                  </a:lnTo>
                  <a:lnTo>
                    <a:pt x="1107" y="149"/>
                  </a:lnTo>
                  <a:lnTo>
                    <a:pt x="1109" y="150"/>
                  </a:lnTo>
                  <a:lnTo>
                    <a:pt x="1092" y="168"/>
                  </a:lnTo>
                  <a:close/>
                  <a:moveTo>
                    <a:pt x="1097" y="143"/>
                  </a:moveTo>
                  <a:lnTo>
                    <a:pt x="1089" y="153"/>
                  </a:lnTo>
                  <a:lnTo>
                    <a:pt x="1097" y="143"/>
                  </a:lnTo>
                  <a:close/>
                  <a:moveTo>
                    <a:pt x="1081" y="164"/>
                  </a:moveTo>
                  <a:lnTo>
                    <a:pt x="1097" y="143"/>
                  </a:lnTo>
                  <a:lnTo>
                    <a:pt x="1081" y="164"/>
                  </a:lnTo>
                  <a:close/>
                  <a:moveTo>
                    <a:pt x="1081" y="164"/>
                  </a:moveTo>
                  <a:lnTo>
                    <a:pt x="1089" y="153"/>
                  </a:lnTo>
                  <a:lnTo>
                    <a:pt x="1081" y="164"/>
                  </a:lnTo>
                  <a:close/>
                  <a:moveTo>
                    <a:pt x="1081" y="164"/>
                  </a:moveTo>
                  <a:lnTo>
                    <a:pt x="1081" y="164"/>
                  </a:lnTo>
                  <a:lnTo>
                    <a:pt x="1081" y="163"/>
                  </a:lnTo>
                  <a:lnTo>
                    <a:pt x="1081" y="161"/>
                  </a:lnTo>
                  <a:lnTo>
                    <a:pt x="1092" y="143"/>
                  </a:lnTo>
                  <a:lnTo>
                    <a:pt x="1094" y="143"/>
                  </a:lnTo>
                  <a:lnTo>
                    <a:pt x="1095" y="143"/>
                  </a:lnTo>
                  <a:lnTo>
                    <a:pt x="1097" y="143"/>
                  </a:lnTo>
                  <a:lnTo>
                    <a:pt x="1081" y="164"/>
                  </a:lnTo>
                  <a:close/>
                  <a:moveTo>
                    <a:pt x="1081" y="161"/>
                  </a:moveTo>
                  <a:lnTo>
                    <a:pt x="1080" y="161"/>
                  </a:lnTo>
                  <a:lnTo>
                    <a:pt x="1078" y="161"/>
                  </a:lnTo>
                  <a:lnTo>
                    <a:pt x="1077" y="161"/>
                  </a:lnTo>
                  <a:lnTo>
                    <a:pt x="1089" y="139"/>
                  </a:lnTo>
                  <a:lnTo>
                    <a:pt x="1090" y="139"/>
                  </a:lnTo>
                  <a:lnTo>
                    <a:pt x="1090" y="140"/>
                  </a:lnTo>
                  <a:lnTo>
                    <a:pt x="1092" y="140"/>
                  </a:lnTo>
                  <a:lnTo>
                    <a:pt x="1092" y="142"/>
                  </a:lnTo>
                  <a:lnTo>
                    <a:pt x="1092" y="143"/>
                  </a:lnTo>
                  <a:lnTo>
                    <a:pt x="1081" y="161"/>
                  </a:lnTo>
                  <a:close/>
                  <a:moveTo>
                    <a:pt x="1089" y="139"/>
                  </a:moveTo>
                  <a:lnTo>
                    <a:pt x="1081" y="150"/>
                  </a:lnTo>
                  <a:lnTo>
                    <a:pt x="1089" y="139"/>
                  </a:lnTo>
                  <a:close/>
                  <a:moveTo>
                    <a:pt x="1077" y="161"/>
                  </a:moveTo>
                  <a:lnTo>
                    <a:pt x="1075" y="160"/>
                  </a:lnTo>
                  <a:lnTo>
                    <a:pt x="1074" y="159"/>
                  </a:lnTo>
                  <a:lnTo>
                    <a:pt x="1072" y="159"/>
                  </a:lnTo>
                  <a:lnTo>
                    <a:pt x="1069" y="157"/>
                  </a:lnTo>
                  <a:lnTo>
                    <a:pt x="1063" y="157"/>
                  </a:lnTo>
                  <a:lnTo>
                    <a:pt x="1058" y="157"/>
                  </a:lnTo>
                  <a:lnTo>
                    <a:pt x="1061" y="132"/>
                  </a:lnTo>
                  <a:lnTo>
                    <a:pt x="1066" y="134"/>
                  </a:lnTo>
                  <a:lnTo>
                    <a:pt x="1069" y="134"/>
                  </a:lnTo>
                  <a:lnTo>
                    <a:pt x="1072" y="135"/>
                  </a:lnTo>
                  <a:lnTo>
                    <a:pt x="1077" y="136"/>
                  </a:lnTo>
                  <a:lnTo>
                    <a:pt x="1083" y="138"/>
                  </a:lnTo>
                  <a:lnTo>
                    <a:pt x="1086" y="138"/>
                  </a:lnTo>
                  <a:lnTo>
                    <a:pt x="1089" y="139"/>
                  </a:lnTo>
                  <a:lnTo>
                    <a:pt x="1077" y="161"/>
                  </a:lnTo>
                  <a:close/>
                  <a:moveTo>
                    <a:pt x="1058" y="132"/>
                  </a:moveTo>
                  <a:lnTo>
                    <a:pt x="1061" y="132"/>
                  </a:lnTo>
                  <a:lnTo>
                    <a:pt x="1058" y="143"/>
                  </a:lnTo>
                  <a:lnTo>
                    <a:pt x="1058" y="132"/>
                  </a:lnTo>
                  <a:close/>
                  <a:moveTo>
                    <a:pt x="1061" y="157"/>
                  </a:moveTo>
                  <a:lnTo>
                    <a:pt x="1058" y="132"/>
                  </a:lnTo>
                  <a:lnTo>
                    <a:pt x="1061" y="157"/>
                  </a:lnTo>
                  <a:close/>
                  <a:moveTo>
                    <a:pt x="1061" y="157"/>
                  </a:moveTo>
                  <a:lnTo>
                    <a:pt x="1058" y="157"/>
                  </a:lnTo>
                  <a:lnTo>
                    <a:pt x="1057" y="157"/>
                  </a:lnTo>
                  <a:lnTo>
                    <a:pt x="1052" y="157"/>
                  </a:lnTo>
                  <a:lnTo>
                    <a:pt x="1047" y="157"/>
                  </a:lnTo>
                  <a:lnTo>
                    <a:pt x="1044" y="157"/>
                  </a:lnTo>
                  <a:lnTo>
                    <a:pt x="1041" y="157"/>
                  </a:lnTo>
                  <a:lnTo>
                    <a:pt x="1038" y="136"/>
                  </a:lnTo>
                  <a:lnTo>
                    <a:pt x="1040" y="135"/>
                  </a:lnTo>
                  <a:lnTo>
                    <a:pt x="1043" y="135"/>
                  </a:lnTo>
                  <a:lnTo>
                    <a:pt x="1047" y="134"/>
                  </a:lnTo>
                  <a:lnTo>
                    <a:pt x="1052" y="132"/>
                  </a:lnTo>
                  <a:lnTo>
                    <a:pt x="1055" y="132"/>
                  </a:lnTo>
                  <a:lnTo>
                    <a:pt x="1058" y="132"/>
                  </a:lnTo>
                  <a:lnTo>
                    <a:pt x="1061" y="157"/>
                  </a:lnTo>
                  <a:close/>
                  <a:moveTo>
                    <a:pt x="1041" y="157"/>
                  </a:moveTo>
                  <a:lnTo>
                    <a:pt x="1038" y="161"/>
                  </a:lnTo>
                  <a:lnTo>
                    <a:pt x="1033" y="136"/>
                  </a:lnTo>
                  <a:lnTo>
                    <a:pt x="1038" y="136"/>
                  </a:lnTo>
                  <a:lnTo>
                    <a:pt x="1041" y="157"/>
                  </a:lnTo>
                  <a:close/>
                  <a:moveTo>
                    <a:pt x="1033" y="136"/>
                  </a:moveTo>
                  <a:lnTo>
                    <a:pt x="1038" y="146"/>
                  </a:lnTo>
                  <a:lnTo>
                    <a:pt x="1033" y="136"/>
                  </a:lnTo>
                  <a:close/>
                  <a:moveTo>
                    <a:pt x="1038" y="161"/>
                  </a:moveTo>
                  <a:lnTo>
                    <a:pt x="1033" y="136"/>
                  </a:lnTo>
                  <a:lnTo>
                    <a:pt x="1038" y="161"/>
                  </a:lnTo>
                  <a:close/>
                  <a:moveTo>
                    <a:pt x="1033" y="136"/>
                  </a:moveTo>
                  <a:lnTo>
                    <a:pt x="1038" y="146"/>
                  </a:lnTo>
                  <a:lnTo>
                    <a:pt x="1033" y="136"/>
                  </a:lnTo>
                  <a:close/>
                  <a:moveTo>
                    <a:pt x="1038" y="161"/>
                  </a:moveTo>
                  <a:lnTo>
                    <a:pt x="1027" y="163"/>
                  </a:lnTo>
                  <a:lnTo>
                    <a:pt x="1017" y="164"/>
                  </a:lnTo>
                  <a:lnTo>
                    <a:pt x="1006" y="167"/>
                  </a:lnTo>
                  <a:lnTo>
                    <a:pt x="995" y="168"/>
                  </a:lnTo>
                  <a:lnTo>
                    <a:pt x="983" y="171"/>
                  </a:lnTo>
                  <a:lnTo>
                    <a:pt x="969" y="172"/>
                  </a:lnTo>
                  <a:lnTo>
                    <a:pt x="957" y="175"/>
                  </a:lnTo>
                  <a:lnTo>
                    <a:pt x="943" y="178"/>
                  </a:lnTo>
                  <a:lnTo>
                    <a:pt x="929" y="179"/>
                  </a:lnTo>
                  <a:lnTo>
                    <a:pt x="913" y="184"/>
                  </a:lnTo>
                  <a:lnTo>
                    <a:pt x="898" y="185"/>
                  </a:lnTo>
                  <a:lnTo>
                    <a:pt x="883" y="188"/>
                  </a:lnTo>
                  <a:lnTo>
                    <a:pt x="867" y="192"/>
                  </a:lnTo>
                  <a:lnTo>
                    <a:pt x="852" y="195"/>
                  </a:lnTo>
                  <a:lnTo>
                    <a:pt x="835" y="197"/>
                  </a:lnTo>
                  <a:lnTo>
                    <a:pt x="818" y="200"/>
                  </a:lnTo>
                  <a:lnTo>
                    <a:pt x="799" y="204"/>
                  </a:lnTo>
                  <a:lnTo>
                    <a:pt x="784" y="207"/>
                  </a:lnTo>
                  <a:lnTo>
                    <a:pt x="766" y="210"/>
                  </a:lnTo>
                  <a:lnTo>
                    <a:pt x="747" y="214"/>
                  </a:lnTo>
                  <a:lnTo>
                    <a:pt x="729" y="217"/>
                  </a:lnTo>
                  <a:lnTo>
                    <a:pt x="712" y="221"/>
                  </a:lnTo>
                  <a:lnTo>
                    <a:pt x="673" y="228"/>
                  </a:lnTo>
                  <a:lnTo>
                    <a:pt x="636" y="235"/>
                  </a:lnTo>
                  <a:lnTo>
                    <a:pt x="598" y="242"/>
                  </a:lnTo>
                  <a:lnTo>
                    <a:pt x="559" y="249"/>
                  </a:lnTo>
                  <a:lnTo>
                    <a:pt x="521" y="257"/>
                  </a:lnTo>
                  <a:lnTo>
                    <a:pt x="518" y="236"/>
                  </a:lnTo>
                  <a:lnTo>
                    <a:pt x="556" y="228"/>
                  </a:lnTo>
                  <a:lnTo>
                    <a:pt x="593" y="221"/>
                  </a:lnTo>
                  <a:lnTo>
                    <a:pt x="632" y="214"/>
                  </a:lnTo>
                  <a:lnTo>
                    <a:pt x="670" y="206"/>
                  </a:lnTo>
                  <a:lnTo>
                    <a:pt x="707" y="199"/>
                  </a:lnTo>
                  <a:lnTo>
                    <a:pt x="726" y="196"/>
                  </a:lnTo>
                  <a:lnTo>
                    <a:pt x="744" y="192"/>
                  </a:lnTo>
                  <a:lnTo>
                    <a:pt x="761" y="189"/>
                  </a:lnTo>
                  <a:lnTo>
                    <a:pt x="779" y="185"/>
                  </a:lnTo>
                  <a:lnTo>
                    <a:pt x="796" y="182"/>
                  </a:lnTo>
                  <a:lnTo>
                    <a:pt x="813" y="179"/>
                  </a:lnTo>
                  <a:lnTo>
                    <a:pt x="830" y="177"/>
                  </a:lnTo>
                  <a:lnTo>
                    <a:pt x="847" y="172"/>
                  </a:lnTo>
                  <a:lnTo>
                    <a:pt x="864" y="170"/>
                  </a:lnTo>
                  <a:lnTo>
                    <a:pt x="880" y="167"/>
                  </a:lnTo>
                  <a:lnTo>
                    <a:pt x="895" y="164"/>
                  </a:lnTo>
                  <a:lnTo>
                    <a:pt x="910" y="160"/>
                  </a:lnTo>
                  <a:lnTo>
                    <a:pt x="924" y="157"/>
                  </a:lnTo>
                  <a:lnTo>
                    <a:pt x="938" y="154"/>
                  </a:lnTo>
                  <a:lnTo>
                    <a:pt x="952" y="152"/>
                  </a:lnTo>
                  <a:lnTo>
                    <a:pt x="966" y="150"/>
                  </a:lnTo>
                  <a:lnTo>
                    <a:pt x="978" y="147"/>
                  </a:lnTo>
                  <a:lnTo>
                    <a:pt x="990" y="145"/>
                  </a:lnTo>
                  <a:lnTo>
                    <a:pt x="1003" y="142"/>
                  </a:lnTo>
                  <a:lnTo>
                    <a:pt x="1013" y="140"/>
                  </a:lnTo>
                  <a:lnTo>
                    <a:pt x="1023" y="138"/>
                  </a:lnTo>
                  <a:lnTo>
                    <a:pt x="1033" y="136"/>
                  </a:lnTo>
                  <a:lnTo>
                    <a:pt x="1038" y="161"/>
                  </a:lnTo>
                  <a:close/>
                  <a:moveTo>
                    <a:pt x="521" y="257"/>
                  </a:moveTo>
                  <a:lnTo>
                    <a:pt x="491" y="261"/>
                  </a:lnTo>
                  <a:lnTo>
                    <a:pt x="462" y="267"/>
                  </a:lnTo>
                  <a:lnTo>
                    <a:pt x="433" y="272"/>
                  </a:lnTo>
                  <a:lnTo>
                    <a:pt x="404" y="278"/>
                  </a:lnTo>
                  <a:lnTo>
                    <a:pt x="376" y="284"/>
                  </a:lnTo>
                  <a:lnTo>
                    <a:pt x="348" y="289"/>
                  </a:lnTo>
                  <a:lnTo>
                    <a:pt x="321" y="295"/>
                  </a:lnTo>
                  <a:lnTo>
                    <a:pt x="294" y="300"/>
                  </a:lnTo>
                  <a:lnTo>
                    <a:pt x="282" y="303"/>
                  </a:lnTo>
                  <a:lnTo>
                    <a:pt x="268" y="306"/>
                  </a:lnTo>
                  <a:lnTo>
                    <a:pt x="256" y="307"/>
                  </a:lnTo>
                  <a:lnTo>
                    <a:pt x="244" y="310"/>
                  </a:lnTo>
                  <a:lnTo>
                    <a:pt x="231" y="313"/>
                  </a:lnTo>
                  <a:lnTo>
                    <a:pt x="219" y="314"/>
                  </a:lnTo>
                  <a:lnTo>
                    <a:pt x="208" y="317"/>
                  </a:lnTo>
                  <a:lnTo>
                    <a:pt x="196" y="320"/>
                  </a:lnTo>
                  <a:lnTo>
                    <a:pt x="185" y="321"/>
                  </a:lnTo>
                  <a:lnTo>
                    <a:pt x="174" y="324"/>
                  </a:lnTo>
                  <a:lnTo>
                    <a:pt x="163" y="325"/>
                  </a:lnTo>
                  <a:lnTo>
                    <a:pt x="153" y="328"/>
                  </a:lnTo>
                  <a:lnTo>
                    <a:pt x="143" y="329"/>
                  </a:lnTo>
                  <a:lnTo>
                    <a:pt x="133" y="331"/>
                  </a:lnTo>
                  <a:lnTo>
                    <a:pt x="123" y="334"/>
                  </a:lnTo>
                  <a:lnTo>
                    <a:pt x="114" y="335"/>
                  </a:lnTo>
                  <a:lnTo>
                    <a:pt x="111" y="310"/>
                  </a:lnTo>
                  <a:lnTo>
                    <a:pt x="120" y="309"/>
                  </a:lnTo>
                  <a:lnTo>
                    <a:pt x="130" y="307"/>
                  </a:lnTo>
                  <a:lnTo>
                    <a:pt x="139" y="306"/>
                  </a:lnTo>
                  <a:lnTo>
                    <a:pt x="150" y="303"/>
                  </a:lnTo>
                  <a:lnTo>
                    <a:pt x="160" y="302"/>
                  </a:lnTo>
                  <a:lnTo>
                    <a:pt x="170" y="299"/>
                  </a:lnTo>
                  <a:lnTo>
                    <a:pt x="180" y="297"/>
                  </a:lnTo>
                  <a:lnTo>
                    <a:pt x="193" y="295"/>
                  </a:lnTo>
                  <a:lnTo>
                    <a:pt x="204" y="293"/>
                  </a:lnTo>
                  <a:lnTo>
                    <a:pt x="216" y="290"/>
                  </a:lnTo>
                  <a:lnTo>
                    <a:pt x="228" y="289"/>
                  </a:lnTo>
                  <a:lnTo>
                    <a:pt x="240" y="286"/>
                  </a:lnTo>
                  <a:lnTo>
                    <a:pt x="251" y="284"/>
                  </a:lnTo>
                  <a:lnTo>
                    <a:pt x="265" y="282"/>
                  </a:lnTo>
                  <a:lnTo>
                    <a:pt x="277" y="279"/>
                  </a:lnTo>
                  <a:lnTo>
                    <a:pt x="291" y="277"/>
                  </a:lnTo>
                  <a:lnTo>
                    <a:pt x="316" y="272"/>
                  </a:lnTo>
                  <a:lnTo>
                    <a:pt x="344" y="267"/>
                  </a:lnTo>
                  <a:lnTo>
                    <a:pt x="373" y="261"/>
                  </a:lnTo>
                  <a:lnTo>
                    <a:pt x="401" y="256"/>
                  </a:lnTo>
                  <a:lnTo>
                    <a:pt x="430" y="252"/>
                  </a:lnTo>
                  <a:lnTo>
                    <a:pt x="458" y="246"/>
                  </a:lnTo>
                  <a:lnTo>
                    <a:pt x="487" y="240"/>
                  </a:lnTo>
                  <a:lnTo>
                    <a:pt x="518" y="236"/>
                  </a:lnTo>
                  <a:lnTo>
                    <a:pt x="521" y="257"/>
                  </a:lnTo>
                  <a:close/>
                  <a:moveTo>
                    <a:pt x="114" y="335"/>
                  </a:moveTo>
                  <a:lnTo>
                    <a:pt x="111" y="321"/>
                  </a:lnTo>
                  <a:lnTo>
                    <a:pt x="114" y="335"/>
                  </a:lnTo>
                  <a:close/>
                  <a:moveTo>
                    <a:pt x="114" y="335"/>
                  </a:moveTo>
                  <a:lnTo>
                    <a:pt x="113" y="335"/>
                  </a:lnTo>
                  <a:lnTo>
                    <a:pt x="110" y="336"/>
                  </a:lnTo>
                  <a:lnTo>
                    <a:pt x="108" y="336"/>
                  </a:lnTo>
                  <a:lnTo>
                    <a:pt x="107" y="336"/>
                  </a:lnTo>
                  <a:lnTo>
                    <a:pt x="108" y="336"/>
                  </a:lnTo>
                  <a:lnTo>
                    <a:pt x="108" y="335"/>
                  </a:lnTo>
                  <a:lnTo>
                    <a:pt x="107" y="335"/>
                  </a:lnTo>
                  <a:lnTo>
                    <a:pt x="105" y="335"/>
                  </a:lnTo>
                  <a:lnTo>
                    <a:pt x="103" y="335"/>
                  </a:lnTo>
                  <a:lnTo>
                    <a:pt x="99" y="313"/>
                  </a:lnTo>
                  <a:lnTo>
                    <a:pt x="102" y="313"/>
                  </a:lnTo>
                  <a:lnTo>
                    <a:pt x="105" y="313"/>
                  </a:lnTo>
                  <a:lnTo>
                    <a:pt x="107" y="311"/>
                  </a:lnTo>
                  <a:lnTo>
                    <a:pt x="108" y="311"/>
                  </a:lnTo>
                  <a:lnTo>
                    <a:pt x="110" y="310"/>
                  </a:lnTo>
                  <a:lnTo>
                    <a:pt x="111" y="310"/>
                  </a:lnTo>
                  <a:lnTo>
                    <a:pt x="114" y="335"/>
                  </a:lnTo>
                  <a:close/>
                  <a:moveTo>
                    <a:pt x="103" y="335"/>
                  </a:moveTo>
                  <a:lnTo>
                    <a:pt x="102" y="335"/>
                  </a:lnTo>
                  <a:lnTo>
                    <a:pt x="100" y="335"/>
                  </a:lnTo>
                  <a:lnTo>
                    <a:pt x="97" y="336"/>
                  </a:lnTo>
                  <a:lnTo>
                    <a:pt x="94" y="338"/>
                  </a:lnTo>
                  <a:lnTo>
                    <a:pt x="93" y="339"/>
                  </a:lnTo>
                  <a:lnTo>
                    <a:pt x="91" y="339"/>
                  </a:lnTo>
                  <a:lnTo>
                    <a:pt x="83" y="317"/>
                  </a:lnTo>
                  <a:lnTo>
                    <a:pt x="85" y="315"/>
                  </a:lnTo>
                  <a:lnTo>
                    <a:pt x="86" y="315"/>
                  </a:lnTo>
                  <a:lnTo>
                    <a:pt x="88" y="314"/>
                  </a:lnTo>
                  <a:lnTo>
                    <a:pt x="90" y="314"/>
                  </a:lnTo>
                  <a:lnTo>
                    <a:pt x="93" y="314"/>
                  </a:lnTo>
                  <a:lnTo>
                    <a:pt x="94" y="314"/>
                  </a:lnTo>
                  <a:lnTo>
                    <a:pt x="97" y="313"/>
                  </a:lnTo>
                  <a:lnTo>
                    <a:pt x="99" y="313"/>
                  </a:lnTo>
                  <a:lnTo>
                    <a:pt x="103" y="335"/>
                  </a:lnTo>
                  <a:close/>
                  <a:moveTo>
                    <a:pt x="91" y="339"/>
                  </a:moveTo>
                  <a:lnTo>
                    <a:pt x="88" y="339"/>
                  </a:lnTo>
                  <a:lnTo>
                    <a:pt x="88" y="328"/>
                  </a:lnTo>
                  <a:lnTo>
                    <a:pt x="91" y="339"/>
                  </a:lnTo>
                  <a:close/>
                  <a:moveTo>
                    <a:pt x="88" y="339"/>
                  </a:moveTo>
                  <a:lnTo>
                    <a:pt x="88" y="317"/>
                  </a:lnTo>
                  <a:lnTo>
                    <a:pt x="88" y="339"/>
                  </a:lnTo>
                  <a:close/>
                  <a:moveTo>
                    <a:pt x="88" y="339"/>
                  </a:moveTo>
                  <a:lnTo>
                    <a:pt x="86" y="339"/>
                  </a:lnTo>
                  <a:lnTo>
                    <a:pt x="85" y="339"/>
                  </a:lnTo>
                  <a:lnTo>
                    <a:pt x="83" y="339"/>
                  </a:lnTo>
                  <a:lnTo>
                    <a:pt x="83" y="317"/>
                  </a:lnTo>
                  <a:lnTo>
                    <a:pt x="85" y="317"/>
                  </a:lnTo>
                  <a:lnTo>
                    <a:pt x="86" y="317"/>
                  </a:lnTo>
                  <a:lnTo>
                    <a:pt x="88" y="317"/>
                  </a:lnTo>
                  <a:lnTo>
                    <a:pt x="88" y="339"/>
                  </a:lnTo>
                  <a:close/>
                  <a:moveTo>
                    <a:pt x="83" y="339"/>
                  </a:moveTo>
                  <a:lnTo>
                    <a:pt x="83" y="339"/>
                  </a:lnTo>
                  <a:lnTo>
                    <a:pt x="82" y="339"/>
                  </a:lnTo>
                  <a:lnTo>
                    <a:pt x="80" y="339"/>
                  </a:lnTo>
                  <a:lnTo>
                    <a:pt x="80" y="317"/>
                  </a:lnTo>
                  <a:lnTo>
                    <a:pt x="82" y="317"/>
                  </a:lnTo>
                  <a:lnTo>
                    <a:pt x="83" y="317"/>
                  </a:lnTo>
                  <a:lnTo>
                    <a:pt x="83" y="339"/>
                  </a:lnTo>
                  <a:close/>
                  <a:moveTo>
                    <a:pt x="80" y="339"/>
                  </a:moveTo>
                  <a:lnTo>
                    <a:pt x="77" y="339"/>
                  </a:lnTo>
                  <a:lnTo>
                    <a:pt x="76" y="339"/>
                  </a:lnTo>
                  <a:lnTo>
                    <a:pt x="71" y="339"/>
                  </a:lnTo>
                  <a:lnTo>
                    <a:pt x="68" y="339"/>
                  </a:lnTo>
                  <a:lnTo>
                    <a:pt x="65" y="339"/>
                  </a:lnTo>
                  <a:lnTo>
                    <a:pt x="63" y="339"/>
                  </a:lnTo>
                  <a:lnTo>
                    <a:pt x="68" y="313"/>
                  </a:lnTo>
                  <a:lnTo>
                    <a:pt x="71" y="314"/>
                  </a:lnTo>
                  <a:lnTo>
                    <a:pt x="74" y="314"/>
                  </a:lnTo>
                  <a:lnTo>
                    <a:pt x="76" y="314"/>
                  </a:lnTo>
                  <a:lnTo>
                    <a:pt x="77" y="315"/>
                  </a:lnTo>
                  <a:lnTo>
                    <a:pt x="79" y="315"/>
                  </a:lnTo>
                  <a:lnTo>
                    <a:pt x="80" y="317"/>
                  </a:lnTo>
                  <a:lnTo>
                    <a:pt x="80" y="339"/>
                  </a:lnTo>
                  <a:close/>
                  <a:moveTo>
                    <a:pt x="68" y="313"/>
                  </a:moveTo>
                  <a:lnTo>
                    <a:pt x="68" y="324"/>
                  </a:lnTo>
                  <a:lnTo>
                    <a:pt x="68" y="313"/>
                  </a:lnTo>
                  <a:close/>
                  <a:moveTo>
                    <a:pt x="63" y="339"/>
                  </a:moveTo>
                  <a:lnTo>
                    <a:pt x="62" y="339"/>
                  </a:lnTo>
                  <a:lnTo>
                    <a:pt x="60" y="338"/>
                  </a:lnTo>
                  <a:lnTo>
                    <a:pt x="59" y="336"/>
                  </a:lnTo>
                  <a:lnTo>
                    <a:pt x="57" y="336"/>
                  </a:lnTo>
                  <a:lnTo>
                    <a:pt x="56" y="335"/>
                  </a:lnTo>
                  <a:lnTo>
                    <a:pt x="60" y="313"/>
                  </a:lnTo>
                  <a:lnTo>
                    <a:pt x="62" y="313"/>
                  </a:lnTo>
                  <a:lnTo>
                    <a:pt x="65" y="313"/>
                  </a:lnTo>
                  <a:lnTo>
                    <a:pt x="68" y="313"/>
                  </a:lnTo>
                  <a:lnTo>
                    <a:pt x="63" y="339"/>
                  </a:lnTo>
                  <a:close/>
                  <a:moveTo>
                    <a:pt x="56" y="335"/>
                  </a:moveTo>
                  <a:lnTo>
                    <a:pt x="43" y="335"/>
                  </a:lnTo>
                  <a:lnTo>
                    <a:pt x="51" y="313"/>
                  </a:lnTo>
                  <a:lnTo>
                    <a:pt x="53" y="313"/>
                  </a:lnTo>
                  <a:lnTo>
                    <a:pt x="54" y="313"/>
                  </a:lnTo>
                  <a:lnTo>
                    <a:pt x="57" y="313"/>
                  </a:lnTo>
                  <a:lnTo>
                    <a:pt x="60" y="313"/>
                  </a:lnTo>
                  <a:lnTo>
                    <a:pt x="56" y="335"/>
                  </a:lnTo>
                  <a:close/>
                  <a:moveTo>
                    <a:pt x="43" y="335"/>
                  </a:moveTo>
                  <a:lnTo>
                    <a:pt x="48" y="324"/>
                  </a:lnTo>
                  <a:lnTo>
                    <a:pt x="43" y="335"/>
                  </a:lnTo>
                  <a:close/>
                  <a:moveTo>
                    <a:pt x="43" y="335"/>
                  </a:moveTo>
                  <a:lnTo>
                    <a:pt x="51" y="313"/>
                  </a:lnTo>
                  <a:lnTo>
                    <a:pt x="43" y="335"/>
                  </a:lnTo>
                  <a:close/>
                  <a:moveTo>
                    <a:pt x="51" y="313"/>
                  </a:moveTo>
                  <a:lnTo>
                    <a:pt x="48" y="324"/>
                  </a:lnTo>
                  <a:lnTo>
                    <a:pt x="51" y="313"/>
                  </a:lnTo>
                  <a:close/>
                  <a:moveTo>
                    <a:pt x="43" y="335"/>
                  </a:moveTo>
                  <a:lnTo>
                    <a:pt x="40" y="331"/>
                  </a:lnTo>
                  <a:lnTo>
                    <a:pt x="48" y="310"/>
                  </a:lnTo>
                  <a:lnTo>
                    <a:pt x="51" y="313"/>
                  </a:lnTo>
                  <a:lnTo>
                    <a:pt x="43" y="335"/>
                  </a:lnTo>
                  <a:close/>
                  <a:moveTo>
                    <a:pt x="40" y="331"/>
                  </a:moveTo>
                  <a:lnTo>
                    <a:pt x="43" y="321"/>
                  </a:lnTo>
                  <a:lnTo>
                    <a:pt x="40" y="331"/>
                  </a:lnTo>
                  <a:close/>
                  <a:moveTo>
                    <a:pt x="40" y="331"/>
                  </a:moveTo>
                  <a:lnTo>
                    <a:pt x="37" y="331"/>
                  </a:lnTo>
                  <a:lnTo>
                    <a:pt x="43" y="310"/>
                  </a:lnTo>
                  <a:lnTo>
                    <a:pt x="48" y="310"/>
                  </a:lnTo>
                  <a:lnTo>
                    <a:pt x="40" y="331"/>
                  </a:lnTo>
                  <a:close/>
                  <a:moveTo>
                    <a:pt x="37" y="331"/>
                  </a:moveTo>
                  <a:lnTo>
                    <a:pt x="33" y="331"/>
                  </a:lnTo>
                  <a:lnTo>
                    <a:pt x="31" y="331"/>
                  </a:lnTo>
                  <a:lnTo>
                    <a:pt x="25" y="329"/>
                  </a:lnTo>
                  <a:lnTo>
                    <a:pt x="22" y="329"/>
                  </a:lnTo>
                  <a:lnTo>
                    <a:pt x="20" y="328"/>
                  </a:lnTo>
                  <a:lnTo>
                    <a:pt x="19" y="328"/>
                  </a:lnTo>
                  <a:lnTo>
                    <a:pt x="17" y="328"/>
                  </a:lnTo>
                  <a:lnTo>
                    <a:pt x="28" y="307"/>
                  </a:lnTo>
                  <a:lnTo>
                    <a:pt x="31" y="307"/>
                  </a:lnTo>
                  <a:lnTo>
                    <a:pt x="34" y="307"/>
                  </a:lnTo>
                  <a:lnTo>
                    <a:pt x="37" y="307"/>
                  </a:lnTo>
                  <a:lnTo>
                    <a:pt x="39" y="309"/>
                  </a:lnTo>
                  <a:lnTo>
                    <a:pt x="40" y="309"/>
                  </a:lnTo>
                  <a:lnTo>
                    <a:pt x="43" y="310"/>
                  </a:lnTo>
                  <a:lnTo>
                    <a:pt x="37" y="331"/>
                  </a:lnTo>
                  <a:close/>
                  <a:moveTo>
                    <a:pt x="17" y="328"/>
                  </a:moveTo>
                  <a:lnTo>
                    <a:pt x="20" y="317"/>
                  </a:lnTo>
                  <a:lnTo>
                    <a:pt x="17" y="328"/>
                  </a:lnTo>
                  <a:close/>
                  <a:moveTo>
                    <a:pt x="17" y="328"/>
                  </a:moveTo>
                  <a:lnTo>
                    <a:pt x="16" y="327"/>
                  </a:lnTo>
                  <a:lnTo>
                    <a:pt x="14" y="325"/>
                  </a:lnTo>
                  <a:lnTo>
                    <a:pt x="13" y="325"/>
                  </a:lnTo>
                  <a:lnTo>
                    <a:pt x="11" y="325"/>
                  </a:lnTo>
                  <a:lnTo>
                    <a:pt x="9" y="324"/>
                  </a:lnTo>
                  <a:lnTo>
                    <a:pt x="8" y="324"/>
                  </a:lnTo>
                  <a:lnTo>
                    <a:pt x="20" y="303"/>
                  </a:lnTo>
                  <a:lnTo>
                    <a:pt x="28" y="307"/>
                  </a:lnTo>
                  <a:lnTo>
                    <a:pt x="17" y="328"/>
                  </a:lnTo>
                  <a:close/>
                  <a:moveTo>
                    <a:pt x="8" y="324"/>
                  </a:moveTo>
                  <a:lnTo>
                    <a:pt x="0" y="321"/>
                  </a:lnTo>
                  <a:lnTo>
                    <a:pt x="0" y="313"/>
                  </a:lnTo>
                  <a:lnTo>
                    <a:pt x="13" y="313"/>
                  </a:lnTo>
                  <a:lnTo>
                    <a:pt x="8" y="324"/>
                  </a:lnTo>
                  <a:close/>
                  <a:moveTo>
                    <a:pt x="0" y="313"/>
                  </a:moveTo>
                  <a:lnTo>
                    <a:pt x="0" y="282"/>
                  </a:lnTo>
                  <a:lnTo>
                    <a:pt x="25" y="282"/>
                  </a:lnTo>
                  <a:lnTo>
                    <a:pt x="25" y="313"/>
                  </a:lnTo>
                  <a:lnTo>
                    <a:pt x="0" y="313"/>
                  </a:lnTo>
                  <a:close/>
                  <a:moveTo>
                    <a:pt x="0" y="282"/>
                  </a:moveTo>
                  <a:lnTo>
                    <a:pt x="0" y="249"/>
                  </a:lnTo>
                  <a:lnTo>
                    <a:pt x="25" y="249"/>
                  </a:lnTo>
                  <a:lnTo>
                    <a:pt x="25" y="282"/>
                  </a:lnTo>
                  <a:lnTo>
                    <a:pt x="0" y="282"/>
                  </a:lnTo>
                  <a:close/>
                  <a:moveTo>
                    <a:pt x="0" y="249"/>
                  </a:moveTo>
                  <a:lnTo>
                    <a:pt x="0" y="232"/>
                  </a:lnTo>
                  <a:lnTo>
                    <a:pt x="25" y="232"/>
                  </a:lnTo>
                  <a:lnTo>
                    <a:pt x="25" y="249"/>
                  </a:lnTo>
                  <a:lnTo>
                    <a:pt x="0" y="249"/>
                  </a:lnTo>
                  <a:close/>
                  <a:moveTo>
                    <a:pt x="0" y="232"/>
                  </a:moveTo>
                  <a:lnTo>
                    <a:pt x="0" y="214"/>
                  </a:lnTo>
                  <a:lnTo>
                    <a:pt x="25" y="214"/>
                  </a:lnTo>
                  <a:lnTo>
                    <a:pt x="25" y="232"/>
                  </a:lnTo>
                  <a:lnTo>
                    <a:pt x="0" y="232"/>
                  </a:lnTo>
                  <a:close/>
                  <a:moveTo>
                    <a:pt x="0" y="214"/>
                  </a:moveTo>
                  <a:lnTo>
                    <a:pt x="0" y="185"/>
                  </a:lnTo>
                  <a:lnTo>
                    <a:pt x="25" y="185"/>
                  </a:lnTo>
                  <a:lnTo>
                    <a:pt x="25" y="214"/>
                  </a:lnTo>
                  <a:lnTo>
                    <a:pt x="0" y="214"/>
                  </a:lnTo>
                  <a:close/>
                  <a:moveTo>
                    <a:pt x="0" y="185"/>
                  </a:moveTo>
                  <a:lnTo>
                    <a:pt x="0" y="175"/>
                  </a:lnTo>
                  <a:lnTo>
                    <a:pt x="25" y="175"/>
                  </a:lnTo>
                  <a:lnTo>
                    <a:pt x="25" y="185"/>
                  </a:lnTo>
                  <a:lnTo>
                    <a:pt x="0" y="185"/>
                  </a:lnTo>
                  <a:close/>
                  <a:moveTo>
                    <a:pt x="0" y="175"/>
                  </a:moveTo>
                  <a:lnTo>
                    <a:pt x="0" y="161"/>
                  </a:lnTo>
                  <a:lnTo>
                    <a:pt x="17" y="164"/>
                  </a:lnTo>
                  <a:lnTo>
                    <a:pt x="13" y="175"/>
                  </a:lnTo>
                  <a:lnTo>
                    <a:pt x="0" y="175"/>
                  </a:lnTo>
                  <a:close/>
                  <a:moveTo>
                    <a:pt x="17" y="164"/>
                  </a:moveTo>
                  <a:lnTo>
                    <a:pt x="17" y="165"/>
                  </a:lnTo>
                  <a:lnTo>
                    <a:pt x="19" y="165"/>
                  </a:lnTo>
                  <a:lnTo>
                    <a:pt x="20" y="167"/>
                  </a:lnTo>
                  <a:lnTo>
                    <a:pt x="22" y="167"/>
                  </a:lnTo>
                  <a:lnTo>
                    <a:pt x="23" y="167"/>
                  </a:lnTo>
                  <a:lnTo>
                    <a:pt x="26" y="168"/>
                  </a:lnTo>
                  <a:lnTo>
                    <a:pt x="28" y="168"/>
                  </a:lnTo>
                  <a:lnTo>
                    <a:pt x="20" y="189"/>
                  </a:lnTo>
                  <a:lnTo>
                    <a:pt x="17" y="189"/>
                  </a:lnTo>
                  <a:lnTo>
                    <a:pt x="16" y="188"/>
                  </a:lnTo>
                  <a:lnTo>
                    <a:pt x="13" y="188"/>
                  </a:lnTo>
                  <a:lnTo>
                    <a:pt x="11" y="188"/>
                  </a:lnTo>
                  <a:lnTo>
                    <a:pt x="11" y="186"/>
                  </a:lnTo>
                  <a:lnTo>
                    <a:pt x="9" y="186"/>
                  </a:lnTo>
                  <a:lnTo>
                    <a:pt x="9" y="185"/>
                  </a:lnTo>
                  <a:lnTo>
                    <a:pt x="8" y="185"/>
                  </a:lnTo>
                  <a:lnTo>
                    <a:pt x="17" y="164"/>
                  </a:lnTo>
                  <a:close/>
                  <a:moveTo>
                    <a:pt x="25" y="189"/>
                  </a:moveTo>
                  <a:lnTo>
                    <a:pt x="20" y="189"/>
                  </a:lnTo>
                  <a:lnTo>
                    <a:pt x="25" y="179"/>
                  </a:lnTo>
                  <a:lnTo>
                    <a:pt x="25" y="189"/>
                  </a:lnTo>
                  <a:close/>
                  <a:moveTo>
                    <a:pt x="28" y="168"/>
                  </a:moveTo>
                  <a:lnTo>
                    <a:pt x="25" y="189"/>
                  </a:lnTo>
                  <a:lnTo>
                    <a:pt x="28" y="168"/>
                  </a:lnTo>
                  <a:close/>
                  <a:moveTo>
                    <a:pt x="28" y="168"/>
                  </a:moveTo>
                  <a:lnTo>
                    <a:pt x="25" y="179"/>
                  </a:lnTo>
                  <a:lnTo>
                    <a:pt x="28" y="168"/>
                  </a:lnTo>
                  <a:close/>
                  <a:moveTo>
                    <a:pt x="28" y="168"/>
                  </a:moveTo>
                  <a:lnTo>
                    <a:pt x="31" y="168"/>
                  </a:lnTo>
                  <a:lnTo>
                    <a:pt x="25" y="192"/>
                  </a:lnTo>
                  <a:lnTo>
                    <a:pt x="25" y="189"/>
                  </a:lnTo>
                  <a:lnTo>
                    <a:pt x="28" y="168"/>
                  </a:lnTo>
                  <a:close/>
                  <a:moveTo>
                    <a:pt x="31" y="168"/>
                  </a:moveTo>
                  <a:lnTo>
                    <a:pt x="33" y="170"/>
                  </a:lnTo>
                  <a:lnTo>
                    <a:pt x="34" y="170"/>
                  </a:lnTo>
                  <a:lnTo>
                    <a:pt x="37" y="171"/>
                  </a:lnTo>
                  <a:lnTo>
                    <a:pt x="40" y="171"/>
                  </a:lnTo>
                  <a:lnTo>
                    <a:pt x="43" y="171"/>
                  </a:lnTo>
                  <a:lnTo>
                    <a:pt x="40" y="196"/>
                  </a:lnTo>
                  <a:lnTo>
                    <a:pt x="37" y="195"/>
                  </a:lnTo>
                  <a:lnTo>
                    <a:pt x="34" y="195"/>
                  </a:lnTo>
                  <a:lnTo>
                    <a:pt x="33" y="193"/>
                  </a:lnTo>
                  <a:lnTo>
                    <a:pt x="31" y="193"/>
                  </a:lnTo>
                  <a:lnTo>
                    <a:pt x="28" y="192"/>
                  </a:lnTo>
                  <a:lnTo>
                    <a:pt x="25" y="192"/>
                  </a:lnTo>
                  <a:lnTo>
                    <a:pt x="31" y="168"/>
                  </a:lnTo>
                  <a:close/>
                  <a:moveTo>
                    <a:pt x="43" y="171"/>
                  </a:moveTo>
                  <a:lnTo>
                    <a:pt x="40" y="182"/>
                  </a:lnTo>
                  <a:lnTo>
                    <a:pt x="43" y="171"/>
                  </a:lnTo>
                  <a:close/>
                  <a:moveTo>
                    <a:pt x="43" y="171"/>
                  </a:moveTo>
                  <a:lnTo>
                    <a:pt x="40" y="196"/>
                  </a:lnTo>
                  <a:lnTo>
                    <a:pt x="43" y="171"/>
                  </a:lnTo>
                  <a:close/>
                  <a:moveTo>
                    <a:pt x="40" y="196"/>
                  </a:moveTo>
                  <a:lnTo>
                    <a:pt x="40" y="182"/>
                  </a:lnTo>
                  <a:lnTo>
                    <a:pt x="40" y="196"/>
                  </a:lnTo>
                  <a:close/>
                  <a:moveTo>
                    <a:pt x="43" y="171"/>
                  </a:moveTo>
                  <a:lnTo>
                    <a:pt x="48" y="175"/>
                  </a:lnTo>
                  <a:lnTo>
                    <a:pt x="40" y="196"/>
                  </a:lnTo>
                  <a:lnTo>
                    <a:pt x="43" y="171"/>
                  </a:lnTo>
                  <a:close/>
                  <a:moveTo>
                    <a:pt x="48" y="175"/>
                  </a:moveTo>
                  <a:lnTo>
                    <a:pt x="43" y="185"/>
                  </a:lnTo>
                  <a:lnTo>
                    <a:pt x="48" y="175"/>
                  </a:lnTo>
                  <a:close/>
                  <a:moveTo>
                    <a:pt x="48" y="175"/>
                  </a:moveTo>
                  <a:lnTo>
                    <a:pt x="43" y="196"/>
                  </a:lnTo>
                  <a:lnTo>
                    <a:pt x="42" y="196"/>
                  </a:lnTo>
                  <a:lnTo>
                    <a:pt x="40" y="196"/>
                  </a:lnTo>
                  <a:lnTo>
                    <a:pt x="48" y="175"/>
                  </a:lnTo>
                  <a:close/>
                  <a:moveTo>
                    <a:pt x="48" y="175"/>
                  </a:moveTo>
                  <a:lnTo>
                    <a:pt x="51" y="175"/>
                  </a:lnTo>
                  <a:lnTo>
                    <a:pt x="53" y="175"/>
                  </a:lnTo>
                  <a:lnTo>
                    <a:pt x="56" y="175"/>
                  </a:lnTo>
                  <a:lnTo>
                    <a:pt x="57" y="175"/>
                  </a:lnTo>
                  <a:lnTo>
                    <a:pt x="60" y="175"/>
                  </a:lnTo>
                  <a:lnTo>
                    <a:pt x="63" y="175"/>
                  </a:lnTo>
                  <a:lnTo>
                    <a:pt x="60" y="200"/>
                  </a:lnTo>
                  <a:lnTo>
                    <a:pt x="57" y="200"/>
                  </a:lnTo>
                  <a:lnTo>
                    <a:pt x="56" y="199"/>
                  </a:lnTo>
                  <a:lnTo>
                    <a:pt x="51" y="197"/>
                  </a:lnTo>
                  <a:lnTo>
                    <a:pt x="48" y="196"/>
                  </a:lnTo>
                  <a:lnTo>
                    <a:pt x="45" y="196"/>
                  </a:lnTo>
                  <a:lnTo>
                    <a:pt x="43" y="196"/>
                  </a:lnTo>
                  <a:lnTo>
                    <a:pt x="48" y="175"/>
                  </a:lnTo>
                  <a:close/>
                  <a:moveTo>
                    <a:pt x="60" y="200"/>
                  </a:moveTo>
                  <a:lnTo>
                    <a:pt x="63" y="189"/>
                  </a:lnTo>
                  <a:lnTo>
                    <a:pt x="60" y="200"/>
                  </a:lnTo>
                  <a:close/>
                  <a:moveTo>
                    <a:pt x="63" y="175"/>
                  </a:moveTo>
                  <a:lnTo>
                    <a:pt x="65" y="177"/>
                  </a:lnTo>
                  <a:lnTo>
                    <a:pt x="66" y="178"/>
                  </a:lnTo>
                  <a:lnTo>
                    <a:pt x="68" y="178"/>
                  </a:lnTo>
                  <a:lnTo>
                    <a:pt x="70" y="178"/>
                  </a:lnTo>
                  <a:lnTo>
                    <a:pt x="73" y="179"/>
                  </a:lnTo>
                  <a:lnTo>
                    <a:pt x="76" y="179"/>
                  </a:lnTo>
                  <a:lnTo>
                    <a:pt x="76" y="200"/>
                  </a:lnTo>
                  <a:lnTo>
                    <a:pt x="73" y="200"/>
                  </a:lnTo>
                  <a:lnTo>
                    <a:pt x="70" y="200"/>
                  </a:lnTo>
                  <a:lnTo>
                    <a:pt x="68" y="200"/>
                  </a:lnTo>
                  <a:lnTo>
                    <a:pt x="66" y="200"/>
                  </a:lnTo>
                  <a:lnTo>
                    <a:pt x="63" y="200"/>
                  </a:lnTo>
                  <a:lnTo>
                    <a:pt x="60" y="200"/>
                  </a:lnTo>
                  <a:lnTo>
                    <a:pt x="63" y="175"/>
                  </a:lnTo>
                  <a:close/>
                  <a:moveTo>
                    <a:pt x="76" y="179"/>
                  </a:moveTo>
                  <a:lnTo>
                    <a:pt x="88" y="179"/>
                  </a:lnTo>
                  <a:lnTo>
                    <a:pt x="88" y="200"/>
                  </a:lnTo>
                  <a:lnTo>
                    <a:pt x="76" y="200"/>
                  </a:lnTo>
                  <a:lnTo>
                    <a:pt x="76" y="179"/>
                  </a:lnTo>
                  <a:close/>
                  <a:moveTo>
                    <a:pt x="88" y="179"/>
                  </a:moveTo>
                  <a:lnTo>
                    <a:pt x="88" y="189"/>
                  </a:lnTo>
                  <a:lnTo>
                    <a:pt x="88" y="179"/>
                  </a:lnTo>
                  <a:close/>
                  <a:moveTo>
                    <a:pt x="88" y="179"/>
                  </a:moveTo>
                  <a:lnTo>
                    <a:pt x="91" y="179"/>
                  </a:lnTo>
                  <a:lnTo>
                    <a:pt x="94" y="178"/>
                  </a:lnTo>
                  <a:lnTo>
                    <a:pt x="96" y="178"/>
                  </a:lnTo>
                  <a:lnTo>
                    <a:pt x="97" y="178"/>
                  </a:lnTo>
                  <a:lnTo>
                    <a:pt x="97" y="177"/>
                  </a:lnTo>
                  <a:lnTo>
                    <a:pt x="99" y="175"/>
                  </a:lnTo>
                  <a:lnTo>
                    <a:pt x="103" y="200"/>
                  </a:lnTo>
                  <a:lnTo>
                    <a:pt x="100" y="200"/>
                  </a:lnTo>
                  <a:lnTo>
                    <a:pt x="97" y="200"/>
                  </a:lnTo>
                  <a:lnTo>
                    <a:pt x="96" y="200"/>
                  </a:lnTo>
                  <a:lnTo>
                    <a:pt x="93" y="200"/>
                  </a:lnTo>
                  <a:lnTo>
                    <a:pt x="91" y="200"/>
                  </a:lnTo>
                  <a:lnTo>
                    <a:pt x="88" y="200"/>
                  </a:lnTo>
                  <a:lnTo>
                    <a:pt x="88" y="179"/>
                  </a:lnTo>
                  <a:close/>
                  <a:moveTo>
                    <a:pt x="99" y="175"/>
                  </a:moveTo>
                  <a:lnTo>
                    <a:pt x="103" y="189"/>
                  </a:lnTo>
                  <a:lnTo>
                    <a:pt x="99" y="175"/>
                  </a:lnTo>
                  <a:close/>
                  <a:moveTo>
                    <a:pt x="99" y="175"/>
                  </a:moveTo>
                  <a:lnTo>
                    <a:pt x="102" y="175"/>
                  </a:lnTo>
                  <a:lnTo>
                    <a:pt x="105" y="175"/>
                  </a:lnTo>
                  <a:lnTo>
                    <a:pt x="107" y="175"/>
                  </a:lnTo>
                  <a:lnTo>
                    <a:pt x="108" y="175"/>
                  </a:lnTo>
                  <a:lnTo>
                    <a:pt x="111" y="175"/>
                  </a:lnTo>
                  <a:lnTo>
                    <a:pt x="114" y="175"/>
                  </a:lnTo>
                  <a:lnTo>
                    <a:pt x="119" y="196"/>
                  </a:lnTo>
                  <a:lnTo>
                    <a:pt x="117" y="196"/>
                  </a:lnTo>
                  <a:lnTo>
                    <a:pt x="116" y="196"/>
                  </a:lnTo>
                  <a:lnTo>
                    <a:pt x="113" y="197"/>
                  </a:lnTo>
                  <a:lnTo>
                    <a:pt x="110" y="199"/>
                  </a:lnTo>
                  <a:lnTo>
                    <a:pt x="108" y="199"/>
                  </a:lnTo>
                  <a:lnTo>
                    <a:pt x="105" y="200"/>
                  </a:lnTo>
                  <a:lnTo>
                    <a:pt x="103" y="200"/>
                  </a:lnTo>
                  <a:lnTo>
                    <a:pt x="99" y="175"/>
                  </a:lnTo>
                  <a:close/>
                  <a:moveTo>
                    <a:pt x="119" y="196"/>
                  </a:moveTo>
                  <a:lnTo>
                    <a:pt x="119" y="185"/>
                  </a:lnTo>
                  <a:lnTo>
                    <a:pt x="119" y="196"/>
                  </a:lnTo>
                  <a:close/>
                  <a:moveTo>
                    <a:pt x="114" y="175"/>
                  </a:moveTo>
                  <a:lnTo>
                    <a:pt x="119" y="196"/>
                  </a:lnTo>
                  <a:lnTo>
                    <a:pt x="114" y="175"/>
                  </a:lnTo>
                  <a:close/>
                  <a:moveTo>
                    <a:pt x="114" y="175"/>
                  </a:moveTo>
                  <a:lnTo>
                    <a:pt x="116" y="174"/>
                  </a:lnTo>
                  <a:lnTo>
                    <a:pt x="119" y="174"/>
                  </a:lnTo>
                  <a:lnTo>
                    <a:pt x="120" y="172"/>
                  </a:lnTo>
                  <a:lnTo>
                    <a:pt x="123" y="172"/>
                  </a:lnTo>
                  <a:lnTo>
                    <a:pt x="128" y="171"/>
                  </a:lnTo>
                  <a:lnTo>
                    <a:pt x="134" y="171"/>
                  </a:lnTo>
                  <a:lnTo>
                    <a:pt x="142" y="192"/>
                  </a:lnTo>
                  <a:lnTo>
                    <a:pt x="140" y="193"/>
                  </a:lnTo>
                  <a:lnTo>
                    <a:pt x="137" y="193"/>
                  </a:lnTo>
                  <a:lnTo>
                    <a:pt x="133" y="195"/>
                  </a:lnTo>
                  <a:lnTo>
                    <a:pt x="130" y="195"/>
                  </a:lnTo>
                  <a:lnTo>
                    <a:pt x="127" y="196"/>
                  </a:lnTo>
                  <a:lnTo>
                    <a:pt x="123" y="196"/>
                  </a:lnTo>
                  <a:lnTo>
                    <a:pt x="119" y="196"/>
                  </a:lnTo>
                  <a:lnTo>
                    <a:pt x="114" y="175"/>
                  </a:lnTo>
                  <a:close/>
                  <a:moveTo>
                    <a:pt x="134" y="171"/>
                  </a:moveTo>
                  <a:lnTo>
                    <a:pt x="137" y="171"/>
                  </a:lnTo>
                  <a:lnTo>
                    <a:pt x="140" y="170"/>
                  </a:lnTo>
                  <a:lnTo>
                    <a:pt x="142" y="168"/>
                  </a:lnTo>
                  <a:lnTo>
                    <a:pt x="143" y="168"/>
                  </a:lnTo>
                  <a:lnTo>
                    <a:pt x="148" y="168"/>
                  </a:lnTo>
                  <a:lnTo>
                    <a:pt x="151" y="168"/>
                  </a:lnTo>
                  <a:lnTo>
                    <a:pt x="154" y="189"/>
                  </a:lnTo>
                  <a:lnTo>
                    <a:pt x="153" y="189"/>
                  </a:lnTo>
                  <a:lnTo>
                    <a:pt x="151" y="189"/>
                  </a:lnTo>
                  <a:lnTo>
                    <a:pt x="148" y="190"/>
                  </a:lnTo>
                  <a:lnTo>
                    <a:pt x="145" y="192"/>
                  </a:lnTo>
                  <a:lnTo>
                    <a:pt x="143" y="192"/>
                  </a:lnTo>
                  <a:lnTo>
                    <a:pt x="142" y="192"/>
                  </a:lnTo>
                  <a:lnTo>
                    <a:pt x="134" y="171"/>
                  </a:lnTo>
                  <a:close/>
                  <a:moveTo>
                    <a:pt x="151" y="168"/>
                  </a:moveTo>
                  <a:lnTo>
                    <a:pt x="177" y="163"/>
                  </a:lnTo>
                  <a:lnTo>
                    <a:pt x="205" y="157"/>
                  </a:lnTo>
                  <a:lnTo>
                    <a:pt x="236" y="152"/>
                  </a:lnTo>
                  <a:lnTo>
                    <a:pt x="267" y="146"/>
                  </a:lnTo>
                  <a:lnTo>
                    <a:pt x="299" y="139"/>
                  </a:lnTo>
                  <a:lnTo>
                    <a:pt x="333" y="132"/>
                  </a:lnTo>
                  <a:lnTo>
                    <a:pt x="368" y="127"/>
                  </a:lnTo>
                  <a:lnTo>
                    <a:pt x="402" y="120"/>
                  </a:lnTo>
                  <a:lnTo>
                    <a:pt x="438" y="113"/>
                  </a:lnTo>
                  <a:lnTo>
                    <a:pt x="473" y="106"/>
                  </a:lnTo>
                  <a:lnTo>
                    <a:pt x="545" y="93"/>
                  </a:lnTo>
                  <a:lnTo>
                    <a:pt x="618" y="79"/>
                  </a:lnTo>
                  <a:lnTo>
                    <a:pt x="653" y="72"/>
                  </a:lnTo>
                  <a:lnTo>
                    <a:pt x="687" y="65"/>
                  </a:lnTo>
                  <a:lnTo>
                    <a:pt x="721" y="60"/>
                  </a:lnTo>
                  <a:lnTo>
                    <a:pt x="755" y="54"/>
                  </a:lnTo>
                  <a:lnTo>
                    <a:pt x="786" y="47"/>
                  </a:lnTo>
                  <a:lnTo>
                    <a:pt x="816" y="42"/>
                  </a:lnTo>
                  <a:lnTo>
                    <a:pt x="846" y="36"/>
                  </a:lnTo>
                  <a:lnTo>
                    <a:pt x="872" y="32"/>
                  </a:lnTo>
                  <a:lnTo>
                    <a:pt x="898" y="27"/>
                  </a:lnTo>
                  <a:lnTo>
                    <a:pt x="910" y="24"/>
                  </a:lnTo>
                  <a:lnTo>
                    <a:pt x="921" y="22"/>
                  </a:lnTo>
                  <a:lnTo>
                    <a:pt x="932" y="20"/>
                  </a:lnTo>
                  <a:lnTo>
                    <a:pt x="943" y="18"/>
                  </a:lnTo>
                  <a:lnTo>
                    <a:pt x="952" y="17"/>
                  </a:lnTo>
                  <a:lnTo>
                    <a:pt x="961" y="14"/>
                  </a:lnTo>
                  <a:lnTo>
                    <a:pt x="970" y="13"/>
                  </a:lnTo>
                  <a:lnTo>
                    <a:pt x="978" y="11"/>
                  </a:lnTo>
                  <a:lnTo>
                    <a:pt x="986" y="10"/>
                  </a:lnTo>
                  <a:lnTo>
                    <a:pt x="992" y="8"/>
                  </a:lnTo>
                  <a:lnTo>
                    <a:pt x="998" y="7"/>
                  </a:lnTo>
                  <a:lnTo>
                    <a:pt x="1003" y="7"/>
                  </a:lnTo>
                  <a:lnTo>
                    <a:pt x="1007" y="6"/>
                  </a:lnTo>
                  <a:lnTo>
                    <a:pt x="1010" y="6"/>
                  </a:lnTo>
                  <a:lnTo>
                    <a:pt x="1013" y="4"/>
                  </a:lnTo>
                  <a:lnTo>
                    <a:pt x="1015" y="4"/>
                  </a:lnTo>
                  <a:lnTo>
                    <a:pt x="1017" y="4"/>
                  </a:lnTo>
                  <a:lnTo>
                    <a:pt x="1018" y="4"/>
                  </a:lnTo>
                  <a:lnTo>
                    <a:pt x="1021" y="25"/>
                  </a:lnTo>
                  <a:lnTo>
                    <a:pt x="1020" y="25"/>
                  </a:lnTo>
                  <a:lnTo>
                    <a:pt x="1018" y="27"/>
                  </a:lnTo>
                  <a:lnTo>
                    <a:pt x="1015" y="27"/>
                  </a:lnTo>
                  <a:lnTo>
                    <a:pt x="1010" y="28"/>
                  </a:lnTo>
                  <a:lnTo>
                    <a:pt x="1006" y="28"/>
                  </a:lnTo>
                  <a:lnTo>
                    <a:pt x="1003" y="29"/>
                  </a:lnTo>
                  <a:lnTo>
                    <a:pt x="997" y="31"/>
                  </a:lnTo>
                  <a:lnTo>
                    <a:pt x="989" y="32"/>
                  </a:lnTo>
                  <a:lnTo>
                    <a:pt x="983" y="33"/>
                  </a:lnTo>
                  <a:lnTo>
                    <a:pt x="973" y="35"/>
                  </a:lnTo>
                  <a:lnTo>
                    <a:pt x="966" y="36"/>
                  </a:lnTo>
                  <a:lnTo>
                    <a:pt x="957" y="38"/>
                  </a:lnTo>
                  <a:lnTo>
                    <a:pt x="946" y="40"/>
                  </a:lnTo>
                  <a:lnTo>
                    <a:pt x="935" y="42"/>
                  </a:lnTo>
                  <a:lnTo>
                    <a:pt x="926" y="45"/>
                  </a:lnTo>
                  <a:lnTo>
                    <a:pt x="913" y="46"/>
                  </a:lnTo>
                  <a:lnTo>
                    <a:pt x="901" y="49"/>
                  </a:lnTo>
                  <a:lnTo>
                    <a:pt x="876" y="54"/>
                  </a:lnTo>
                  <a:lnTo>
                    <a:pt x="849" y="58"/>
                  </a:lnTo>
                  <a:lnTo>
                    <a:pt x="819" y="64"/>
                  </a:lnTo>
                  <a:lnTo>
                    <a:pt x="790" y="70"/>
                  </a:lnTo>
                  <a:lnTo>
                    <a:pt x="758" y="75"/>
                  </a:lnTo>
                  <a:lnTo>
                    <a:pt x="726" y="82"/>
                  </a:lnTo>
                  <a:lnTo>
                    <a:pt x="692" y="89"/>
                  </a:lnTo>
                  <a:lnTo>
                    <a:pt x="656" y="96"/>
                  </a:lnTo>
                  <a:lnTo>
                    <a:pt x="622" y="102"/>
                  </a:lnTo>
                  <a:lnTo>
                    <a:pt x="550" y="115"/>
                  </a:lnTo>
                  <a:lnTo>
                    <a:pt x="478" y="129"/>
                  </a:lnTo>
                  <a:lnTo>
                    <a:pt x="442" y="136"/>
                  </a:lnTo>
                  <a:lnTo>
                    <a:pt x="407" y="142"/>
                  </a:lnTo>
                  <a:lnTo>
                    <a:pt x="371" y="149"/>
                  </a:lnTo>
                  <a:lnTo>
                    <a:pt x="337" y="156"/>
                  </a:lnTo>
                  <a:lnTo>
                    <a:pt x="304" y="161"/>
                  </a:lnTo>
                  <a:lnTo>
                    <a:pt x="271" y="168"/>
                  </a:lnTo>
                  <a:lnTo>
                    <a:pt x="240" y="174"/>
                  </a:lnTo>
                  <a:lnTo>
                    <a:pt x="210" y="179"/>
                  </a:lnTo>
                  <a:lnTo>
                    <a:pt x="180" y="185"/>
                  </a:lnTo>
                  <a:lnTo>
                    <a:pt x="154" y="189"/>
                  </a:lnTo>
                  <a:lnTo>
                    <a:pt x="151" y="168"/>
                  </a:lnTo>
                  <a:close/>
                  <a:moveTo>
                    <a:pt x="1018" y="4"/>
                  </a:moveTo>
                  <a:lnTo>
                    <a:pt x="1021" y="14"/>
                  </a:lnTo>
                  <a:lnTo>
                    <a:pt x="1018" y="4"/>
                  </a:lnTo>
                  <a:close/>
                  <a:moveTo>
                    <a:pt x="1018" y="4"/>
                  </a:moveTo>
                  <a:lnTo>
                    <a:pt x="1018" y="3"/>
                  </a:lnTo>
                  <a:lnTo>
                    <a:pt x="1020" y="3"/>
                  </a:lnTo>
                  <a:lnTo>
                    <a:pt x="1023" y="2"/>
                  </a:lnTo>
                  <a:lnTo>
                    <a:pt x="1026" y="2"/>
                  </a:lnTo>
                  <a:lnTo>
                    <a:pt x="1027" y="0"/>
                  </a:lnTo>
                  <a:lnTo>
                    <a:pt x="1029" y="0"/>
                  </a:lnTo>
                  <a:lnTo>
                    <a:pt x="1033" y="22"/>
                  </a:lnTo>
                  <a:lnTo>
                    <a:pt x="1030" y="24"/>
                  </a:lnTo>
                  <a:lnTo>
                    <a:pt x="1029" y="24"/>
                  </a:lnTo>
                  <a:lnTo>
                    <a:pt x="1026" y="25"/>
                  </a:lnTo>
                  <a:lnTo>
                    <a:pt x="1024" y="25"/>
                  </a:lnTo>
                  <a:lnTo>
                    <a:pt x="1023" y="25"/>
                  </a:lnTo>
                  <a:lnTo>
                    <a:pt x="1021" y="25"/>
                  </a:lnTo>
                  <a:lnTo>
                    <a:pt x="1018" y="4"/>
                  </a:lnTo>
                  <a:close/>
                  <a:moveTo>
                    <a:pt x="1029" y="0"/>
                  </a:moveTo>
                  <a:lnTo>
                    <a:pt x="1033" y="11"/>
                  </a:lnTo>
                  <a:lnTo>
                    <a:pt x="1029" y="0"/>
                  </a:lnTo>
                  <a:close/>
                  <a:moveTo>
                    <a:pt x="1029" y="0"/>
                  </a:moveTo>
                  <a:lnTo>
                    <a:pt x="1033" y="22"/>
                  </a:lnTo>
                  <a:lnTo>
                    <a:pt x="1029" y="0"/>
                  </a:lnTo>
                  <a:close/>
                  <a:moveTo>
                    <a:pt x="1029" y="0"/>
                  </a:moveTo>
                  <a:lnTo>
                    <a:pt x="1033" y="11"/>
                  </a:lnTo>
                  <a:lnTo>
                    <a:pt x="1029" y="0"/>
                  </a:lnTo>
                  <a:close/>
                  <a:moveTo>
                    <a:pt x="1029" y="0"/>
                  </a:moveTo>
                  <a:lnTo>
                    <a:pt x="1030" y="0"/>
                  </a:lnTo>
                  <a:lnTo>
                    <a:pt x="1032" y="0"/>
                  </a:lnTo>
                  <a:lnTo>
                    <a:pt x="1033" y="0"/>
                  </a:lnTo>
                  <a:lnTo>
                    <a:pt x="1038" y="22"/>
                  </a:lnTo>
                  <a:lnTo>
                    <a:pt x="1037" y="22"/>
                  </a:lnTo>
                  <a:lnTo>
                    <a:pt x="1035" y="22"/>
                  </a:lnTo>
                  <a:lnTo>
                    <a:pt x="1033" y="22"/>
                  </a:lnTo>
                  <a:lnTo>
                    <a:pt x="1029" y="0"/>
                  </a:lnTo>
                  <a:close/>
                  <a:moveTo>
                    <a:pt x="1033" y="0"/>
                  </a:moveTo>
                  <a:lnTo>
                    <a:pt x="1038" y="11"/>
                  </a:lnTo>
                  <a:lnTo>
                    <a:pt x="1033" y="0"/>
                  </a:lnTo>
                  <a:close/>
                  <a:moveTo>
                    <a:pt x="1033" y="0"/>
                  </a:moveTo>
                  <a:lnTo>
                    <a:pt x="1035" y="0"/>
                  </a:lnTo>
                  <a:lnTo>
                    <a:pt x="1037" y="0"/>
                  </a:lnTo>
                  <a:lnTo>
                    <a:pt x="1038" y="0"/>
                  </a:lnTo>
                  <a:lnTo>
                    <a:pt x="1040" y="0"/>
                  </a:lnTo>
                  <a:lnTo>
                    <a:pt x="1041" y="0"/>
                  </a:lnTo>
                  <a:lnTo>
                    <a:pt x="1041" y="22"/>
                  </a:lnTo>
                  <a:lnTo>
                    <a:pt x="1040" y="22"/>
                  </a:lnTo>
                  <a:lnTo>
                    <a:pt x="1038" y="22"/>
                  </a:lnTo>
                  <a:lnTo>
                    <a:pt x="1033" y="0"/>
                  </a:lnTo>
                  <a:close/>
                  <a:moveTo>
                    <a:pt x="1041" y="0"/>
                  </a:moveTo>
                  <a:lnTo>
                    <a:pt x="1043" y="0"/>
                  </a:lnTo>
                  <a:lnTo>
                    <a:pt x="1046" y="0"/>
                  </a:lnTo>
                  <a:lnTo>
                    <a:pt x="1047" y="0"/>
                  </a:lnTo>
                  <a:lnTo>
                    <a:pt x="1050" y="0"/>
                  </a:lnTo>
                  <a:lnTo>
                    <a:pt x="1054" y="0"/>
                  </a:lnTo>
                  <a:lnTo>
                    <a:pt x="1057" y="0"/>
                  </a:lnTo>
                  <a:lnTo>
                    <a:pt x="1061" y="0"/>
                  </a:lnTo>
                  <a:lnTo>
                    <a:pt x="1066" y="0"/>
                  </a:lnTo>
                  <a:lnTo>
                    <a:pt x="1058" y="25"/>
                  </a:lnTo>
                  <a:lnTo>
                    <a:pt x="1055" y="24"/>
                  </a:lnTo>
                  <a:lnTo>
                    <a:pt x="1054" y="24"/>
                  </a:lnTo>
                  <a:lnTo>
                    <a:pt x="1052" y="22"/>
                  </a:lnTo>
                  <a:lnTo>
                    <a:pt x="1049" y="22"/>
                  </a:lnTo>
                  <a:lnTo>
                    <a:pt x="1044" y="22"/>
                  </a:lnTo>
                  <a:lnTo>
                    <a:pt x="1043" y="22"/>
                  </a:lnTo>
                  <a:lnTo>
                    <a:pt x="1041" y="22"/>
                  </a:lnTo>
                  <a:lnTo>
                    <a:pt x="1041" y="0"/>
                  </a:lnTo>
                  <a:close/>
                  <a:moveTo>
                    <a:pt x="1066" y="0"/>
                  </a:moveTo>
                  <a:lnTo>
                    <a:pt x="1066" y="4"/>
                  </a:lnTo>
                  <a:lnTo>
                    <a:pt x="1061" y="14"/>
                  </a:lnTo>
                  <a:lnTo>
                    <a:pt x="1066" y="0"/>
                  </a:lnTo>
                  <a:close/>
                  <a:moveTo>
                    <a:pt x="1066" y="4"/>
                  </a:moveTo>
                  <a:lnTo>
                    <a:pt x="1058" y="25"/>
                  </a:lnTo>
                  <a:lnTo>
                    <a:pt x="1066" y="4"/>
                  </a:lnTo>
                  <a:close/>
                  <a:moveTo>
                    <a:pt x="1058" y="25"/>
                  </a:moveTo>
                  <a:lnTo>
                    <a:pt x="1061" y="14"/>
                  </a:lnTo>
                  <a:lnTo>
                    <a:pt x="1058" y="25"/>
                  </a:lnTo>
                  <a:close/>
                  <a:moveTo>
                    <a:pt x="1066" y="4"/>
                  </a:moveTo>
                  <a:lnTo>
                    <a:pt x="1066" y="4"/>
                  </a:lnTo>
                  <a:lnTo>
                    <a:pt x="1067" y="4"/>
                  </a:lnTo>
                  <a:lnTo>
                    <a:pt x="1069" y="4"/>
                  </a:lnTo>
                  <a:lnTo>
                    <a:pt x="1061" y="25"/>
                  </a:lnTo>
                  <a:lnTo>
                    <a:pt x="1060" y="25"/>
                  </a:lnTo>
                  <a:lnTo>
                    <a:pt x="1058" y="25"/>
                  </a:lnTo>
                  <a:lnTo>
                    <a:pt x="1066" y="4"/>
                  </a:lnTo>
                  <a:close/>
                  <a:moveTo>
                    <a:pt x="1069" y="4"/>
                  </a:moveTo>
                  <a:lnTo>
                    <a:pt x="1070" y="4"/>
                  </a:lnTo>
                  <a:lnTo>
                    <a:pt x="1072" y="4"/>
                  </a:lnTo>
                  <a:lnTo>
                    <a:pt x="1072" y="6"/>
                  </a:lnTo>
                  <a:lnTo>
                    <a:pt x="1074" y="7"/>
                  </a:lnTo>
                  <a:lnTo>
                    <a:pt x="1077" y="7"/>
                  </a:lnTo>
                  <a:lnTo>
                    <a:pt x="1066" y="25"/>
                  </a:lnTo>
                  <a:lnTo>
                    <a:pt x="1064" y="25"/>
                  </a:lnTo>
                  <a:lnTo>
                    <a:pt x="1063" y="25"/>
                  </a:lnTo>
                  <a:lnTo>
                    <a:pt x="1061" y="25"/>
                  </a:lnTo>
                  <a:lnTo>
                    <a:pt x="1069" y="4"/>
                  </a:lnTo>
                  <a:close/>
                  <a:moveTo>
                    <a:pt x="1077" y="7"/>
                  </a:moveTo>
                  <a:lnTo>
                    <a:pt x="1083" y="10"/>
                  </a:lnTo>
                  <a:lnTo>
                    <a:pt x="1087" y="14"/>
                  </a:lnTo>
                  <a:lnTo>
                    <a:pt x="1090" y="15"/>
                  </a:lnTo>
                  <a:lnTo>
                    <a:pt x="1094" y="17"/>
                  </a:lnTo>
                  <a:lnTo>
                    <a:pt x="1095" y="20"/>
                  </a:lnTo>
                  <a:lnTo>
                    <a:pt x="1097" y="22"/>
                  </a:lnTo>
                  <a:lnTo>
                    <a:pt x="1081" y="36"/>
                  </a:lnTo>
                  <a:lnTo>
                    <a:pt x="1078" y="35"/>
                  </a:lnTo>
                  <a:lnTo>
                    <a:pt x="1077" y="33"/>
                  </a:lnTo>
                  <a:lnTo>
                    <a:pt x="1072" y="31"/>
                  </a:lnTo>
                  <a:lnTo>
                    <a:pt x="1069" y="28"/>
                  </a:lnTo>
                  <a:lnTo>
                    <a:pt x="1067" y="27"/>
                  </a:lnTo>
                  <a:lnTo>
                    <a:pt x="1066" y="25"/>
                  </a:lnTo>
                  <a:lnTo>
                    <a:pt x="1077" y="7"/>
                  </a:lnTo>
                  <a:close/>
                  <a:moveTo>
                    <a:pt x="1097" y="22"/>
                  </a:moveTo>
                  <a:lnTo>
                    <a:pt x="1100" y="22"/>
                  </a:lnTo>
                  <a:lnTo>
                    <a:pt x="1089" y="29"/>
                  </a:lnTo>
                  <a:lnTo>
                    <a:pt x="1097" y="22"/>
                  </a:lnTo>
                  <a:close/>
                  <a:moveTo>
                    <a:pt x="1100" y="22"/>
                  </a:moveTo>
                  <a:lnTo>
                    <a:pt x="1103" y="25"/>
                  </a:lnTo>
                  <a:lnTo>
                    <a:pt x="1106" y="27"/>
                  </a:lnTo>
                  <a:lnTo>
                    <a:pt x="1107" y="29"/>
                  </a:lnTo>
                  <a:lnTo>
                    <a:pt x="1109" y="32"/>
                  </a:lnTo>
                  <a:lnTo>
                    <a:pt x="1110" y="33"/>
                  </a:lnTo>
                  <a:lnTo>
                    <a:pt x="1112" y="35"/>
                  </a:lnTo>
                  <a:lnTo>
                    <a:pt x="1112" y="36"/>
                  </a:lnTo>
                  <a:lnTo>
                    <a:pt x="1092" y="50"/>
                  </a:lnTo>
                  <a:lnTo>
                    <a:pt x="1090" y="49"/>
                  </a:lnTo>
                  <a:lnTo>
                    <a:pt x="1090" y="47"/>
                  </a:lnTo>
                  <a:lnTo>
                    <a:pt x="1087" y="46"/>
                  </a:lnTo>
                  <a:lnTo>
                    <a:pt x="1086" y="45"/>
                  </a:lnTo>
                  <a:lnTo>
                    <a:pt x="1084" y="42"/>
                  </a:lnTo>
                  <a:lnTo>
                    <a:pt x="1083" y="39"/>
                  </a:lnTo>
                  <a:lnTo>
                    <a:pt x="1081" y="36"/>
                  </a:lnTo>
                  <a:lnTo>
                    <a:pt x="1100" y="22"/>
                  </a:lnTo>
                  <a:close/>
                  <a:moveTo>
                    <a:pt x="1112" y="36"/>
                  </a:moveTo>
                  <a:lnTo>
                    <a:pt x="1117" y="40"/>
                  </a:lnTo>
                  <a:lnTo>
                    <a:pt x="1117" y="43"/>
                  </a:lnTo>
                  <a:lnTo>
                    <a:pt x="1100" y="43"/>
                  </a:lnTo>
                  <a:lnTo>
                    <a:pt x="1112" y="36"/>
                  </a:lnTo>
                  <a:close/>
                  <a:moveTo>
                    <a:pt x="1117" y="43"/>
                  </a:moveTo>
                  <a:lnTo>
                    <a:pt x="1117" y="45"/>
                  </a:lnTo>
                  <a:lnTo>
                    <a:pt x="1117" y="46"/>
                  </a:lnTo>
                  <a:lnTo>
                    <a:pt x="1117" y="47"/>
                  </a:lnTo>
                  <a:lnTo>
                    <a:pt x="1117" y="50"/>
                  </a:lnTo>
                  <a:lnTo>
                    <a:pt x="1117" y="52"/>
                  </a:lnTo>
                  <a:lnTo>
                    <a:pt x="1117" y="54"/>
                  </a:lnTo>
                  <a:lnTo>
                    <a:pt x="1089" y="50"/>
                  </a:lnTo>
                  <a:lnTo>
                    <a:pt x="1089" y="47"/>
                  </a:lnTo>
                  <a:lnTo>
                    <a:pt x="1089" y="46"/>
                  </a:lnTo>
                  <a:lnTo>
                    <a:pt x="1089" y="45"/>
                  </a:lnTo>
                  <a:lnTo>
                    <a:pt x="1089" y="43"/>
                  </a:lnTo>
                  <a:lnTo>
                    <a:pt x="1117" y="43"/>
                  </a:lnTo>
                  <a:close/>
                  <a:moveTo>
                    <a:pt x="1089" y="50"/>
                  </a:moveTo>
                  <a:lnTo>
                    <a:pt x="1100" y="50"/>
                  </a:lnTo>
                  <a:lnTo>
                    <a:pt x="1089" y="50"/>
                  </a:lnTo>
                  <a:close/>
                  <a:moveTo>
                    <a:pt x="1117" y="54"/>
                  </a:moveTo>
                  <a:lnTo>
                    <a:pt x="1089" y="54"/>
                  </a:lnTo>
                  <a:lnTo>
                    <a:pt x="1089" y="50"/>
                  </a:lnTo>
                  <a:lnTo>
                    <a:pt x="1117" y="54"/>
                  </a:lnTo>
                  <a:close/>
                  <a:moveTo>
                    <a:pt x="1117" y="54"/>
                  </a:moveTo>
                  <a:lnTo>
                    <a:pt x="1100" y="54"/>
                  </a:lnTo>
                  <a:lnTo>
                    <a:pt x="1117" y="54"/>
                  </a:lnTo>
                  <a:close/>
                  <a:moveTo>
                    <a:pt x="1117" y="54"/>
                  </a:moveTo>
                  <a:lnTo>
                    <a:pt x="1089" y="54"/>
                  </a:lnTo>
                  <a:lnTo>
                    <a:pt x="1117" y="54"/>
                  </a:lnTo>
                  <a:close/>
                  <a:moveTo>
                    <a:pt x="1117" y="54"/>
                  </a:moveTo>
                  <a:lnTo>
                    <a:pt x="1100" y="54"/>
                  </a:lnTo>
                  <a:lnTo>
                    <a:pt x="1117" y="54"/>
                  </a:lnTo>
                  <a:close/>
                  <a:moveTo>
                    <a:pt x="1117" y="54"/>
                  </a:moveTo>
                  <a:lnTo>
                    <a:pt x="1117" y="57"/>
                  </a:lnTo>
                  <a:lnTo>
                    <a:pt x="1089" y="57"/>
                  </a:lnTo>
                  <a:lnTo>
                    <a:pt x="1089" y="54"/>
                  </a:lnTo>
                  <a:lnTo>
                    <a:pt x="1117" y="54"/>
                  </a:lnTo>
                  <a:close/>
                  <a:moveTo>
                    <a:pt x="1117" y="57"/>
                  </a:moveTo>
                  <a:lnTo>
                    <a:pt x="1117" y="58"/>
                  </a:lnTo>
                  <a:lnTo>
                    <a:pt x="1117" y="60"/>
                  </a:lnTo>
                  <a:lnTo>
                    <a:pt x="1117" y="64"/>
                  </a:lnTo>
                  <a:lnTo>
                    <a:pt x="1115" y="67"/>
                  </a:lnTo>
                  <a:lnTo>
                    <a:pt x="1115" y="68"/>
                  </a:lnTo>
                  <a:lnTo>
                    <a:pt x="1114" y="70"/>
                  </a:lnTo>
                  <a:lnTo>
                    <a:pt x="1112" y="71"/>
                  </a:lnTo>
                  <a:lnTo>
                    <a:pt x="1089" y="71"/>
                  </a:lnTo>
                  <a:lnTo>
                    <a:pt x="1089" y="70"/>
                  </a:lnTo>
                  <a:lnTo>
                    <a:pt x="1089" y="68"/>
                  </a:lnTo>
                  <a:lnTo>
                    <a:pt x="1089" y="64"/>
                  </a:lnTo>
                  <a:lnTo>
                    <a:pt x="1089" y="60"/>
                  </a:lnTo>
                  <a:lnTo>
                    <a:pt x="1089" y="58"/>
                  </a:lnTo>
                  <a:lnTo>
                    <a:pt x="1089" y="57"/>
                  </a:lnTo>
                  <a:lnTo>
                    <a:pt x="1117" y="57"/>
                  </a:lnTo>
                  <a:close/>
                  <a:moveTo>
                    <a:pt x="1089" y="71"/>
                  </a:moveTo>
                  <a:lnTo>
                    <a:pt x="1100" y="71"/>
                  </a:lnTo>
                  <a:lnTo>
                    <a:pt x="1089" y="71"/>
                  </a:lnTo>
                  <a:close/>
                  <a:moveTo>
                    <a:pt x="1112" y="71"/>
                  </a:moveTo>
                  <a:lnTo>
                    <a:pt x="1089" y="71"/>
                  </a:lnTo>
                  <a:lnTo>
                    <a:pt x="1112" y="71"/>
                  </a:lnTo>
                  <a:close/>
                  <a:moveTo>
                    <a:pt x="1112" y="71"/>
                  </a:moveTo>
                  <a:lnTo>
                    <a:pt x="1112" y="72"/>
                  </a:lnTo>
                  <a:lnTo>
                    <a:pt x="1112" y="74"/>
                  </a:lnTo>
                  <a:lnTo>
                    <a:pt x="1112" y="75"/>
                  </a:lnTo>
                  <a:lnTo>
                    <a:pt x="1112" y="77"/>
                  </a:lnTo>
                  <a:lnTo>
                    <a:pt x="1112" y="78"/>
                  </a:lnTo>
                  <a:lnTo>
                    <a:pt x="1112" y="79"/>
                  </a:lnTo>
                  <a:lnTo>
                    <a:pt x="1089" y="75"/>
                  </a:lnTo>
                  <a:lnTo>
                    <a:pt x="1089" y="74"/>
                  </a:lnTo>
                  <a:lnTo>
                    <a:pt x="1089" y="72"/>
                  </a:lnTo>
                  <a:lnTo>
                    <a:pt x="1089" y="71"/>
                  </a:lnTo>
                  <a:lnTo>
                    <a:pt x="1112" y="71"/>
                  </a:lnTo>
                  <a:close/>
                  <a:moveTo>
                    <a:pt x="1112" y="79"/>
                  </a:moveTo>
                  <a:lnTo>
                    <a:pt x="1112" y="79"/>
                  </a:lnTo>
                  <a:lnTo>
                    <a:pt x="1112" y="81"/>
                  </a:lnTo>
                  <a:lnTo>
                    <a:pt x="1112" y="83"/>
                  </a:lnTo>
                  <a:lnTo>
                    <a:pt x="1112" y="86"/>
                  </a:lnTo>
                  <a:lnTo>
                    <a:pt x="1089" y="82"/>
                  </a:lnTo>
                  <a:lnTo>
                    <a:pt x="1089" y="81"/>
                  </a:lnTo>
                  <a:lnTo>
                    <a:pt x="1089" y="78"/>
                  </a:lnTo>
                  <a:lnTo>
                    <a:pt x="1089" y="75"/>
                  </a:lnTo>
                  <a:lnTo>
                    <a:pt x="1112" y="79"/>
                  </a:lnTo>
                  <a:close/>
                  <a:moveTo>
                    <a:pt x="1112" y="86"/>
                  </a:moveTo>
                  <a:lnTo>
                    <a:pt x="1100" y="82"/>
                  </a:lnTo>
                  <a:lnTo>
                    <a:pt x="1112" y="86"/>
                  </a:lnTo>
                  <a:close/>
                  <a:moveTo>
                    <a:pt x="1112" y="86"/>
                  </a:moveTo>
                  <a:lnTo>
                    <a:pt x="1089" y="82"/>
                  </a:lnTo>
                  <a:lnTo>
                    <a:pt x="1112" y="86"/>
                  </a:lnTo>
                  <a:close/>
                  <a:moveTo>
                    <a:pt x="1112" y="86"/>
                  </a:moveTo>
                  <a:lnTo>
                    <a:pt x="1112" y="86"/>
                  </a:lnTo>
                  <a:lnTo>
                    <a:pt x="1112" y="88"/>
                  </a:lnTo>
                  <a:lnTo>
                    <a:pt x="1112" y="90"/>
                  </a:lnTo>
                  <a:lnTo>
                    <a:pt x="1112" y="93"/>
                  </a:lnTo>
                  <a:lnTo>
                    <a:pt x="1089" y="89"/>
                  </a:lnTo>
                  <a:lnTo>
                    <a:pt x="1089" y="88"/>
                  </a:lnTo>
                  <a:lnTo>
                    <a:pt x="1089" y="85"/>
                  </a:lnTo>
                  <a:lnTo>
                    <a:pt x="1089" y="82"/>
                  </a:lnTo>
                  <a:lnTo>
                    <a:pt x="1112" y="86"/>
                  </a:lnTo>
                  <a:close/>
                  <a:moveTo>
                    <a:pt x="1112" y="93"/>
                  </a:moveTo>
                  <a:lnTo>
                    <a:pt x="1112" y="93"/>
                  </a:lnTo>
                  <a:lnTo>
                    <a:pt x="1112" y="95"/>
                  </a:lnTo>
                  <a:lnTo>
                    <a:pt x="1112" y="96"/>
                  </a:lnTo>
                  <a:lnTo>
                    <a:pt x="1112" y="97"/>
                  </a:lnTo>
                  <a:lnTo>
                    <a:pt x="1089" y="97"/>
                  </a:lnTo>
                  <a:lnTo>
                    <a:pt x="1089" y="96"/>
                  </a:lnTo>
                  <a:lnTo>
                    <a:pt x="1089" y="95"/>
                  </a:lnTo>
                  <a:lnTo>
                    <a:pt x="1089" y="93"/>
                  </a:lnTo>
                  <a:lnTo>
                    <a:pt x="1089" y="92"/>
                  </a:lnTo>
                  <a:lnTo>
                    <a:pt x="1089" y="90"/>
                  </a:lnTo>
                  <a:lnTo>
                    <a:pt x="1089" y="89"/>
                  </a:lnTo>
                  <a:lnTo>
                    <a:pt x="1112" y="93"/>
                  </a:lnTo>
                  <a:close/>
                  <a:moveTo>
                    <a:pt x="1089" y="97"/>
                  </a:moveTo>
                  <a:lnTo>
                    <a:pt x="1100" y="97"/>
                  </a:lnTo>
                  <a:lnTo>
                    <a:pt x="1089" y="97"/>
                  </a:lnTo>
                  <a:close/>
                  <a:moveTo>
                    <a:pt x="1112" y="97"/>
                  </a:moveTo>
                  <a:lnTo>
                    <a:pt x="1089" y="97"/>
                  </a:lnTo>
                  <a:lnTo>
                    <a:pt x="1112" y="97"/>
                  </a:lnTo>
                  <a:close/>
                  <a:moveTo>
                    <a:pt x="1112" y="97"/>
                  </a:moveTo>
                  <a:lnTo>
                    <a:pt x="1112" y="97"/>
                  </a:lnTo>
                  <a:lnTo>
                    <a:pt x="1112" y="99"/>
                  </a:lnTo>
                  <a:lnTo>
                    <a:pt x="1112" y="100"/>
                  </a:lnTo>
                  <a:lnTo>
                    <a:pt x="1112" y="102"/>
                  </a:lnTo>
                  <a:lnTo>
                    <a:pt x="1112" y="103"/>
                  </a:lnTo>
                  <a:lnTo>
                    <a:pt x="1112" y="104"/>
                  </a:lnTo>
                  <a:lnTo>
                    <a:pt x="1089" y="104"/>
                  </a:lnTo>
                  <a:lnTo>
                    <a:pt x="1089" y="97"/>
                  </a:lnTo>
                  <a:lnTo>
                    <a:pt x="1112" y="97"/>
                  </a:lnTo>
                  <a:close/>
                  <a:moveTo>
                    <a:pt x="1112" y="104"/>
                  </a:moveTo>
                  <a:lnTo>
                    <a:pt x="1112" y="107"/>
                  </a:lnTo>
                  <a:lnTo>
                    <a:pt x="1112" y="109"/>
                  </a:lnTo>
                  <a:lnTo>
                    <a:pt x="1112" y="110"/>
                  </a:lnTo>
                  <a:lnTo>
                    <a:pt x="1112" y="111"/>
                  </a:lnTo>
                  <a:lnTo>
                    <a:pt x="1089" y="111"/>
                  </a:lnTo>
                  <a:lnTo>
                    <a:pt x="1089" y="110"/>
                  </a:lnTo>
                  <a:lnTo>
                    <a:pt x="1089" y="109"/>
                  </a:lnTo>
                  <a:lnTo>
                    <a:pt x="1089" y="107"/>
                  </a:lnTo>
                  <a:lnTo>
                    <a:pt x="1089" y="106"/>
                  </a:lnTo>
                  <a:lnTo>
                    <a:pt x="1089" y="104"/>
                  </a:lnTo>
                  <a:lnTo>
                    <a:pt x="1112" y="104"/>
                  </a:lnTo>
                  <a:close/>
                  <a:moveTo>
                    <a:pt x="1112" y="111"/>
                  </a:moveTo>
                  <a:lnTo>
                    <a:pt x="1112" y="114"/>
                  </a:lnTo>
                  <a:lnTo>
                    <a:pt x="1089" y="111"/>
                  </a:lnTo>
                  <a:lnTo>
                    <a:pt x="1112" y="111"/>
                  </a:lnTo>
                  <a:close/>
                  <a:moveTo>
                    <a:pt x="1112" y="114"/>
                  </a:moveTo>
                  <a:lnTo>
                    <a:pt x="1112" y="115"/>
                  </a:lnTo>
                  <a:lnTo>
                    <a:pt x="1112" y="117"/>
                  </a:lnTo>
                  <a:lnTo>
                    <a:pt x="1112" y="120"/>
                  </a:lnTo>
                  <a:lnTo>
                    <a:pt x="1112" y="122"/>
                  </a:lnTo>
                  <a:lnTo>
                    <a:pt x="1112" y="125"/>
                  </a:lnTo>
                  <a:lnTo>
                    <a:pt x="1112" y="128"/>
                  </a:lnTo>
                  <a:lnTo>
                    <a:pt x="1089" y="128"/>
                  </a:lnTo>
                  <a:lnTo>
                    <a:pt x="1089" y="127"/>
                  </a:lnTo>
                  <a:lnTo>
                    <a:pt x="1089" y="125"/>
                  </a:lnTo>
                  <a:lnTo>
                    <a:pt x="1089" y="122"/>
                  </a:lnTo>
                  <a:lnTo>
                    <a:pt x="1089" y="121"/>
                  </a:lnTo>
                  <a:lnTo>
                    <a:pt x="1089" y="117"/>
                  </a:lnTo>
                  <a:lnTo>
                    <a:pt x="1089" y="111"/>
                  </a:lnTo>
                  <a:lnTo>
                    <a:pt x="1112" y="114"/>
                  </a:lnTo>
                  <a:close/>
                  <a:moveTo>
                    <a:pt x="1112" y="128"/>
                  </a:moveTo>
                  <a:lnTo>
                    <a:pt x="1089" y="128"/>
                  </a:lnTo>
                  <a:lnTo>
                    <a:pt x="1112" y="128"/>
                  </a:lnTo>
                  <a:close/>
                  <a:moveTo>
                    <a:pt x="1112" y="128"/>
                  </a:moveTo>
                  <a:lnTo>
                    <a:pt x="1112" y="129"/>
                  </a:lnTo>
                  <a:lnTo>
                    <a:pt x="1112" y="132"/>
                  </a:lnTo>
                  <a:lnTo>
                    <a:pt x="1112" y="136"/>
                  </a:lnTo>
                  <a:lnTo>
                    <a:pt x="1112" y="139"/>
                  </a:lnTo>
                  <a:lnTo>
                    <a:pt x="1112" y="142"/>
                  </a:lnTo>
                  <a:lnTo>
                    <a:pt x="1112" y="143"/>
                  </a:lnTo>
                  <a:lnTo>
                    <a:pt x="1089" y="143"/>
                  </a:lnTo>
                  <a:lnTo>
                    <a:pt x="1089" y="142"/>
                  </a:lnTo>
                  <a:lnTo>
                    <a:pt x="1089" y="139"/>
                  </a:lnTo>
                  <a:lnTo>
                    <a:pt x="1089" y="136"/>
                  </a:lnTo>
                  <a:lnTo>
                    <a:pt x="1089" y="132"/>
                  </a:lnTo>
                  <a:lnTo>
                    <a:pt x="1089" y="129"/>
                  </a:lnTo>
                  <a:lnTo>
                    <a:pt x="1089" y="128"/>
                  </a:lnTo>
                  <a:lnTo>
                    <a:pt x="1112" y="128"/>
                  </a:lnTo>
                  <a:close/>
                  <a:moveTo>
                    <a:pt x="1112" y="143"/>
                  </a:moveTo>
                  <a:lnTo>
                    <a:pt x="1112" y="146"/>
                  </a:lnTo>
                  <a:lnTo>
                    <a:pt x="1112" y="147"/>
                  </a:lnTo>
                  <a:lnTo>
                    <a:pt x="1112" y="149"/>
                  </a:lnTo>
                  <a:lnTo>
                    <a:pt x="1112" y="150"/>
                  </a:lnTo>
                  <a:lnTo>
                    <a:pt x="1089" y="150"/>
                  </a:lnTo>
                  <a:lnTo>
                    <a:pt x="1089" y="149"/>
                  </a:lnTo>
                  <a:lnTo>
                    <a:pt x="1089" y="147"/>
                  </a:lnTo>
                  <a:lnTo>
                    <a:pt x="1089" y="146"/>
                  </a:lnTo>
                  <a:lnTo>
                    <a:pt x="1089" y="143"/>
                  </a:lnTo>
                  <a:lnTo>
                    <a:pt x="1112" y="143"/>
                  </a:lnTo>
                  <a:close/>
                  <a:moveTo>
                    <a:pt x="1112" y="150"/>
                  </a:moveTo>
                  <a:lnTo>
                    <a:pt x="1112" y="152"/>
                  </a:lnTo>
                  <a:lnTo>
                    <a:pt x="1112" y="153"/>
                  </a:lnTo>
                  <a:lnTo>
                    <a:pt x="1112" y="157"/>
                  </a:lnTo>
                  <a:lnTo>
                    <a:pt x="1112" y="159"/>
                  </a:lnTo>
                  <a:lnTo>
                    <a:pt x="1112" y="160"/>
                  </a:lnTo>
                  <a:lnTo>
                    <a:pt x="1112" y="161"/>
                  </a:lnTo>
                  <a:lnTo>
                    <a:pt x="1089" y="161"/>
                  </a:lnTo>
                  <a:lnTo>
                    <a:pt x="1089" y="160"/>
                  </a:lnTo>
                  <a:lnTo>
                    <a:pt x="1089" y="159"/>
                  </a:lnTo>
                  <a:lnTo>
                    <a:pt x="1089" y="157"/>
                  </a:lnTo>
                  <a:lnTo>
                    <a:pt x="1089" y="156"/>
                  </a:lnTo>
                  <a:lnTo>
                    <a:pt x="1089" y="154"/>
                  </a:lnTo>
                  <a:lnTo>
                    <a:pt x="1089" y="153"/>
                  </a:lnTo>
                  <a:lnTo>
                    <a:pt x="1089" y="152"/>
                  </a:lnTo>
                  <a:lnTo>
                    <a:pt x="1089" y="150"/>
                  </a:lnTo>
                  <a:lnTo>
                    <a:pt x="1112" y="150"/>
                  </a:lnTo>
                  <a:close/>
                  <a:moveTo>
                    <a:pt x="1112" y="161"/>
                  </a:moveTo>
                  <a:lnTo>
                    <a:pt x="1112" y="182"/>
                  </a:lnTo>
                  <a:lnTo>
                    <a:pt x="1092" y="168"/>
                  </a:lnTo>
                  <a:lnTo>
                    <a:pt x="1100" y="161"/>
                  </a:lnTo>
                  <a:lnTo>
                    <a:pt x="1112" y="161"/>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6" name="Freeform 17"/>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7" name="Freeform 18"/>
            <p:cNvSpPr>
              <a:spLocks noEditPoints="1"/>
            </p:cNvSpPr>
            <p:nvPr/>
          </p:nvSpPr>
          <p:spPr bwMode="auto">
            <a:xfrm>
              <a:off x="2525" y="615"/>
              <a:ext cx="556" cy="173"/>
            </a:xfrm>
            <a:custGeom>
              <a:avLst/>
              <a:gdLst>
                <a:gd name="T0" fmla="*/ 3 w 1112"/>
                <a:gd name="T1" fmla="*/ 1 h 342"/>
                <a:gd name="T2" fmla="*/ 3 w 1112"/>
                <a:gd name="T3" fmla="*/ 1 h 342"/>
                <a:gd name="T4" fmla="*/ 3 w 1112"/>
                <a:gd name="T5" fmla="*/ 1 h 342"/>
                <a:gd name="T6" fmla="*/ 3 w 1112"/>
                <a:gd name="T7" fmla="*/ 1 h 342"/>
                <a:gd name="T8" fmla="*/ 3 w 1112"/>
                <a:gd name="T9" fmla="*/ 1 h 342"/>
                <a:gd name="T10" fmla="*/ 3 w 1112"/>
                <a:gd name="T11" fmla="*/ 1 h 342"/>
                <a:gd name="T12" fmla="*/ 3 w 1112"/>
                <a:gd name="T13" fmla="*/ 1 h 342"/>
                <a:gd name="T14" fmla="*/ 3 w 1112"/>
                <a:gd name="T15" fmla="*/ 1 h 342"/>
                <a:gd name="T16" fmla="*/ 2 w 1112"/>
                <a:gd name="T17" fmla="*/ 1 h 342"/>
                <a:gd name="T18" fmla="*/ 2 w 1112"/>
                <a:gd name="T19" fmla="*/ 1 h 342"/>
                <a:gd name="T20" fmla="*/ 1 w 1112"/>
                <a:gd name="T21" fmla="*/ 1 h 342"/>
                <a:gd name="T22" fmla="*/ 2 w 1112"/>
                <a:gd name="T23" fmla="*/ 1 h 342"/>
                <a:gd name="T24" fmla="*/ 1 w 1112"/>
                <a:gd name="T25" fmla="*/ 1 h 342"/>
                <a:gd name="T26" fmla="*/ 1 w 1112"/>
                <a:gd name="T27" fmla="*/ 1 h 342"/>
                <a:gd name="T28" fmla="*/ 1 w 1112"/>
                <a:gd name="T29" fmla="*/ 1 h 342"/>
                <a:gd name="T30" fmla="*/ 1 w 1112"/>
                <a:gd name="T31" fmla="*/ 1 h 342"/>
                <a:gd name="T32" fmla="*/ 1 w 1112"/>
                <a:gd name="T33" fmla="*/ 1 h 342"/>
                <a:gd name="T34" fmla="*/ 1 w 1112"/>
                <a:gd name="T35" fmla="*/ 1 h 342"/>
                <a:gd name="T36" fmla="*/ 1 w 1112"/>
                <a:gd name="T37" fmla="*/ 1 h 342"/>
                <a:gd name="T38" fmla="*/ 1 w 1112"/>
                <a:gd name="T39" fmla="*/ 1 h 342"/>
                <a:gd name="T40" fmla="*/ 1 w 1112"/>
                <a:gd name="T41" fmla="*/ 1 h 342"/>
                <a:gd name="T42" fmla="*/ 1 w 1112"/>
                <a:gd name="T43" fmla="*/ 1 h 342"/>
                <a:gd name="T44" fmla="*/ 1 w 1112"/>
                <a:gd name="T45" fmla="*/ 1 h 342"/>
                <a:gd name="T46" fmla="*/ 1 w 1112"/>
                <a:gd name="T47" fmla="*/ 1 h 342"/>
                <a:gd name="T48" fmla="*/ 1 w 1112"/>
                <a:gd name="T49" fmla="*/ 1 h 342"/>
                <a:gd name="T50" fmla="*/ 1 w 1112"/>
                <a:gd name="T51" fmla="*/ 1 h 342"/>
                <a:gd name="T52" fmla="*/ 0 w 1112"/>
                <a:gd name="T53" fmla="*/ 1 h 342"/>
                <a:gd name="T54" fmla="*/ 0 w 1112"/>
                <a:gd name="T55" fmla="*/ 1 h 342"/>
                <a:gd name="T56" fmla="*/ 0 w 1112"/>
                <a:gd name="T57" fmla="*/ 1 h 342"/>
                <a:gd name="T58" fmla="*/ 1 w 1112"/>
                <a:gd name="T59" fmla="*/ 1 h 342"/>
                <a:gd name="T60" fmla="*/ 1 w 1112"/>
                <a:gd name="T61" fmla="*/ 1 h 342"/>
                <a:gd name="T62" fmla="*/ 1 w 1112"/>
                <a:gd name="T63" fmla="*/ 1 h 342"/>
                <a:gd name="T64" fmla="*/ 1 w 1112"/>
                <a:gd name="T65" fmla="*/ 1 h 342"/>
                <a:gd name="T66" fmla="*/ 1 w 1112"/>
                <a:gd name="T67" fmla="*/ 1 h 342"/>
                <a:gd name="T68" fmla="*/ 1 w 1112"/>
                <a:gd name="T69" fmla="*/ 1 h 342"/>
                <a:gd name="T70" fmla="*/ 1 w 1112"/>
                <a:gd name="T71" fmla="*/ 1 h 342"/>
                <a:gd name="T72" fmla="*/ 1 w 1112"/>
                <a:gd name="T73" fmla="*/ 1 h 342"/>
                <a:gd name="T74" fmla="*/ 1 w 1112"/>
                <a:gd name="T75" fmla="*/ 1 h 342"/>
                <a:gd name="T76" fmla="*/ 1 w 1112"/>
                <a:gd name="T77" fmla="*/ 1 h 342"/>
                <a:gd name="T78" fmla="*/ 1 w 1112"/>
                <a:gd name="T79" fmla="*/ 1 h 342"/>
                <a:gd name="T80" fmla="*/ 1 w 1112"/>
                <a:gd name="T81" fmla="*/ 1 h 342"/>
                <a:gd name="T82" fmla="*/ 1 w 1112"/>
                <a:gd name="T83" fmla="*/ 1 h 342"/>
                <a:gd name="T84" fmla="*/ 1 w 1112"/>
                <a:gd name="T85" fmla="*/ 1 h 342"/>
                <a:gd name="T86" fmla="*/ 2 w 1112"/>
                <a:gd name="T87" fmla="*/ 1 h 342"/>
                <a:gd name="T88" fmla="*/ 2 w 1112"/>
                <a:gd name="T89" fmla="*/ 1 h 342"/>
                <a:gd name="T90" fmla="*/ 2 w 1112"/>
                <a:gd name="T91" fmla="*/ 1 h 342"/>
                <a:gd name="T92" fmla="*/ 1 w 1112"/>
                <a:gd name="T93" fmla="*/ 1 h 342"/>
                <a:gd name="T94" fmla="*/ 3 w 1112"/>
                <a:gd name="T95" fmla="*/ 0 h 342"/>
                <a:gd name="T96" fmla="*/ 3 w 1112"/>
                <a:gd name="T97" fmla="*/ 0 h 342"/>
                <a:gd name="T98" fmla="*/ 3 w 1112"/>
                <a:gd name="T99" fmla="*/ 1 h 342"/>
                <a:gd name="T100" fmla="*/ 3 w 1112"/>
                <a:gd name="T101" fmla="*/ 1 h 342"/>
                <a:gd name="T102" fmla="*/ 3 w 1112"/>
                <a:gd name="T103" fmla="*/ 1 h 342"/>
                <a:gd name="T104" fmla="*/ 3 w 1112"/>
                <a:gd name="T105" fmla="*/ 1 h 342"/>
                <a:gd name="T106" fmla="*/ 3 w 1112"/>
                <a:gd name="T107" fmla="*/ 1 h 342"/>
                <a:gd name="T108" fmla="*/ 3 w 1112"/>
                <a:gd name="T109" fmla="*/ 1 h 342"/>
                <a:gd name="T110" fmla="*/ 3 w 1112"/>
                <a:gd name="T111" fmla="*/ 1 h 342"/>
                <a:gd name="T112" fmla="*/ 3 w 1112"/>
                <a:gd name="T113" fmla="*/ 1 h 342"/>
                <a:gd name="T114" fmla="*/ 3 w 1112"/>
                <a:gd name="T115" fmla="*/ 1 h 342"/>
                <a:gd name="T116" fmla="*/ 3 w 1112"/>
                <a:gd name="T117" fmla="*/ 1 h 342"/>
                <a:gd name="T118" fmla="*/ 3 w 1112"/>
                <a:gd name="T119" fmla="*/ 1 h 342"/>
                <a:gd name="T120" fmla="*/ 3 w 1112"/>
                <a:gd name="T121" fmla="*/ 1 h 342"/>
                <a:gd name="T122" fmla="*/ 3 w 1112"/>
                <a:gd name="T123" fmla="*/ 1 h 342"/>
                <a:gd name="T124" fmla="*/ 3 w 1112"/>
                <a:gd name="T125" fmla="*/ 1 h 3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2"/>
                <a:gd name="T190" fmla="*/ 0 h 342"/>
                <a:gd name="T191" fmla="*/ 1112 w 1112"/>
                <a:gd name="T192" fmla="*/ 342 h 3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2" h="342">
                  <a:moveTo>
                    <a:pt x="1092" y="175"/>
                  </a:moveTo>
                  <a:lnTo>
                    <a:pt x="1092" y="175"/>
                  </a:lnTo>
                  <a:lnTo>
                    <a:pt x="1090" y="175"/>
                  </a:lnTo>
                  <a:lnTo>
                    <a:pt x="1089" y="175"/>
                  </a:lnTo>
                  <a:lnTo>
                    <a:pt x="1089" y="174"/>
                  </a:lnTo>
                  <a:lnTo>
                    <a:pt x="1087" y="174"/>
                  </a:lnTo>
                  <a:lnTo>
                    <a:pt x="1086" y="172"/>
                  </a:lnTo>
                  <a:lnTo>
                    <a:pt x="1084" y="171"/>
                  </a:lnTo>
                  <a:lnTo>
                    <a:pt x="1083" y="170"/>
                  </a:lnTo>
                  <a:lnTo>
                    <a:pt x="1081" y="168"/>
                  </a:lnTo>
                  <a:lnTo>
                    <a:pt x="1097" y="150"/>
                  </a:lnTo>
                  <a:lnTo>
                    <a:pt x="1098" y="150"/>
                  </a:lnTo>
                  <a:lnTo>
                    <a:pt x="1100" y="152"/>
                  </a:lnTo>
                  <a:lnTo>
                    <a:pt x="1103" y="153"/>
                  </a:lnTo>
                  <a:lnTo>
                    <a:pt x="1104" y="154"/>
                  </a:lnTo>
                  <a:lnTo>
                    <a:pt x="1106" y="156"/>
                  </a:lnTo>
                  <a:lnTo>
                    <a:pt x="1107" y="156"/>
                  </a:lnTo>
                  <a:lnTo>
                    <a:pt x="1107" y="157"/>
                  </a:lnTo>
                  <a:lnTo>
                    <a:pt x="1109" y="157"/>
                  </a:lnTo>
                  <a:lnTo>
                    <a:pt x="1092" y="175"/>
                  </a:lnTo>
                  <a:close/>
                  <a:moveTo>
                    <a:pt x="1097" y="150"/>
                  </a:moveTo>
                  <a:lnTo>
                    <a:pt x="1089" y="160"/>
                  </a:lnTo>
                  <a:lnTo>
                    <a:pt x="1097" y="150"/>
                  </a:lnTo>
                  <a:close/>
                  <a:moveTo>
                    <a:pt x="1081" y="168"/>
                  </a:moveTo>
                  <a:lnTo>
                    <a:pt x="1097" y="150"/>
                  </a:lnTo>
                  <a:lnTo>
                    <a:pt x="1081" y="168"/>
                  </a:lnTo>
                  <a:close/>
                  <a:moveTo>
                    <a:pt x="1097" y="150"/>
                  </a:moveTo>
                  <a:lnTo>
                    <a:pt x="1089" y="160"/>
                  </a:lnTo>
                  <a:lnTo>
                    <a:pt x="1097" y="150"/>
                  </a:lnTo>
                  <a:close/>
                  <a:moveTo>
                    <a:pt x="1081" y="168"/>
                  </a:moveTo>
                  <a:lnTo>
                    <a:pt x="1092" y="146"/>
                  </a:lnTo>
                  <a:lnTo>
                    <a:pt x="1092" y="147"/>
                  </a:lnTo>
                  <a:lnTo>
                    <a:pt x="1094" y="149"/>
                  </a:lnTo>
                  <a:lnTo>
                    <a:pt x="1095" y="149"/>
                  </a:lnTo>
                  <a:lnTo>
                    <a:pt x="1095" y="150"/>
                  </a:lnTo>
                  <a:lnTo>
                    <a:pt x="1097" y="150"/>
                  </a:lnTo>
                  <a:lnTo>
                    <a:pt x="1081" y="168"/>
                  </a:lnTo>
                  <a:close/>
                  <a:moveTo>
                    <a:pt x="1081" y="168"/>
                  </a:moveTo>
                  <a:lnTo>
                    <a:pt x="1080" y="168"/>
                  </a:lnTo>
                  <a:lnTo>
                    <a:pt x="1078" y="168"/>
                  </a:lnTo>
                  <a:lnTo>
                    <a:pt x="1077" y="168"/>
                  </a:lnTo>
                  <a:lnTo>
                    <a:pt x="1089" y="146"/>
                  </a:lnTo>
                  <a:lnTo>
                    <a:pt x="1090" y="146"/>
                  </a:lnTo>
                  <a:lnTo>
                    <a:pt x="1092" y="146"/>
                  </a:lnTo>
                  <a:lnTo>
                    <a:pt x="1081" y="168"/>
                  </a:lnTo>
                  <a:close/>
                  <a:moveTo>
                    <a:pt x="1077" y="168"/>
                  </a:moveTo>
                  <a:lnTo>
                    <a:pt x="1075" y="167"/>
                  </a:lnTo>
                  <a:lnTo>
                    <a:pt x="1074" y="165"/>
                  </a:lnTo>
                  <a:lnTo>
                    <a:pt x="1072" y="165"/>
                  </a:lnTo>
                  <a:lnTo>
                    <a:pt x="1069" y="164"/>
                  </a:lnTo>
                  <a:lnTo>
                    <a:pt x="1063" y="163"/>
                  </a:lnTo>
                  <a:lnTo>
                    <a:pt x="1060" y="161"/>
                  </a:lnTo>
                  <a:lnTo>
                    <a:pt x="1058" y="160"/>
                  </a:lnTo>
                  <a:lnTo>
                    <a:pt x="1061" y="139"/>
                  </a:lnTo>
                  <a:lnTo>
                    <a:pt x="1066" y="139"/>
                  </a:lnTo>
                  <a:lnTo>
                    <a:pt x="1069" y="139"/>
                  </a:lnTo>
                  <a:lnTo>
                    <a:pt x="1072" y="140"/>
                  </a:lnTo>
                  <a:lnTo>
                    <a:pt x="1077" y="142"/>
                  </a:lnTo>
                  <a:lnTo>
                    <a:pt x="1083" y="143"/>
                  </a:lnTo>
                  <a:lnTo>
                    <a:pt x="1089" y="146"/>
                  </a:lnTo>
                  <a:lnTo>
                    <a:pt x="1077" y="168"/>
                  </a:lnTo>
                  <a:close/>
                  <a:moveTo>
                    <a:pt x="1058" y="139"/>
                  </a:moveTo>
                  <a:lnTo>
                    <a:pt x="1061" y="139"/>
                  </a:lnTo>
                  <a:lnTo>
                    <a:pt x="1058" y="150"/>
                  </a:lnTo>
                  <a:lnTo>
                    <a:pt x="1058" y="139"/>
                  </a:lnTo>
                  <a:close/>
                  <a:moveTo>
                    <a:pt x="1061" y="160"/>
                  </a:moveTo>
                  <a:lnTo>
                    <a:pt x="1049" y="160"/>
                  </a:lnTo>
                  <a:lnTo>
                    <a:pt x="1046" y="139"/>
                  </a:lnTo>
                  <a:lnTo>
                    <a:pt x="1058" y="139"/>
                  </a:lnTo>
                  <a:lnTo>
                    <a:pt x="1061" y="160"/>
                  </a:lnTo>
                  <a:close/>
                  <a:moveTo>
                    <a:pt x="1049" y="160"/>
                  </a:moveTo>
                  <a:lnTo>
                    <a:pt x="1047" y="161"/>
                  </a:lnTo>
                  <a:lnTo>
                    <a:pt x="1046" y="163"/>
                  </a:lnTo>
                  <a:lnTo>
                    <a:pt x="1044" y="163"/>
                  </a:lnTo>
                  <a:lnTo>
                    <a:pt x="1043" y="164"/>
                  </a:lnTo>
                  <a:lnTo>
                    <a:pt x="1041" y="164"/>
                  </a:lnTo>
                  <a:lnTo>
                    <a:pt x="1038" y="164"/>
                  </a:lnTo>
                  <a:lnTo>
                    <a:pt x="1033" y="143"/>
                  </a:lnTo>
                  <a:lnTo>
                    <a:pt x="1035" y="142"/>
                  </a:lnTo>
                  <a:lnTo>
                    <a:pt x="1037" y="140"/>
                  </a:lnTo>
                  <a:lnTo>
                    <a:pt x="1038" y="140"/>
                  </a:lnTo>
                  <a:lnTo>
                    <a:pt x="1040" y="139"/>
                  </a:lnTo>
                  <a:lnTo>
                    <a:pt x="1043" y="139"/>
                  </a:lnTo>
                  <a:lnTo>
                    <a:pt x="1046" y="139"/>
                  </a:lnTo>
                  <a:lnTo>
                    <a:pt x="1049" y="160"/>
                  </a:lnTo>
                  <a:close/>
                  <a:moveTo>
                    <a:pt x="1033" y="143"/>
                  </a:moveTo>
                  <a:lnTo>
                    <a:pt x="1038" y="153"/>
                  </a:lnTo>
                  <a:lnTo>
                    <a:pt x="1033" y="143"/>
                  </a:lnTo>
                  <a:close/>
                  <a:moveTo>
                    <a:pt x="1038" y="164"/>
                  </a:moveTo>
                  <a:lnTo>
                    <a:pt x="1037" y="164"/>
                  </a:lnTo>
                  <a:lnTo>
                    <a:pt x="1035" y="164"/>
                  </a:lnTo>
                  <a:lnTo>
                    <a:pt x="1033" y="165"/>
                  </a:lnTo>
                  <a:lnTo>
                    <a:pt x="1030" y="165"/>
                  </a:lnTo>
                  <a:lnTo>
                    <a:pt x="1029" y="167"/>
                  </a:lnTo>
                  <a:lnTo>
                    <a:pt x="1026" y="168"/>
                  </a:lnTo>
                  <a:lnTo>
                    <a:pt x="1021" y="143"/>
                  </a:lnTo>
                  <a:lnTo>
                    <a:pt x="1023" y="143"/>
                  </a:lnTo>
                  <a:lnTo>
                    <a:pt x="1024" y="143"/>
                  </a:lnTo>
                  <a:lnTo>
                    <a:pt x="1026" y="143"/>
                  </a:lnTo>
                  <a:lnTo>
                    <a:pt x="1029" y="143"/>
                  </a:lnTo>
                  <a:lnTo>
                    <a:pt x="1030" y="143"/>
                  </a:lnTo>
                  <a:lnTo>
                    <a:pt x="1033" y="143"/>
                  </a:lnTo>
                  <a:lnTo>
                    <a:pt x="1038" y="164"/>
                  </a:lnTo>
                  <a:close/>
                  <a:moveTo>
                    <a:pt x="1026" y="168"/>
                  </a:moveTo>
                  <a:lnTo>
                    <a:pt x="1024" y="168"/>
                  </a:lnTo>
                  <a:lnTo>
                    <a:pt x="1023" y="168"/>
                  </a:lnTo>
                  <a:lnTo>
                    <a:pt x="1021" y="168"/>
                  </a:lnTo>
                  <a:lnTo>
                    <a:pt x="1017" y="168"/>
                  </a:lnTo>
                  <a:lnTo>
                    <a:pt x="1015" y="168"/>
                  </a:lnTo>
                  <a:lnTo>
                    <a:pt x="1013" y="168"/>
                  </a:lnTo>
                  <a:lnTo>
                    <a:pt x="1009" y="146"/>
                  </a:lnTo>
                  <a:lnTo>
                    <a:pt x="1010" y="146"/>
                  </a:lnTo>
                  <a:lnTo>
                    <a:pt x="1012" y="146"/>
                  </a:lnTo>
                  <a:lnTo>
                    <a:pt x="1013" y="146"/>
                  </a:lnTo>
                  <a:lnTo>
                    <a:pt x="1017" y="145"/>
                  </a:lnTo>
                  <a:lnTo>
                    <a:pt x="1018" y="145"/>
                  </a:lnTo>
                  <a:lnTo>
                    <a:pt x="1020" y="143"/>
                  </a:lnTo>
                  <a:lnTo>
                    <a:pt x="1021" y="143"/>
                  </a:lnTo>
                  <a:lnTo>
                    <a:pt x="1026" y="168"/>
                  </a:lnTo>
                  <a:close/>
                  <a:moveTo>
                    <a:pt x="1013" y="168"/>
                  </a:moveTo>
                  <a:lnTo>
                    <a:pt x="1009" y="157"/>
                  </a:lnTo>
                  <a:lnTo>
                    <a:pt x="1013" y="168"/>
                  </a:lnTo>
                  <a:close/>
                  <a:moveTo>
                    <a:pt x="1013" y="168"/>
                  </a:moveTo>
                  <a:lnTo>
                    <a:pt x="1009" y="146"/>
                  </a:lnTo>
                  <a:lnTo>
                    <a:pt x="1013" y="168"/>
                  </a:lnTo>
                  <a:close/>
                  <a:moveTo>
                    <a:pt x="1009" y="146"/>
                  </a:moveTo>
                  <a:lnTo>
                    <a:pt x="1009" y="157"/>
                  </a:lnTo>
                  <a:lnTo>
                    <a:pt x="1009" y="146"/>
                  </a:lnTo>
                  <a:close/>
                  <a:moveTo>
                    <a:pt x="1013" y="168"/>
                  </a:moveTo>
                  <a:lnTo>
                    <a:pt x="1003" y="170"/>
                  </a:lnTo>
                  <a:lnTo>
                    <a:pt x="990" y="172"/>
                  </a:lnTo>
                  <a:lnTo>
                    <a:pt x="977" y="175"/>
                  </a:lnTo>
                  <a:lnTo>
                    <a:pt x="964" y="177"/>
                  </a:lnTo>
                  <a:lnTo>
                    <a:pt x="935" y="182"/>
                  </a:lnTo>
                  <a:lnTo>
                    <a:pt x="906" y="189"/>
                  </a:lnTo>
                  <a:lnTo>
                    <a:pt x="873" y="195"/>
                  </a:lnTo>
                  <a:lnTo>
                    <a:pt x="841" y="200"/>
                  </a:lnTo>
                  <a:lnTo>
                    <a:pt x="806" y="207"/>
                  </a:lnTo>
                  <a:lnTo>
                    <a:pt x="772" y="214"/>
                  </a:lnTo>
                  <a:lnTo>
                    <a:pt x="735" y="221"/>
                  </a:lnTo>
                  <a:lnTo>
                    <a:pt x="698" y="228"/>
                  </a:lnTo>
                  <a:lnTo>
                    <a:pt x="659" y="235"/>
                  </a:lnTo>
                  <a:lnTo>
                    <a:pt x="621" y="242"/>
                  </a:lnTo>
                  <a:lnTo>
                    <a:pt x="544" y="256"/>
                  </a:lnTo>
                  <a:lnTo>
                    <a:pt x="465" y="271"/>
                  </a:lnTo>
                  <a:lnTo>
                    <a:pt x="462" y="249"/>
                  </a:lnTo>
                  <a:lnTo>
                    <a:pt x="539" y="235"/>
                  </a:lnTo>
                  <a:lnTo>
                    <a:pt x="616" y="220"/>
                  </a:lnTo>
                  <a:lnTo>
                    <a:pt x="655" y="213"/>
                  </a:lnTo>
                  <a:lnTo>
                    <a:pt x="693" y="206"/>
                  </a:lnTo>
                  <a:lnTo>
                    <a:pt x="730" y="197"/>
                  </a:lnTo>
                  <a:lnTo>
                    <a:pt x="767" y="190"/>
                  </a:lnTo>
                  <a:lnTo>
                    <a:pt x="803" y="183"/>
                  </a:lnTo>
                  <a:lnTo>
                    <a:pt x="836" y="178"/>
                  </a:lnTo>
                  <a:lnTo>
                    <a:pt x="870" y="172"/>
                  </a:lnTo>
                  <a:lnTo>
                    <a:pt x="901" y="165"/>
                  </a:lnTo>
                  <a:lnTo>
                    <a:pt x="932" y="160"/>
                  </a:lnTo>
                  <a:lnTo>
                    <a:pt x="960" y="156"/>
                  </a:lnTo>
                  <a:lnTo>
                    <a:pt x="973" y="153"/>
                  </a:lnTo>
                  <a:lnTo>
                    <a:pt x="986" y="150"/>
                  </a:lnTo>
                  <a:lnTo>
                    <a:pt x="998" y="149"/>
                  </a:lnTo>
                  <a:lnTo>
                    <a:pt x="1009" y="146"/>
                  </a:lnTo>
                  <a:lnTo>
                    <a:pt x="1013" y="168"/>
                  </a:lnTo>
                  <a:close/>
                  <a:moveTo>
                    <a:pt x="465" y="271"/>
                  </a:moveTo>
                  <a:lnTo>
                    <a:pt x="441" y="275"/>
                  </a:lnTo>
                  <a:lnTo>
                    <a:pt x="416" y="281"/>
                  </a:lnTo>
                  <a:lnTo>
                    <a:pt x="391" y="285"/>
                  </a:lnTo>
                  <a:lnTo>
                    <a:pt x="368" y="289"/>
                  </a:lnTo>
                  <a:lnTo>
                    <a:pt x="344" y="295"/>
                  </a:lnTo>
                  <a:lnTo>
                    <a:pt x="321" y="299"/>
                  </a:lnTo>
                  <a:lnTo>
                    <a:pt x="297" y="303"/>
                  </a:lnTo>
                  <a:lnTo>
                    <a:pt x="274" y="307"/>
                  </a:lnTo>
                  <a:lnTo>
                    <a:pt x="253" y="311"/>
                  </a:lnTo>
                  <a:lnTo>
                    <a:pt x="233" y="315"/>
                  </a:lnTo>
                  <a:lnTo>
                    <a:pt x="213" y="320"/>
                  </a:lnTo>
                  <a:lnTo>
                    <a:pt x="202" y="321"/>
                  </a:lnTo>
                  <a:lnTo>
                    <a:pt x="193" y="324"/>
                  </a:lnTo>
                  <a:lnTo>
                    <a:pt x="183" y="325"/>
                  </a:lnTo>
                  <a:lnTo>
                    <a:pt x="174" y="328"/>
                  </a:lnTo>
                  <a:lnTo>
                    <a:pt x="165" y="329"/>
                  </a:lnTo>
                  <a:lnTo>
                    <a:pt x="156" y="331"/>
                  </a:lnTo>
                  <a:lnTo>
                    <a:pt x="148" y="333"/>
                  </a:lnTo>
                  <a:lnTo>
                    <a:pt x="139" y="335"/>
                  </a:lnTo>
                  <a:lnTo>
                    <a:pt x="131" y="336"/>
                  </a:lnTo>
                  <a:lnTo>
                    <a:pt x="122" y="338"/>
                  </a:lnTo>
                  <a:lnTo>
                    <a:pt x="114" y="313"/>
                  </a:lnTo>
                  <a:lnTo>
                    <a:pt x="123" y="311"/>
                  </a:lnTo>
                  <a:lnTo>
                    <a:pt x="131" y="310"/>
                  </a:lnTo>
                  <a:lnTo>
                    <a:pt x="140" y="308"/>
                  </a:lnTo>
                  <a:lnTo>
                    <a:pt x="150" y="307"/>
                  </a:lnTo>
                  <a:lnTo>
                    <a:pt x="159" y="306"/>
                  </a:lnTo>
                  <a:lnTo>
                    <a:pt x="168" y="304"/>
                  </a:lnTo>
                  <a:lnTo>
                    <a:pt x="177" y="303"/>
                  </a:lnTo>
                  <a:lnTo>
                    <a:pt x="187" y="302"/>
                  </a:lnTo>
                  <a:lnTo>
                    <a:pt x="207" y="297"/>
                  </a:lnTo>
                  <a:lnTo>
                    <a:pt x="228" y="293"/>
                  </a:lnTo>
                  <a:lnTo>
                    <a:pt x="248" y="289"/>
                  </a:lnTo>
                  <a:lnTo>
                    <a:pt x="271" y="285"/>
                  </a:lnTo>
                  <a:lnTo>
                    <a:pt x="293" y="281"/>
                  </a:lnTo>
                  <a:lnTo>
                    <a:pt x="316" y="277"/>
                  </a:lnTo>
                  <a:lnTo>
                    <a:pt x="339" y="272"/>
                  </a:lnTo>
                  <a:lnTo>
                    <a:pt x="364" y="268"/>
                  </a:lnTo>
                  <a:lnTo>
                    <a:pt x="387" y="263"/>
                  </a:lnTo>
                  <a:lnTo>
                    <a:pt x="411" y="258"/>
                  </a:lnTo>
                  <a:lnTo>
                    <a:pt x="438" y="254"/>
                  </a:lnTo>
                  <a:lnTo>
                    <a:pt x="462" y="249"/>
                  </a:lnTo>
                  <a:lnTo>
                    <a:pt x="465" y="271"/>
                  </a:lnTo>
                  <a:close/>
                  <a:moveTo>
                    <a:pt x="114" y="313"/>
                  </a:moveTo>
                  <a:lnTo>
                    <a:pt x="119" y="328"/>
                  </a:lnTo>
                  <a:lnTo>
                    <a:pt x="114" y="313"/>
                  </a:lnTo>
                  <a:close/>
                  <a:moveTo>
                    <a:pt x="122" y="338"/>
                  </a:moveTo>
                  <a:lnTo>
                    <a:pt x="120" y="338"/>
                  </a:lnTo>
                  <a:lnTo>
                    <a:pt x="117" y="338"/>
                  </a:lnTo>
                  <a:lnTo>
                    <a:pt x="116" y="338"/>
                  </a:lnTo>
                  <a:lnTo>
                    <a:pt x="113" y="338"/>
                  </a:lnTo>
                  <a:lnTo>
                    <a:pt x="110" y="338"/>
                  </a:lnTo>
                  <a:lnTo>
                    <a:pt x="107" y="338"/>
                  </a:lnTo>
                  <a:lnTo>
                    <a:pt x="103" y="317"/>
                  </a:lnTo>
                  <a:lnTo>
                    <a:pt x="105" y="317"/>
                  </a:lnTo>
                  <a:lnTo>
                    <a:pt x="108" y="317"/>
                  </a:lnTo>
                  <a:lnTo>
                    <a:pt x="110" y="315"/>
                  </a:lnTo>
                  <a:lnTo>
                    <a:pt x="111" y="315"/>
                  </a:lnTo>
                  <a:lnTo>
                    <a:pt x="113" y="314"/>
                  </a:lnTo>
                  <a:lnTo>
                    <a:pt x="114" y="313"/>
                  </a:lnTo>
                  <a:lnTo>
                    <a:pt x="122" y="338"/>
                  </a:lnTo>
                  <a:close/>
                  <a:moveTo>
                    <a:pt x="107" y="338"/>
                  </a:moveTo>
                  <a:lnTo>
                    <a:pt x="105" y="339"/>
                  </a:lnTo>
                  <a:lnTo>
                    <a:pt x="105" y="340"/>
                  </a:lnTo>
                  <a:lnTo>
                    <a:pt x="102" y="340"/>
                  </a:lnTo>
                  <a:lnTo>
                    <a:pt x="100" y="342"/>
                  </a:lnTo>
                  <a:lnTo>
                    <a:pt x="99" y="342"/>
                  </a:lnTo>
                  <a:lnTo>
                    <a:pt x="96" y="342"/>
                  </a:lnTo>
                  <a:lnTo>
                    <a:pt x="91" y="320"/>
                  </a:lnTo>
                  <a:lnTo>
                    <a:pt x="93" y="320"/>
                  </a:lnTo>
                  <a:lnTo>
                    <a:pt x="94" y="320"/>
                  </a:lnTo>
                  <a:lnTo>
                    <a:pt x="97" y="318"/>
                  </a:lnTo>
                  <a:lnTo>
                    <a:pt x="100" y="317"/>
                  </a:lnTo>
                  <a:lnTo>
                    <a:pt x="102" y="317"/>
                  </a:lnTo>
                  <a:lnTo>
                    <a:pt x="103" y="317"/>
                  </a:lnTo>
                  <a:lnTo>
                    <a:pt x="107" y="338"/>
                  </a:lnTo>
                  <a:close/>
                  <a:moveTo>
                    <a:pt x="96" y="342"/>
                  </a:moveTo>
                  <a:lnTo>
                    <a:pt x="94" y="342"/>
                  </a:lnTo>
                  <a:lnTo>
                    <a:pt x="93" y="342"/>
                  </a:lnTo>
                  <a:lnTo>
                    <a:pt x="88" y="342"/>
                  </a:lnTo>
                  <a:lnTo>
                    <a:pt x="83" y="342"/>
                  </a:lnTo>
                  <a:lnTo>
                    <a:pt x="82" y="342"/>
                  </a:lnTo>
                  <a:lnTo>
                    <a:pt x="80" y="342"/>
                  </a:lnTo>
                  <a:lnTo>
                    <a:pt x="80" y="320"/>
                  </a:lnTo>
                  <a:lnTo>
                    <a:pt x="91" y="320"/>
                  </a:lnTo>
                  <a:lnTo>
                    <a:pt x="96" y="342"/>
                  </a:lnTo>
                  <a:close/>
                  <a:moveTo>
                    <a:pt x="80" y="342"/>
                  </a:moveTo>
                  <a:lnTo>
                    <a:pt x="68" y="342"/>
                  </a:lnTo>
                  <a:lnTo>
                    <a:pt x="71" y="320"/>
                  </a:lnTo>
                  <a:lnTo>
                    <a:pt x="73" y="320"/>
                  </a:lnTo>
                  <a:lnTo>
                    <a:pt x="74" y="320"/>
                  </a:lnTo>
                  <a:lnTo>
                    <a:pt x="77" y="320"/>
                  </a:lnTo>
                  <a:lnTo>
                    <a:pt x="80" y="320"/>
                  </a:lnTo>
                  <a:lnTo>
                    <a:pt x="80" y="342"/>
                  </a:lnTo>
                  <a:close/>
                  <a:moveTo>
                    <a:pt x="68" y="342"/>
                  </a:moveTo>
                  <a:lnTo>
                    <a:pt x="68" y="331"/>
                  </a:lnTo>
                  <a:lnTo>
                    <a:pt x="68" y="342"/>
                  </a:lnTo>
                  <a:close/>
                  <a:moveTo>
                    <a:pt x="68" y="342"/>
                  </a:moveTo>
                  <a:lnTo>
                    <a:pt x="56" y="342"/>
                  </a:lnTo>
                  <a:lnTo>
                    <a:pt x="60" y="320"/>
                  </a:lnTo>
                  <a:lnTo>
                    <a:pt x="71" y="320"/>
                  </a:lnTo>
                  <a:lnTo>
                    <a:pt x="68" y="342"/>
                  </a:lnTo>
                  <a:close/>
                  <a:moveTo>
                    <a:pt x="56" y="342"/>
                  </a:moveTo>
                  <a:lnTo>
                    <a:pt x="54" y="342"/>
                  </a:lnTo>
                  <a:lnTo>
                    <a:pt x="53" y="342"/>
                  </a:lnTo>
                  <a:lnTo>
                    <a:pt x="51" y="342"/>
                  </a:lnTo>
                  <a:lnTo>
                    <a:pt x="50" y="342"/>
                  </a:lnTo>
                  <a:lnTo>
                    <a:pt x="48" y="342"/>
                  </a:lnTo>
                  <a:lnTo>
                    <a:pt x="51" y="317"/>
                  </a:lnTo>
                  <a:lnTo>
                    <a:pt x="53" y="317"/>
                  </a:lnTo>
                  <a:lnTo>
                    <a:pt x="54" y="317"/>
                  </a:lnTo>
                  <a:lnTo>
                    <a:pt x="57" y="318"/>
                  </a:lnTo>
                  <a:lnTo>
                    <a:pt x="59" y="320"/>
                  </a:lnTo>
                  <a:lnTo>
                    <a:pt x="60" y="320"/>
                  </a:lnTo>
                  <a:lnTo>
                    <a:pt x="56" y="342"/>
                  </a:lnTo>
                  <a:close/>
                  <a:moveTo>
                    <a:pt x="48" y="342"/>
                  </a:moveTo>
                  <a:lnTo>
                    <a:pt x="48" y="328"/>
                  </a:lnTo>
                  <a:lnTo>
                    <a:pt x="48" y="342"/>
                  </a:lnTo>
                  <a:close/>
                  <a:moveTo>
                    <a:pt x="48" y="342"/>
                  </a:moveTo>
                  <a:lnTo>
                    <a:pt x="51" y="317"/>
                  </a:lnTo>
                  <a:lnTo>
                    <a:pt x="48" y="342"/>
                  </a:lnTo>
                  <a:close/>
                  <a:moveTo>
                    <a:pt x="51" y="317"/>
                  </a:moveTo>
                  <a:lnTo>
                    <a:pt x="48" y="328"/>
                  </a:lnTo>
                  <a:lnTo>
                    <a:pt x="51" y="317"/>
                  </a:lnTo>
                  <a:close/>
                  <a:moveTo>
                    <a:pt x="48" y="342"/>
                  </a:moveTo>
                  <a:lnTo>
                    <a:pt x="48" y="342"/>
                  </a:lnTo>
                  <a:lnTo>
                    <a:pt x="46" y="342"/>
                  </a:lnTo>
                  <a:lnTo>
                    <a:pt x="46" y="340"/>
                  </a:lnTo>
                  <a:lnTo>
                    <a:pt x="45" y="339"/>
                  </a:lnTo>
                  <a:lnTo>
                    <a:pt x="43" y="339"/>
                  </a:lnTo>
                  <a:lnTo>
                    <a:pt x="43" y="338"/>
                  </a:lnTo>
                  <a:lnTo>
                    <a:pt x="48" y="317"/>
                  </a:lnTo>
                  <a:lnTo>
                    <a:pt x="50" y="317"/>
                  </a:lnTo>
                  <a:lnTo>
                    <a:pt x="51" y="317"/>
                  </a:lnTo>
                  <a:lnTo>
                    <a:pt x="48" y="342"/>
                  </a:lnTo>
                  <a:close/>
                  <a:moveTo>
                    <a:pt x="43" y="338"/>
                  </a:moveTo>
                  <a:lnTo>
                    <a:pt x="42" y="338"/>
                  </a:lnTo>
                  <a:lnTo>
                    <a:pt x="40" y="338"/>
                  </a:lnTo>
                  <a:lnTo>
                    <a:pt x="39" y="338"/>
                  </a:lnTo>
                  <a:lnTo>
                    <a:pt x="37" y="338"/>
                  </a:lnTo>
                  <a:lnTo>
                    <a:pt x="43" y="317"/>
                  </a:lnTo>
                  <a:lnTo>
                    <a:pt x="45" y="317"/>
                  </a:lnTo>
                  <a:lnTo>
                    <a:pt x="46" y="317"/>
                  </a:lnTo>
                  <a:lnTo>
                    <a:pt x="48" y="317"/>
                  </a:lnTo>
                  <a:lnTo>
                    <a:pt x="43" y="338"/>
                  </a:lnTo>
                  <a:close/>
                  <a:moveTo>
                    <a:pt x="37" y="338"/>
                  </a:moveTo>
                  <a:lnTo>
                    <a:pt x="33" y="338"/>
                  </a:lnTo>
                  <a:lnTo>
                    <a:pt x="31" y="336"/>
                  </a:lnTo>
                  <a:lnTo>
                    <a:pt x="30" y="335"/>
                  </a:lnTo>
                  <a:lnTo>
                    <a:pt x="26" y="335"/>
                  </a:lnTo>
                  <a:lnTo>
                    <a:pt x="22" y="335"/>
                  </a:lnTo>
                  <a:lnTo>
                    <a:pt x="19" y="335"/>
                  </a:lnTo>
                  <a:lnTo>
                    <a:pt x="17" y="335"/>
                  </a:lnTo>
                  <a:lnTo>
                    <a:pt x="28" y="310"/>
                  </a:lnTo>
                  <a:lnTo>
                    <a:pt x="30" y="311"/>
                  </a:lnTo>
                  <a:lnTo>
                    <a:pt x="31" y="311"/>
                  </a:lnTo>
                  <a:lnTo>
                    <a:pt x="34" y="313"/>
                  </a:lnTo>
                  <a:lnTo>
                    <a:pt x="37" y="314"/>
                  </a:lnTo>
                  <a:lnTo>
                    <a:pt x="39" y="314"/>
                  </a:lnTo>
                  <a:lnTo>
                    <a:pt x="40" y="315"/>
                  </a:lnTo>
                  <a:lnTo>
                    <a:pt x="43" y="317"/>
                  </a:lnTo>
                  <a:lnTo>
                    <a:pt x="37" y="338"/>
                  </a:lnTo>
                  <a:close/>
                  <a:moveTo>
                    <a:pt x="17" y="335"/>
                  </a:moveTo>
                  <a:lnTo>
                    <a:pt x="17" y="331"/>
                  </a:lnTo>
                  <a:lnTo>
                    <a:pt x="25" y="320"/>
                  </a:lnTo>
                  <a:lnTo>
                    <a:pt x="17" y="335"/>
                  </a:lnTo>
                  <a:close/>
                  <a:moveTo>
                    <a:pt x="17" y="331"/>
                  </a:moveTo>
                  <a:lnTo>
                    <a:pt x="16" y="331"/>
                  </a:lnTo>
                  <a:lnTo>
                    <a:pt x="14" y="331"/>
                  </a:lnTo>
                  <a:lnTo>
                    <a:pt x="11" y="329"/>
                  </a:lnTo>
                  <a:lnTo>
                    <a:pt x="9" y="328"/>
                  </a:lnTo>
                  <a:lnTo>
                    <a:pt x="8" y="328"/>
                  </a:lnTo>
                  <a:lnTo>
                    <a:pt x="17" y="310"/>
                  </a:lnTo>
                  <a:lnTo>
                    <a:pt x="19" y="310"/>
                  </a:lnTo>
                  <a:lnTo>
                    <a:pt x="20" y="310"/>
                  </a:lnTo>
                  <a:lnTo>
                    <a:pt x="22" y="310"/>
                  </a:lnTo>
                  <a:lnTo>
                    <a:pt x="23" y="310"/>
                  </a:lnTo>
                  <a:lnTo>
                    <a:pt x="26" y="310"/>
                  </a:lnTo>
                  <a:lnTo>
                    <a:pt x="28" y="310"/>
                  </a:lnTo>
                  <a:lnTo>
                    <a:pt x="17" y="331"/>
                  </a:lnTo>
                  <a:close/>
                  <a:moveTo>
                    <a:pt x="8" y="328"/>
                  </a:moveTo>
                  <a:lnTo>
                    <a:pt x="0" y="328"/>
                  </a:lnTo>
                  <a:lnTo>
                    <a:pt x="0" y="317"/>
                  </a:lnTo>
                  <a:lnTo>
                    <a:pt x="13" y="317"/>
                  </a:lnTo>
                  <a:lnTo>
                    <a:pt x="8" y="328"/>
                  </a:lnTo>
                  <a:close/>
                  <a:moveTo>
                    <a:pt x="0" y="317"/>
                  </a:moveTo>
                  <a:lnTo>
                    <a:pt x="0" y="306"/>
                  </a:lnTo>
                  <a:lnTo>
                    <a:pt x="25" y="306"/>
                  </a:lnTo>
                  <a:lnTo>
                    <a:pt x="25" y="317"/>
                  </a:lnTo>
                  <a:lnTo>
                    <a:pt x="0" y="317"/>
                  </a:lnTo>
                  <a:close/>
                  <a:moveTo>
                    <a:pt x="0" y="306"/>
                  </a:moveTo>
                  <a:lnTo>
                    <a:pt x="0" y="281"/>
                  </a:lnTo>
                  <a:lnTo>
                    <a:pt x="25" y="281"/>
                  </a:lnTo>
                  <a:lnTo>
                    <a:pt x="25" y="306"/>
                  </a:lnTo>
                  <a:lnTo>
                    <a:pt x="0" y="306"/>
                  </a:lnTo>
                  <a:close/>
                  <a:moveTo>
                    <a:pt x="0" y="281"/>
                  </a:moveTo>
                  <a:lnTo>
                    <a:pt x="0" y="249"/>
                  </a:lnTo>
                  <a:lnTo>
                    <a:pt x="25" y="249"/>
                  </a:lnTo>
                  <a:lnTo>
                    <a:pt x="25" y="281"/>
                  </a:lnTo>
                  <a:lnTo>
                    <a:pt x="0" y="281"/>
                  </a:lnTo>
                  <a:close/>
                  <a:moveTo>
                    <a:pt x="0" y="249"/>
                  </a:moveTo>
                  <a:lnTo>
                    <a:pt x="0" y="235"/>
                  </a:lnTo>
                  <a:lnTo>
                    <a:pt x="25" y="235"/>
                  </a:lnTo>
                  <a:lnTo>
                    <a:pt x="25" y="249"/>
                  </a:lnTo>
                  <a:lnTo>
                    <a:pt x="0" y="249"/>
                  </a:lnTo>
                  <a:close/>
                  <a:moveTo>
                    <a:pt x="0" y="235"/>
                  </a:moveTo>
                  <a:lnTo>
                    <a:pt x="0" y="217"/>
                  </a:lnTo>
                  <a:lnTo>
                    <a:pt x="25" y="217"/>
                  </a:lnTo>
                  <a:lnTo>
                    <a:pt x="25" y="235"/>
                  </a:lnTo>
                  <a:lnTo>
                    <a:pt x="0" y="235"/>
                  </a:lnTo>
                  <a:close/>
                  <a:moveTo>
                    <a:pt x="0" y="217"/>
                  </a:moveTo>
                  <a:lnTo>
                    <a:pt x="0" y="192"/>
                  </a:lnTo>
                  <a:lnTo>
                    <a:pt x="25" y="192"/>
                  </a:lnTo>
                  <a:lnTo>
                    <a:pt x="25" y="217"/>
                  </a:lnTo>
                  <a:lnTo>
                    <a:pt x="0" y="217"/>
                  </a:lnTo>
                  <a:close/>
                  <a:moveTo>
                    <a:pt x="0" y="192"/>
                  </a:moveTo>
                  <a:lnTo>
                    <a:pt x="0" y="181"/>
                  </a:lnTo>
                  <a:lnTo>
                    <a:pt x="25" y="181"/>
                  </a:lnTo>
                  <a:lnTo>
                    <a:pt x="25" y="192"/>
                  </a:lnTo>
                  <a:lnTo>
                    <a:pt x="0" y="192"/>
                  </a:lnTo>
                  <a:close/>
                  <a:moveTo>
                    <a:pt x="0" y="181"/>
                  </a:moveTo>
                  <a:lnTo>
                    <a:pt x="0" y="164"/>
                  </a:lnTo>
                  <a:lnTo>
                    <a:pt x="20" y="171"/>
                  </a:lnTo>
                  <a:lnTo>
                    <a:pt x="13" y="181"/>
                  </a:lnTo>
                  <a:lnTo>
                    <a:pt x="0" y="181"/>
                  </a:lnTo>
                  <a:close/>
                  <a:moveTo>
                    <a:pt x="20" y="171"/>
                  </a:moveTo>
                  <a:lnTo>
                    <a:pt x="28" y="175"/>
                  </a:lnTo>
                  <a:lnTo>
                    <a:pt x="17" y="196"/>
                  </a:lnTo>
                  <a:lnTo>
                    <a:pt x="16" y="195"/>
                  </a:lnTo>
                  <a:lnTo>
                    <a:pt x="14" y="193"/>
                  </a:lnTo>
                  <a:lnTo>
                    <a:pt x="13" y="193"/>
                  </a:lnTo>
                  <a:lnTo>
                    <a:pt x="11" y="193"/>
                  </a:lnTo>
                  <a:lnTo>
                    <a:pt x="9" y="192"/>
                  </a:lnTo>
                  <a:lnTo>
                    <a:pt x="8" y="192"/>
                  </a:lnTo>
                  <a:lnTo>
                    <a:pt x="20" y="171"/>
                  </a:lnTo>
                  <a:close/>
                  <a:moveTo>
                    <a:pt x="17" y="196"/>
                  </a:moveTo>
                  <a:lnTo>
                    <a:pt x="20" y="185"/>
                  </a:lnTo>
                  <a:lnTo>
                    <a:pt x="17" y="196"/>
                  </a:lnTo>
                  <a:close/>
                  <a:moveTo>
                    <a:pt x="28" y="175"/>
                  </a:moveTo>
                  <a:lnTo>
                    <a:pt x="17" y="196"/>
                  </a:lnTo>
                  <a:lnTo>
                    <a:pt x="28" y="175"/>
                  </a:lnTo>
                  <a:close/>
                  <a:moveTo>
                    <a:pt x="28" y="175"/>
                  </a:moveTo>
                  <a:lnTo>
                    <a:pt x="20" y="185"/>
                  </a:lnTo>
                  <a:lnTo>
                    <a:pt x="28" y="175"/>
                  </a:lnTo>
                  <a:close/>
                  <a:moveTo>
                    <a:pt x="28" y="175"/>
                  </a:moveTo>
                  <a:lnTo>
                    <a:pt x="20" y="196"/>
                  </a:lnTo>
                  <a:lnTo>
                    <a:pt x="17" y="196"/>
                  </a:lnTo>
                  <a:lnTo>
                    <a:pt x="28" y="175"/>
                  </a:lnTo>
                  <a:close/>
                  <a:moveTo>
                    <a:pt x="20" y="196"/>
                  </a:moveTo>
                  <a:lnTo>
                    <a:pt x="25" y="185"/>
                  </a:lnTo>
                  <a:lnTo>
                    <a:pt x="20" y="196"/>
                  </a:lnTo>
                  <a:close/>
                  <a:moveTo>
                    <a:pt x="28" y="175"/>
                  </a:moveTo>
                  <a:lnTo>
                    <a:pt x="31" y="175"/>
                  </a:lnTo>
                  <a:lnTo>
                    <a:pt x="25" y="196"/>
                  </a:lnTo>
                  <a:lnTo>
                    <a:pt x="20" y="196"/>
                  </a:lnTo>
                  <a:lnTo>
                    <a:pt x="28" y="175"/>
                  </a:lnTo>
                  <a:close/>
                  <a:moveTo>
                    <a:pt x="25" y="196"/>
                  </a:moveTo>
                  <a:lnTo>
                    <a:pt x="28" y="185"/>
                  </a:lnTo>
                  <a:lnTo>
                    <a:pt x="25" y="196"/>
                  </a:lnTo>
                  <a:close/>
                  <a:moveTo>
                    <a:pt x="31" y="175"/>
                  </a:moveTo>
                  <a:lnTo>
                    <a:pt x="34" y="175"/>
                  </a:lnTo>
                  <a:lnTo>
                    <a:pt x="36" y="175"/>
                  </a:lnTo>
                  <a:lnTo>
                    <a:pt x="37" y="177"/>
                  </a:lnTo>
                  <a:lnTo>
                    <a:pt x="40" y="177"/>
                  </a:lnTo>
                  <a:lnTo>
                    <a:pt x="46" y="179"/>
                  </a:lnTo>
                  <a:lnTo>
                    <a:pt x="51" y="181"/>
                  </a:lnTo>
                  <a:lnTo>
                    <a:pt x="43" y="203"/>
                  </a:lnTo>
                  <a:lnTo>
                    <a:pt x="40" y="202"/>
                  </a:lnTo>
                  <a:lnTo>
                    <a:pt x="37" y="200"/>
                  </a:lnTo>
                  <a:lnTo>
                    <a:pt x="33" y="199"/>
                  </a:lnTo>
                  <a:lnTo>
                    <a:pt x="31" y="199"/>
                  </a:lnTo>
                  <a:lnTo>
                    <a:pt x="28" y="197"/>
                  </a:lnTo>
                  <a:lnTo>
                    <a:pt x="26" y="197"/>
                  </a:lnTo>
                  <a:lnTo>
                    <a:pt x="25" y="196"/>
                  </a:lnTo>
                  <a:lnTo>
                    <a:pt x="31" y="175"/>
                  </a:lnTo>
                  <a:close/>
                  <a:moveTo>
                    <a:pt x="43" y="203"/>
                  </a:moveTo>
                  <a:lnTo>
                    <a:pt x="48" y="192"/>
                  </a:lnTo>
                  <a:lnTo>
                    <a:pt x="43" y="203"/>
                  </a:lnTo>
                  <a:close/>
                  <a:moveTo>
                    <a:pt x="51" y="181"/>
                  </a:moveTo>
                  <a:lnTo>
                    <a:pt x="53" y="181"/>
                  </a:lnTo>
                  <a:lnTo>
                    <a:pt x="54" y="181"/>
                  </a:lnTo>
                  <a:lnTo>
                    <a:pt x="57" y="181"/>
                  </a:lnTo>
                  <a:lnTo>
                    <a:pt x="60" y="181"/>
                  </a:lnTo>
                  <a:lnTo>
                    <a:pt x="56" y="203"/>
                  </a:lnTo>
                  <a:lnTo>
                    <a:pt x="43" y="203"/>
                  </a:lnTo>
                  <a:lnTo>
                    <a:pt x="51" y="181"/>
                  </a:lnTo>
                  <a:close/>
                  <a:moveTo>
                    <a:pt x="60" y="181"/>
                  </a:moveTo>
                  <a:lnTo>
                    <a:pt x="60" y="181"/>
                  </a:lnTo>
                  <a:lnTo>
                    <a:pt x="62" y="181"/>
                  </a:lnTo>
                  <a:lnTo>
                    <a:pt x="65" y="181"/>
                  </a:lnTo>
                  <a:lnTo>
                    <a:pt x="68" y="181"/>
                  </a:lnTo>
                  <a:lnTo>
                    <a:pt x="63" y="207"/>
                  </a:lnTo>
                  <a:lnTo>
                    <a:pt x="62" y="207"/>
                  </a:lnTo>
                  <a:lnTo>
                    <a:pt x="60" y="206"/>
                  </a:lnTo>
                  <a:lnTo>
                    <a:pt x="59" y="204"/>
                  </a:lnTo>
                  <a:lnTo>
                    <a:pt x="57" y="204"/>
                  </a:lnTo>
                  <a:lnTo>
                    <a:pt x="56" y="203"/>
                  </a:lnTo>
                  <a:lnTo>
                    <a:pt x="60" y="181"/>
                  </a:lnTo>
                  <a:close/>
                  <a:moveTo>
                    <a:pt x="68" y="181"/>
                  </a:moveTo>
                  <a:lnTo>
                    <a:pt x="68" y="192"/>
                  </a:lnTo>
                  <a:lnTo>
                    <a:pt x="68" y="181"/>
                  </a:lnTo>
                  <a:close/>
                  <a:moveTo>
                    <a:pt x="68" y="181"/>
                  </a:moveTo>
                  <a:lnTo>
                    <a:pt x="71" y="181"/>
                  </a:lnTo>
                  <a:lnTo>
                    <a:pt x="73" y="181"/>
                  </a:lnTo>
                  <a:lnTo>
                    <a:pt x="74" y="181"/>
                  </a:lnTo>
                  <a:lnTo>
                    <a:pt x="76" y="181"/>
                  </a:lnTo>
                  <a:lnTo>
                    <a:pt x="76" y="207"/>
                  </a:lnTo>
                  <a:lnTo>
                    <a:pt x="63" y="207"/>
                  </a:lnTo>
                  <a:lnTo>
                    <a:pt x="68" y="181"/>
                  </a:lnTo>
                  <a:close/>
                  <a:moveTo>
                    <a:pt x="76" y="181"/>
                  </a:moveTo>
                  <a:lnTo>
                    <a:pt x="77" y="182"/>
                  </a:lnTo>
                  <a:lnTo>
                    <a:pt x="79" y="183"/>
                  </a:lnTo>
                  <a:lnTo>
                    <a:pt x="80" y="183"/>
                  </a:lnTo>
                  <a:lnTo>
                    <a:pt x="82" y="185"/>
                  </a:lnTo>
                  <a:lnTo>
                    <a:pt x="85" y="185"/>
                  </a:lnTo>
                  <a:lnTo>
                    <a:pt x="88" y="185"/>
                  </a:lnTo>
                  <a:lnTo>
                    <a:pt x="88" y="207"/>
                  </a:lnTo>
                  <a:lnTo>
                    <a:pt x="76" y="207"/>
                  </a:lnTo>
                  <a:lnTo>
                    <a:pt x="76" y="181"/>
                  </a:lnTo>
                  <a:close/>
                  <a:moveTo>
                    <a:pt x="91" y="207"/>
                  </a:moveTo>
                  <a:lnTo>
                    <a:pt x="88" y="207"/>
                  </a:lnTo>
                  <a:lnTo>
                    <a:pt x="88" y="196"/>
                  </a:lnTo>
                  <a:lnTo>
                    <a:pt x="91" y="207"/>
                  </a:lnTo>
                  <a:close/>
                  <a:moveTo>
                    <a:pt x="83" y="185"/>
                  </a:moveTo>
                  <a:lnTo>
                    <a:pt x="88" y="185"/>
                  </a:lnTo>
                  <a:lnTo>
                    <a:pt x="91" y="207"/>
                  </a:lnTo>
                  <a:lnTo>
                    <a:pt x="83" y="185"/>
                  </a:lnTo>
                  <a:close/>
                  <a:moveTo>
                    <a:pt x="88" y="185"/>
                  </a:moveTo>
                  <a:lnTo>
                    <a:pt x="88" y="196"/>
                  </a:lnTo>
                  <a:lnTo>
                    <a:pt x="88" y="185"/>
                  </a:lnTo>
                  <a:close/>
                  <a:moveTo>
                    <a:pt x="88" y="185"/>
                  </a:moveTo>
                  <a:lnTo>
                    <a:pt x="91" y="181"/>
                  </a:lnTo>
                  <a:lnTo>
                    <a:pt x="96" y="207"/>
                  </a:lnTo>
                  <a:lnTo>
                    <a:pt x="91" y="207"/>
                  </a:lnTo>
                  <a:lnTo>
                    <a:pt x="88" y="185"/>
                  </a:lnTo>
                  <a:close/>
                  <a:moveTo>
                    <a:pt x="91" y="181"/>
                  </a:moveTo>
                  <a:lnTo>
                    <a:pt x="94" y="181"/>
                  </a:lnTo>
                  <a:lnTo>
                    <a:pt x="97" y="181"/>
                  </a:lnTo>
                  <a:lnTo>
                    <a:pt x="100" y="181"/>
                  </a:lnTo>
                  <a:lnTo>
                    <a:pt x="103" y="181"/>
                  </a:lnTo>
                  <a:lnTo>
                    <a:pt x="105" y="179"/>
                  </a:lnTo>
                  <a:lnTo>
                    <a:pt x="108" y="179"/>
                  </a:lnTo>
                  <a:lnTo>
                    <a:pt x="111" y="178"/>
                  </a:lnTo>
                  <a:lnTo>
                    <a:pt x="114" y="203"/>
                  </a:lnTo>
                  <a:lnTo>
                    <a:pt x="111" y="203"/>
                  </a:lnTo>
                  <a:lnTo>
                    <a:pt x="110" y="203"/>
                  </a:lnTo>
                  <a:lnTo>
                    <a:pt x="105" y="203"/>
                  </a:lnTo>
                  <a:lnTo>
                    <a:pt x="102" y="204"/>
                  </a:lnTo>
                  <a:lnTo>
                    <a:pt x="100" y="204"/>
                  </a:lnTo>
                  <a:lnTo>
                    <a:pt x="99" y="206"/>
                  </a:lnTo>
                  <a:lnTo>
                    <a:pt x="96" y="207"/>
                  </a:lnTo>
                  <a:lnTo>
                    <a:pt x="91" y="181"/>
                  </a:lnTo>
                  <a:close/>
                  <a:moveTo>
                    <a:pt x="111" y="178"/>
                  </a:moveTo>
                  <a:lnTo>
                    <a:pt x="111" y="189"/>
                  </a:lnTo>
                  <a:lnTo>
                    <a:pt x="111" y="178"/>
                  </a:lnTo>
                  <a:close/>
                  <a:moveTo>
                    <a:pt x="111" y="178"/>
                  </a:moveTo>
                  <a:lnTo>
                    <a:pt x="114" y="203"/>
                  </a:lnTo>
                  <a:lnTo>
                    <a:pt x="111" y="178"/>
                  </a:lnTo>
                  <a:close/>
                  <a:moveTo>
                    <a:pt x="114" y="203"/>
                  </a:moveTo>
                  <a:lnTo>
                    <a:pt x="111" y="189"/>
                  </a:lnTo>
                  <a:lnTo>
                    <a:pt x="114" y="203"/>
                  </a:lnTo>
                  <a:close/>
                  <a:moveTo>
                    <a:pt x="111" y="178"/>
                  </a:moveTo>
                  <a:lnTo>
                    <a:pt x="120" y="177"/>
                  </a:lnTo>
                  <a:lnTo>
                    <a:pt x="130" y="175"/>
                  </a:lnTo>
                  <a:lnTo>
                    <a:pt x="139" y="174"/>
                  </a:lnTo>
                  <a:lnTo>
                    <a:pt x="150" y="171"/>
                  </a:lnTo>
                  <a:lnTo>
                    <a:pt x="160" y="170"/>
                  </a:lnTo>
                  <a:lnTo>
                    <a:pt x="170" y="167"/>
                  </a:lnTo>
                  <a:lnTo>
                    <a:pt x="180" y="165"/>
                  </a:lnTo>
                  <a:lnTo>
                    <a:pt x="193" y="163"/>
                  </a:lnTo>
                  <a:lnTo>
                    <a:pt x="204" y="161"/>
                  </a:lnTo>
                  <a:lnTo>
                    <a:pt x="216" y="158"/>
                  </a:lnTo>
                  <a:lnTo>
                    <a:pt x="228" y="157"/>
                  </a:lnTo>
                  <a:lnTo>
                    <a:pt x="240" y="154"/>
                  </a:lnTo>
                  <a:lnTo>
                    <a:pt x="251" y="152"/>
                  </a:lnTo>
                  <a:lnTo>
                    <a:pt x="265" y="150"/>
                  </a:lnTo>
                  <a:lnTo>
                    <a:pt x="277" y="147"/>
                  </a:lnTo>
                  <a:lnTo>
                    <a:pt x="291" y="145"/>
                  </a:lnTo>
                  <a:lnTo>
                    <a:pt x="316" y="140"/>
                  </a:lnTo>
                  <a:lnTo>
                    <a:pt x="344" y="135"/>
                  </a:lnTo>
                  <a:lnTo>
                    <a:pt x="373" y="129"/>
                  </a:lnTo>
                  <a:lnTo>
                    <a:pt x="401" y="124"/>
                  </a:lnTo>
                  <a:lnTo>
                    <a:pt x="430" y="120"/>
                  </a:lnTo>
                  <a:lnTo>
                    <a:pt x="458" y="114"/>
                  </a:lnTo>
                  <a:lnTo>
                    <a:pt x="487" y="108"/>
                  </a:lnTo>
                  <a:lnTo>
                    <a:pt x="518" y="104"/>
                  </a:lnTo>
                  <a:lnTo>
                    <a:pt x="521" y="125"/>
                  </a:lnTo>
                  <a:lnTo>
                    <a:pt x="491" y="129"/>
                  </a:lnTo>
                  <a:lnTo>
                    <a:pt x="462" y="135"/>
                  </a:lnTo>
                  <a:lnTo>
                    <a:pt x="433" y="140"/>
                  </a:lnTo>
                  <a:lnTo>
                    <a:pt x="404" y="146"/>
                  </a:lnTo>
                  <a:lnTo>
                    <a:pt x="376" y="152"/>
                  </a:lnTo>
                  <a:lnTo>
                    <a:pt x="348" y="157"/>
                  </a:lnTo>
                  <a:lnTo>
                    <a:pt x="321" y="163"/>
                  </a:lnTo>
                  <a:lnTo>
                    <a:pt x="294" y="168"/>
                  </a:lnTo>
                  <a:lnTo>
                    <a:pt x="282" y="171"/>
                  </a:lnTo>
                  <a:lnTo>
                    <a:pt x="268" y="174"/>
                  </a:lnTo>
                  <a:lnTo>
                    <a:pt x="256" y="175"/>
                  </a:lnTo>
                  <a:lnTo>
                    <a:pt x="244" y="178"/>
                  </a:lnTo>
                  <a:lnTo>
                    <a:pt x="231" y="181"/>
                  </a:lnTo>
                  <a:lnTo>
                    <a:pt x="219" y="182"/>
                  </a:lnTo>
                  <a:lnTo>
                    <a:pt x="208" y="185"/>
                  </a:lnTo>
                  <a:lnTo>
                    <a:pt x="196" y="188"/>
                  </a:lnTo>
                  <a:lnTo>
                    <a:pt x="185" y="189"/>
                  </a:lnTo>
                  <a:lnTo>
                    <a:pt x="174" y="192"/>
                  </a:lnTo>
                  <a:lnTo>
                    <a:pt x="163" y="193"/>
                  </a:lnTo>
                  <a:lnTo>
                    <a:pt x="153" y="196"/>
                  </a:lnTo>
                  <a:lnTo>
                    <a:pt x="143" y="197"/>
                  </a:lnTo>
                  <a:lnTo>
                    <a:pt x="133" y="199"/>
                  </a:lnTo>
                  <a:lnTo>
                    <a:pt x="123" y="202"/>
                  </a:lnTo>
                  <a:lnTo>
                    <a:pt x="114" y="203"/>
                  </a:lnTo>
                  <a:lnTo>
                    <a:pt x="111" y="178"/>
                  </a:lnTo>
                  <a:close/>
                  <a:moveTo>
                    <a:pt x="518" y="104"/>
                  </a:moveTo>
                  <a:lnTo>
                    <a:pt x="556" y="96"/>
                  </a:lnTo>
                  <a:lnTo>
                    <a:pt x="593" y="89"/>
                  </a:lnTo>
                  <a:lnTo>
                    <a:pt x="632" y="82"/>
                  </a:lnTo>
                  <a:lnTo>
                    <a:pt x="670" y="74"/>
                  </a:lnTo>
                  <a:lnTo>
                    <a:pt x="707" y="67"/>
                  </a:lnTo>
                  <a:lnTo>
                    <a:pt x="726" y="64"/>
                  </a:lnTo>
                  <a:lnTo>
                    <a:pt x="744" y="60"/>
                  </a:lnTo>
                  <a:lnTo>
                    <a:pt x="761" y="57"/>
                  </a:lnTo>
                  <a:lnTo>
                    <a:pt x="779" y="53"/>
                  </a:lnTo>
                  <a:lnTo>
                    <a:pt x="796" y="50"/>
                  </a:lnTo>
                  <a:lnTo>
                    <a:pt x="813" y="47"/>
                  </a:lnTo>
                  <a:lnTo>
                    <a:pt x="830" y="45"/>
                  </a:lnTo>
                  <a:lnTo>
                    <a:pt x="847" y="40"/>
                  </a:lnTo>
                  <a:lnTo>
                    <a:pt x="864" y="38"/>
                  </a:lnTo>
                  <a:lnTo>
                    <a:pt x="880" y="35"/>
                  </a:lnTo>
                  <a:lnTo>
                    <a:pt x="895" y="32"/>
                  </a:lnTo>
                  <a:lnTo>
                    <a:pt x="910" y="28"/>
                  </a:lnTo>
                  <a:lnTo>
                    <a:pt x="924" y="25"/>
                  </a:lnTo>
                  <a:lnTo>
                    <a:pt x="938" y="22"/>
                  </a:lnTo>
                  <a:lnTo>
                    <a:pt x="952" y="20"/>
                  </a:lnTo>
                  <a:lnTo>
                    <a:pt x="966" y="18"/>
                  </a:lnTo>
                  <a:lnTo>
                    <a:pt x="978" y="15"/>
                  </a:lnTo>
                  <a:lnTo>
                    <a:pt x="990" y="13"/>
                  </a:lnTo>
                  <a:lnTo>
                    <a:pt x="1003" y="10"/>
                  </a:lnTo>
                  <a:lnTo>
                    <a:pt x="1013" y="8"/>
                  </a:lnTo>
                  <a:lnTo>
                    <a:pt x="1023" y="6"/>
                  </a:lnTo>
                  <a:lnTo>
                    <a:pt x="1033" y="4"/>
                  </a:lnTo>
                  <a:lnTo>
                    <a:pt x="1038" y="29"/>
                  </a:lnTo>
                  <a:lnTo>
                    <a:pt x="1027" y="31"/>
                  </a:lnTo>
                  <a:lnTo>
                    <a:pt x="1017" y="32"/>
                  </a:lnTo>
                  <a:lnTo>
                    <a:pt x="1006" y="35"/>
                  </a:lnTo>
                  <a:lnTo>
                    <a:pt x="995" y="36"/>
                  </a:lnTo>
                  <a:lnTo>
                    <a:pt x="983" y="39"/>
                  </a:lnTo>
                  <a:lnTo>
                    <a:pt x="969" y="40"/>
                  </a:lnTo>
                  <a:lnTo>
                    <a:pt x="957" y="43"/>
                  </a:lnTo>
                  <a:lnTo>
                    <a:pt x="943" y="46"/>
                  </a:lnTo>
                  <a:lnTo>
                    <a:pt x="929" y="47"/>
                  </a:lnTo>
                  <a:lnTo>
                    <a:pt x="913" y="52"/>
                  </a:lnTo>
                  <a:lnTo>
                    <a:pt x="898" y="53"/>
                  </a:lnTo>
                  <a:lnTo>
                    <a:pt x="883" y="56"/>
                  </a:lnTo>
                  <a:lnTo>
                    <a:pt x="867" y="60"/>
                  </a:lnTo>
                  <a:lnTo>
                    <a:pt x="852" y="63"/>
                  </a:lnTo>
                  <a:lnTo>
                    <a:pt x="835" y="65"/>
                  </a:lnTo>
                  <a:lnTo>
                    <a:pt x="818" y="68"/>
                  </a:lnTo>
                  <a:lnTo>
                    <a:pt x="799" y="72"/>
                  </a:lnTo>
                  <a:lnTo>
                    <a:pt x="784" y="75"/>
                  </a:lnTo>
                  <a:lnTo>
                    <a:pt x="766" y="78"/>
                  </a:lnTo>
                  <a:lnTo>
                    <a:pt x="747" y="82"/>
                  </a:lnTo>
                  <a:lnTo>
                    <a:pt x="729" y="85"/>
                  </a:lnTo>
                  <a:lnTo>
                    <a:pt x="712" y="89"/>
                  </a:lnTo>
                  <a:lnTo>
                    <a:pt x="673" y="96"/>
                  </a:lnTo>
                  <a:lnTo>
                    <a:pt x="636" y="103"/>
                  </a:lnTo>
                  <a:lnTo>
                    <a:pt x="598" y="110"/>
                  </a:lnTo>
                  <a:lnTo>
                    <a:pt x="559" y="117"/>
                  </a:lnTo>
                  <a:lnTo>
                    <a:pt x="521" y="125"/>
                  </a:lnTo>
                  <a:lnTo>
                    <a:pt x="518" y="104"/>
                  </a:lnTo>
                  <a:close/>
                  <a:moveTo>
                    <a:pt x="1033" y="4"/>
                  </a:moveTo>
                  <a:lnTo>
                    <a:pt x="1038" y="14"/>
                  </a:lnTo>
                  <a:lnTo>
                    <a:pt x="1033" y="4"/>
                  </a:lnTo>
                  <a:close/>
                  <a:moveTo>
                    <a:pt x="1033" y="4"/>
                  </a:moveTo>
                  <a:lnTo>
                    <a:pt x="1038" y="29"/>
                  </a:lnTo>
                  <a:lnTo>
                    <a:pt x="1033" y="4"/>
                  </a:lnTo>
                  <a:close/>
                  <a:moveTo>
                    <a:pt x="1033" y="4"/>
                  </a:moveTo>
                  <a:lnTo>
                    <a:pt x="1037" y="3"/>
                  </a:lnTo>
                  <a:lnTo>
                    <a:pt x="1040" y="3"/>
                  </a:lnTo>
                  <a:lnTo>
                    <a:pt x="1046" y="2"/>
                  </a:lnTo>
                  <a:lnTo>
                    <a:pt x="1052" y="0"/>
                  </a:lnTo>
                  <a:lnTo>
                    <a:pt x="1055" y="0"/>
                  </a:lnTo>
                  <a:lnTo>
                    <a:pt x="1058" y="0"/>
                  </a:lnTo>
                  <a:lnTo>
                    <a:pt x="1061" y="25"/>
                  </a:lnTo>
                  <a:lnTo>
                    <a:pt x="1055" y="25"/>
                  </a:lnTo>
                  <a:lnTo>
                    <a:pt x="1049" y="25"/>
                  </a:lnTo>
                  <a:lnTo>
                    <a:pt x="1046" y="27"/>
                  </a:lnTo>
                  <a:lnTo>
                    <a:pt x="1043" y="27"/>
                  </a:lnTo>
                  <a:lnTo>
                    <a:pt x="1040" y="28"/>
                  </a:lnTo>
                  <a:lnTo>
                    <a:pt x="1038" y="29"/>
                  </a:lnTo>
                  <a:lnTo>
                    <a:pt x="1033" y="4"/>
                  </a:lnTo>
                  <a:close/>
                  <a:moveTo>
                    <a:pt x="1058" y="0"/>
                  </a:moveTo>
                  <a:lnTo>
                    <a:pt x="1061" y="0"/>
                  </a:lnTo>
                  <a:lnTo>
                    <a:pt x="1058" y="11"/>
                  </a:lnTo>
                  <a:lnTo>
                    <a:pt x="1058" y="0"/>
                  </a:lnTo>
                  <a:close/>
                  <a:moveTo>
                    <a:pt x="1061" y="0"/>
                  </a:moveTo>
                  <a:lnTo>
                    <a:pt x="1058" y="25"/>
                  </a:lnTo>
                  <a:lnTo>
                    <a:pt x="1061" y="0"/>
                  </a:lnTo>
                  <a:close/>
                  <a:moveTo>
                    <a:pt x="1061" y="0"/>
                  </a:moveTo>
                  <a:lnTo>
                    <a:pt x="1063" y="0"/>
                  </a:lnTo>
                  <a:lnTo>
                    <a:pt x="1064" y="0"/>
                  </a:lnTo>
                  <a:lnTo>
                    <a:pt x="1066" y="0"/>
                  </a:lnTo>
                  <a:lnTo>
                    <a:pt x="1061" y="25"/>
                  </a:lnTo>
                  <a:lnTo>
                    <a:pt x="1060" y="25"/>
                  </a:lnTo>
                  <a:lnTo>
                    <a:pt x="1058" y="25"/>
                  </a:lnTo>
                  <a:lnTo>
                    <a:pt x="1061" y="0"/>
                  </a:lnTo>
                  <a:close/>
                  <a:moveTo>
                    <a:pt x="1066" y="0"/>
                  </a:moveTo>
                  <a:lnTo>
                    <a:pt x="1067" y="2"/>
                  </a:lnTo>
                  <a:lnTo>
                    <a:pt x="1069" y="3"/>
                  </a:lnTo>
                  <a:lnTo>
                    <a:pt x="1070" y="3"/>
                  </a:lnTo>
                  <a:lnTo>
                    <a:pt x="1072" y="4"/>
                  </a:lnTo>
                  <a:lnTo>
                    <a:pt x="1066" y="25"/>
                  </a:lnTo>
                  <a:lnTo>
                    <a:pt x="1064" y="25"/>
                  </a:lnTo>
                  <a:lnTo>
                    <a:pt x="1063" y="25"/>
                  </a:lnTo>
                  <a:lnTo>
                    <a:pt x="1061" y="25"/>
                  </a:lnTo>
                  <a:lnTo>
                    <a:pt x="1066" y="0"/>
                  </a:lnTo>
                  <a:close/>
                  <a:moveTo>
                    <a:pt x="1072" y="4"/>
                  </a:moveTo>
                  <a:lnTo>
                    <a:pt x="1077" y="4"/>
                  </a:lnTo>
                  <a:lnTo>
                    <a:pt x="1078" y="4"/>
                  </a:lnTo>
                  <a:lnTo>
                    <a:pt x="1081" y="4"/>
                  </a:lnTo>
                  <a:lnTo>
                    <a:pt x="1084" y="6"/>
                  </a:lnTo>
                  <a:lnTo>
                    <a:pt x="1090" y="8"/>
                  </a:lnTo>
                  <a:lnTo>
                    <a:pt x="1097" y="11"/>
                  </a:lnTo>
                  <a:lnTo>
                    <a:pt x="1084" y="32"/>
                  </a:lnTo>
                  <a:lnTo>
                    <a:pt x="1083" y="31"/>
                  </a:lnTo>
                  <a:lnTo>
                    <a:pt x="1081" y="29"/>
                  </a:lnTo>
                  <a:lnTo>
                    <a:pt x="1078" y="28"/>
                  </a:lnTo>
                  <a:lnTo>
                    <a:pt x="1077" y="28"/>
                  </a:lnTo>
                  <a:lnTo>
                    <a:pt x="1074" y="27"/>
                  </a:lnTo>
                  <a:lnTo>
                    <a:pt x="1072" y="25"/>
                  </a:lnTo>
                  <a:lnTo>
                    <a:pt x="1069" y="25"/>
                  </a:lnTo>
                  <a:lnTo>
                    <a:pt x="1066" y="25"/>
                  </a:lnTo>
                  <a:lnTo>
                    <a:pt x="1072" y="4"/>
                  </a:lnTo>
                  <a:close/>
                  <a:moveTo>
                    <a:pt x="1097" y="11"/>
                  </a:moveTo>
                  <a:lnTo>
                    <a:pt x="1089" y="21"/>
                  </a:lnTo>
                  <a:lnTo>
                    <a:pt x="1097" y="11"/>
                  </a:lnTo>
                  <a:close/>
                  <a:moveTo>
                    <a:pt x="1097" y="11"/>
                  </a:moveTo>
                  <a:lnTo>
                    <a:pt x="1098" y="13"/>
                  </a:lnTo>
                  <a:lnTo>
                    <a:pt x="1100" y="14"/>
                  </a:lnTo>
                  <a:lnTo>
                    <a:pt x="1104" y="15"/>
                  </a:lnTo>
                  <a:lnTo>
                    <a:pt x="1106" y="17"/>
                  </a:lnTo>
                  <a:lnTo>
                    <a:pt x="1107" y="17"/>
                  </a:lnTo>
                  <a:lnTo>
                    <a:pt x="1107" y="18"/>
                  </a:lnTo>
                  <a:lnTo>
                    <a:pt x="1109" y="18"/>
                  </a:lnTo>
                  <a:lnTo>
                    <a:pt x="1092" y="36"/>
                  </a:lnTo>
                  <a:lnTo>
                    <a:pt x="1090" y="35"/>
                  </a:lnTo>
                  <a:lnTo>
                    <a:pt x="1089" y="35"/>
                  </a:lnTo>
                  <a:lnTo>
                    <a:pt x="1089" y="33"/>
                  </a:lnTo>
                  <a:lnTo>
                    <a:pt x="1087" y="33"/>
                  </a:lnTo>
                  <a:lnTo>
                    <a:pt x="1086" y="32"/>
                  </a:lnTo>
                  <a:lnTo>
                    <a:pt x="1084" y="31"/>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29"/>
                  </a:lnTo>
                  <a:lnTo>
                    <a:pt x="1112" y="31"/>
                  </a:lnTo>
                  <a:lnTo>
                    <a:pt x="1112" y="32"/>
                  </a:lnTo>
                  <a:lnTo>
                    <a:pt x="1112" y="33"/>
                  </a:lnTo>
                  <a:lnTo>
                    <a:pt x="1112" y="35"/>
                  </a:lnTo>
                  <a:lnTo>
                    <a:pt x="1112" y="36"/>
                  </a:lnTo>
                  <a:lnTo>
                    <a:pt x="1112" y="39"/>
                  </a:lnTo>
                  <a:lnTo>
                    <a:pt x="1112" y="42"/>
                  </a:lnTo>
                  <a:lnTo>
                    <a:pt x="1112" y="45"/>
                  </a:lnTo>
                  <a:lnTo>
                    <a:pt x="1112" y="47"/>
                  </a:lnTo>
                  <a:lnTo>
                    <a:pt x="1112" y="50"/>
                  </a:lnTo>
                  <a:lnTo>
                    <a:pt x="1112" y="53"/>
                  </a:lnTo>
                  <a:lnTo>
                    <a:pt x="1112" y="57"/>
                  </a:lnTo>
                  <a:lnTo>
                    <a:pt x="1089" y="57"/>
                  </a:lnTo>
                  <a:lnTo>
                    <a:pt x="1089" y="53"/>
                  </a:lnTo>
                  <a:lnTo>
                    <a:pt x="1089" y="47"/>
                  </a:lnTo>
                  <a:lnTo>
                    <a:pt x="1089" y="42"/>
                  </a:lnTo>
                  <a:lnTo>
                    <a:pt x="1089" y="38"/>
                  </a:lnTo>
                  <a:lnTo>
                    <a:pt x="1089" y="36"/>
                  </a:lnTo>
                  <a:lnTo>
                    <a:pt x="1089" y="33"/>
                  </a:lnTo>
                  <a:lnTo>
                    <a:pt x="1089" y="32"/>
                  </a:lnTo>
                  <a:lnTo>
                    <a:pt x="1089" y="31"/>
                  </a:lnTo>
                  <a:lnTo>
                    <a:pt x="1089" y="29"/>
                  </a:lnTo>
                  <a:lnTo>
                    <a:pt x="1112" y="29"/>
                  </a:lnTo>
                  <a:close/>
                  <a:moveTo>
                    <a:pt x="1112" y="57"/>
                  </a:moveTo>
                  <a:lnTo>
                    <a:pt x="1100" y="57"/>
                  </a:lnTo>
                  <a:lnTo>
                    <a:pt x="1112" y="57"/>
                  </a:lnTo>
                  <a:close/>
                  <a:moveTo>
                    <a:pt x="1112" y="57"/>
                  </a:moveTo>
                  <a:lnTo>
                    <a:pt x="1112" y="57"/>
                  </a:lnTo>
                  <a:lnTo>
                    <a:pt x="1112" y="58"/>
                  </a:lnTo>
                  <a:lnTo>
                    <a:pt x="1112" y="61"/>
                  </a:lnTo>
                  <a:lnTo>
                    <a:pt x="1112" y="64"/>
                  </a:lnTo>
                  <a:lnTo>
                    <a:pt x="1089" y="64"/>
                  </a:lnTo>
                  <a:lnTo>
                    <a:pt x="1089" y="61"/>
                  </a:lnTo>
                  <a:lnTo>
                    <a:pt x="1089" y="58"/>
                  </a:lnTo>
                  <a:lnTo>
                    <a:pt x="1089" y="57"/>
                  </a:lnTo>
                  <a:lnTo>
                    <a:pt x="1112" y="57"/>
                  </a:lnTo>
                  <a:close/>
                  <a:moveTo>
                    <a:pt x="1112" y="64"/>
                  </a:moveTo>
                  <a:lnTo>
                    <a:pt x="1112" y="71"/>
                  </a:lnTo>
                  <a:lnTo>
                    <a:pt x="1089" y="71"/>
                  </a:lnTo>
                  <a:lnTo>
                    <a:pt x="1089" y="64"/>
                  </a:lnTo>
                  <a:lnTo>
                    <a:pt x="1112" y="64"/>
                  </a:lnTo>
                  <a:close/>
                  <a:moveTo>
                    <a:pt x="1089" y="71"/>
                  </a:moveTo>
                  <a:lnTo>
                    <a:pt x="1100" y="71"/>
                  </a:lnTo>
                  <a:lnTo>
                    <a:pt x="1089" y="71"/>
                  </a:lnTo>
                  <a:close/>
                  <a:moveTo>
                    <a:pt x="1112" y="71"/>
                  </a:moveTo>
                  <a:lnTo>
                    <a:pt x="1112" y="75"/>
                  </a:lnTo>
                  <a:lnTo>
                    <a:pt x="1089" y="75"/>
                  </a:lnTo>
                  <a:lnTo>
                    <a:pt x="1089" y="71"/>
                  </a:lnTo>
                  <a:lnTo>
                    <a:pt x="1112" y="71"/>
                  </a:lnTo>
                  <a:close/>
                  <a:moveTo>
                    <a:pt x="1112" y="75"/>
                  </a:moveTo>
                  <a:lnTo>
                    <a:pt x="1112" y="75"/>
                  </a:lnTo>
                  <a:lnTo>
                    <a:pt x="1112" y="77"/>
                  </a:lnTo>
                  <a:lnTo>
                    <a:pt x="1112" y="79"/>
                  </a:lnTo>
                  <a:lnTo>
                    <a:pt x="1112" y="82"/>
                  </a:lnTo>
                  <a:lnTo>
                    <a:pt x="1089" y="82"/>
                  </a:lnTo>
                  <a:lnTo>
                    <a:pt x="1089" y="79"/>
                  </a:lnTo>
                  <a:lnTo>
                    <a:pt x="1089" y="77"/>
                  </a:lnTo>
                  <a:lnTo>
                    <a:pt x="1089" y="75"/>
                  </a:lnTo>
                  <a:lnTo>
                    <a:pt x="1112" y="75"/>
                  </a:lnTo>
                  <a:close/>
                  <a:moveTo>
                    <a:pt x="1089" y="82"/>
                  </a:moveTo>
                  <a:lnTo>
                    <a:pt x="1100" y="82"/>
                  </a:lnTo>
                  <a:lnTo>
                    <a:pt x="1089" y="82"/>
                  </a:lnTo>
                  <a:close/>
                  <a:moveTo>
                    <a:pt x="1112" y="82"/>
                  </a:moveTo>
                  <a:lnTo>
                    <a:pt x="1112" y="89"/>
                  </a:lnTo>
                  <a:lnTo>
                    <a:pt x="1089" y="89"/>
                  </a:lnTo>
                  <a:lnTo>
                    <a:pt x="1089" y="82"/>
                  </a:lnTo>
                  <a:lnTo>
                    <a:pt x="1112" y="82"/>
                  </a:lnTo>
                  <a:close/>
                  <a:moveTo>
                    <a:pt x="1112" y="89"/>
                  </a:moveTo>
                  <a:lnTo>
                    <a:pt x="1112" y="111"/>
                  </a:lnTo>
                  <a:lnTo>
                    <a:pt x="1089" y="111"/>
                  </a:lnTo>
                  <a:lnTo>
                    <a:pt x="1089" y="89"/>
                  </a:lnTo>
                  <a:lnTo>
                    <a:pt x="1112" y="89"/>
                  </a:lnTo>
                  <a:close/>
                  <a:moveTo>
                    <a:pt x="1112" y="111"/>
                  </a:moveTo>
                  <a:lnTo>
                    <a:pt x="1112" y="128"/>
                  </a:lnTo>
                  <a:lnTo>
                    <a:pt x="1089" y="128"/>
                  </a:lnTo>
                  <a:lnTo>
                    <a:pt x="1089" y="111"/>
                  </a:lnTo>
                  <a:lnTo>
                    <a:pt x="1112" y="111"/>
                  </a:lnTo>
                  <a:close/>
                  <a:moveTo>
                    <a:pt x="1112" y="128"/>
                  </a:moveTo>
                  <a:lnTo>
                    <a:pt x="1112" y="132"/>
                  </a:lnTo>
                  <a:lnTo>
                    <a:pt x="1089" y="132"/>
                  </a:lnTo>
                  <a:lnTo>
                    <a:pt x="1089" y="128"/>
                  </a:lnTo>
                  <a:lnTo>
                    <a:pt x="1112" y="128"/>
                  </a:lnTo>
                  <a:close/>
                  <a:moveTo>
                    <a:pt x="1112" y="132"/>
                  </a:moveTo>
                  <a:lnTo>
                    <a:pt x="1112" y="143"/>
                  </a:lnTo>
                  <a:lnTo>
                    <a:pt x="1089" y="143"/>
                  </a:lnTo>
                  <a:lnTo>
                    <a:pt x="1089" y="132"/>
                  </a:lnTo>
                  <a:lnTo>
                    <a:pt x="1112" y="132"/>
                  </a:lnTo>
                  <a:close/>
                  <a:moveTo>
                    <a:pt x="1112" y="143"/>
                  </a:moveTo>
                  <a:lnTo>
                    <a:pt x="1112" y="146"/>
                  </a:lnTo>
                  <a:lnTo>
                    <a:pt x="1089" y="146"/>
                  </a:lnTo>
                  <a:lnTo>
                    <a:pt x="1089" y="143"/>
                  </a:lnTo>
                  <a:lnTo>
                    <a:pt x="1112" y="143"/>
                  </a:lnTo>
                  <a:close/>
                  <a:moveTo>
                    <a:pt x="1112" y="146"/>
                  </a:moveTo>
                  <a:lnTo>
                    <a:pt x="1112" y="157"/>
                  </a:lnTo>
                  <a:lnTo>
                    <a:pt x="1089" y="157"/>
                  </a:lnTo>
                  <a:lnTo>
                    <a:pt x="1089" y="146"/>
                  </a:lnTo>
                  <a:lnTo>
                    <a:pt x="1112" y="146"/>
                  </a:lnTo>
                  <a:close/>
                  <a:moveTo>
                    <a:pt x="1112" y="157"/>
                  </a:moveTo>
                  <a:lnTo>
                    <a:pt x="1112" y="160"/>
                  </a:lnTo>
                  <a:lnTo>
                    <a:pt x="1112" y="161"/>
                  </a:lnTo>
                  <a:lnTo>
                    <a:pt x="1112" y="163"/>
                  </a:lnTo>
                  <a:lnTo>
                    <a:pt x="1112" y="164"/>
                  </a:lnTo>
                  <a:lnTo>
                    <a:pt x="1112" y="165"/>
                  </a:lnTo>
                  <a:lnTo>
                    <a:pt x="1112" y="167"/>
                  </a:lnTo>
                  <a:lnTo>
                    <a:pt x="1112" y="168"/>
                  </a:lnTo>
                  <a:lnTo>
                    <a:pt x="1089" y="168"/>
                  </a:lnTo>
                  <a:lnTo>
                    <a:pt x="1089" y="167"/>
                  </a:lnTo>
                  <a:lnTo>
                    <a:pt x="1089" y="165"/>
                  </a:lnTo>
                  <a:lnTo>
                    <a:pt x="1089" y="164"/>
                  </a:lnTo>
                  <a:lnTo>
                    <a:pt x="1089" y="163"/>
                  </a:lnTo>
                  <a:lnTo>
                    <a:pt x="1089" y="160"/>
                  </a:lnTo>
                  <a:lnTo>
                    <a:pt x="1089" y="158"/>
                  </a:lnTo>
                  <a:lnTo>
                    <a:pt x="1089" y="157"/>
                  </a:lnTo>
                  <a:lnTo>
                    <a:pt x="1112" y="157"/>
                  </a:lnTo>
                  <a:close/>
                  <a:moveTo>
                    <a:pt x="1112" y="168"/>
                  </a:moveTo>
                  <a:lnTo>
                    <a:pt x="1112" y="189"/>
                  </a:lnTo>
                  <a:lnTo>
                    <a:pt x="1092" y="175"/>
                  </a:lnTo>
                  <a:lnTo>
                    <a:pt x="1100" y="168"/>
                  </a:lnTo>
                  <a:lnTo>
                    <a:pt x="1112" y="16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8" name="Freeform 19"/>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3 w 1087"/>
                <a:gd name="T9" fmla="*/ 1 h 320"/>
                <a:gd name="T10" fmla="*/ 2 w 1087"/>
                <a:gd name="T11" fmla="*/ 1 h 320"/>
                <a:gd name="T12" fmla="*/ 2 w 1087"/>
                <a:gd name="T13" fmla="*/ 1 h 320"/>
                <a:gd name="T14" fmla="*/ 2 w 1087"/>
                <a:gd name="T15" fmla="*/ 1 h 320"/>
                <a:gd name="T16" fmla="*/ 2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1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0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1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1 h 320"/>
                <a:gd name="T84" fmla="*/ 3 w 1087"/>
                <a:gd name="T85" fmla="*/ 0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3 w 1087"/>
                <a:gd name="T111" fmla="*/ 1 h 320"/>
                <a:gd name="T112" fmla="*/ 3 w 1087"/>
                <a:gd name="T113" fmla="*/ 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7"/>
                <a:gd name="T172" fmla="*/ 0 h 320"/>
                <a:gd name="T173" fmla="*/ 1087 w 1087"/>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7" h="320">
                  <a:moveTo>
                    <a:pt x="1087" y="167"/>
                  </a:moveTo>
                  <a:lnTo>
                    <a:pt x="1087" y="165"/>
                  </a:lnTo>
                  <a:lnTo>
                    <a:pt x="1087" y="164"/>
                  </a:lnTo>
                  <a:lnTo>
                    <a:pt x="1087" y="163"/>
                  </a:lnTo>
                  <a:lnTo>
                    <a:pt x="1085" y="161"/>
                  </a:lnTo>
                  <a:lnTo>
                    <a:pt x="1085" y="158"/>
                  </a:lnTo>
                  <a:lnTo>
                    <a:pt x="1082" y="156"/>
                  </a:lnTo>
                  <a:lnTo>
                    <a:pt x="1081" y="154"/>
                  </a:lnTo>
                  <a:lnTo>
                    <a:pt x="1079" y="153"/>
                  </a:lnTo>
                  <a:lnTo>
                    <a:pt x="1079" y="152"/>
                  </a:lnTo>
                  <a:lnTo>
                    <a:pt x="1077"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2"/>
                  </a:lnTo>
                  <a:lnTo>
                    <a:pt x="1087" y="156"/>
                  </a:lnTo>
                  <a:lnTo>
                    <a:pt x="1087" y="158"/>
                  </a:lnTo>
                  <a:lnTo>
                    <a:pt x="1087" y="161"/>
                  </a:lnTo>
                  <a:lnTo>
                    <a:pt x="1087" y="163"/>
                  </a:lnTo>
                  <a:lnTo>
                    <a:pt x="1087" y="164"/>
                  </a:lnTo>
                  <a:lnTo>
                    <a:pt x="1087" y="165"/>
                  </a:lnTo>
                  <a:lnTo>
                    <a:pt x="1087" y="16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9" name="Freeform 20"/>
            <p:cNvSpPr>
              <a:spLocks noEditPoints="1"/>
            </p:cNvSpPr>
            <p:nvPr/>
          </p:nvSpPr>
          <p:spPr bwMode="auto">
            <a:xfrm>
              <a:off x="2525" y="685"/>
              <a:ext cx="556" cy="170"/>
            </a:xfrm>
            <a:custGeom>
              <a:avLst/>
              <a:gdLst>
                <a:gd name="T0" fmla="*/ 3 w 1112"/>
                <a:gd name="T1" fmla="*/ 0 h 342"/>
                <a:gd name="T2" fmla="*/ 3 w 1112"/>
                <a:gd name="T3" fmla="*/ 0 h 342"/>
                <a:gd name="T4" fmla="*/ 3 w 1112"/>
                <a:gd name="T5" fmla="*/ 0 h 342"/>
                <a:gd name="T6" fmla="*/ 3 w 1112"/>
                <a:gd name="T7" fmla="*/ 0 h 342"/>
                <a:gd name="T8" fmla="*/ 3 w 1112"/>
                <a:gd name="T9" fmla="*/ 0 h 342"/>
                <a:gd name="T10" fmla="*/ 3 w 1112"/>
                <a:gd name="T11" fmla="*/ 0 h 342"/>
                <a:gd name="T12" fmla="*/ 3 w 1112"/>
                <a:gd name="T13" fmla="*/ 0 h 342"/>
                <a:gd name="T14" fmla="*/ 2 w 1112"/>
                <a:gd name="T15" fmla="*/ 0 h 342"/>
                <a:gd name="T16" fmla="*/ 2 w 1112"/>
                <a:gd name="T17" fmla="*/ 0 h 342"/>
                <a:gd name="T18" fmla="*/ 2 w 1112"/>
                <a:gd name="T19" fmla="*/ 0 h 342"/>
                <a:gd name="T20" fmla="*/ 1 w 1112"/>
                <a:gd name="T21" fmla="*/ 0 h 342"/>
                <a:gd name="T22" fmla="*/ 2 w 1112"/>
                <a:gd name="T23" fmla="*/ 0 h 342"/>
                <a:gd name="T24" fmla="*/ 1 w 1112"/>
                <a:gd name="T25" fmla="*/ 0 h 342"/>
                <a:gd name="T26" fmla="*/ 1 w 1112"/>
                <a:gd name="T27" fmla="*/ 0 h 342"/>
                <a:gd name="T28" fmla="*/ 1 w 1112"/>
                <a:gd name="T29" fmla="*/ 0 h 342"/>
                <a:gd name="T30" fmla="*/ 1 w 1112"/>
                <a:gd name="T31" fmla="*/ 0 h 342"/>
                <a:gd name="T32" fmla="*/ 1 w 1112"/>
                <a:gd name="T33" fmla="*/ 0 h 342"/>
                <a:gd name="T34" fmla="*/ 1 w 1112"/>
                <a:gd name="T35" fmla="*/ 0 h 342"/>
                <a:gd name="T36" fmla="*/ 1 w 1112"/>
                <a:gd name="T37" fmla="*/ 0 h 342"/>
                <a:gd name="T38" fmla="*/ 1 w 1112"/>
                <a:gd name="T39" fmla="*/ 0 h 342"/>
                <a:gd name="T40" fmla="*/ 1 w 1112"/>
                <a:gd name="T41" fmla="*/ 0 h 342"/>
                <a:gd name="T42" fmla="*/ 1 w 1112"/>
                <a:gd name="T43" fmla="*/ 0 h 342"/>
                <a:gd name="T44" fmla="*/ 1 w 1112"/>
                <a:gd name="T45" fmla="*/ 0 h 342"/>
                <a:gd name="T46" fmla="*/ 1 w 1112"/>
                <a:gd name="T47" fmla="*/ 0 h 342"/>
                <a:gd name="T48" fmla="*/ 1 w 1112"/>
                <a:gd name="T49" fmla="*/ 0 h 342"/>
                <a:gd name="T50" fmla="*/ 0 w 1112"/>
                <a:gd name="T51" fmla="*/ 0 h 342"/>
                <a:gd name="T52" fmla="*/ 0 w 1112"/>
                <a:gd name="T53" fmla="*/ 0 h 342"/>
                <a:gd name="T54" fmla="*/ 0 w 1112"/>
                <a:gd name="T55" fmla="*/ 0 h 342"/>
                <a:gd name="T56" fmla="*/ 1 w 1112"/>
                <a:gd name="T57" fmla="*/ 0 h 342"/>
                <a:gd name="T58" fmla="*/ 1 w 1112"/>
                <a:gd name="T59" fmla="*/ 0 h 342"/>
                <a:gd name="T60" fmla="*/ 1 w 1112"/>
                <a:gd name="T61" fmla="*/ 0 h 342"/>
                <a:gd name="T62" fmla="*/ 1 w 1112"/>
                <a:gd name="T63" fmla="*/ 0 h 342"/>
                <a:gd name="T64" fmla="*/ 1 w 1112"/>
                <a:gd name="T65" fmla="*/ 0 h 342"/>
                <a:gd name="T66" fmla="*/ 1 w 1112"/>
                <a:gd name="T67" fmla="*/ 0 h 342"/>
                <a:gd name="T68" fmla="*/ 1 w 1112"/>
                <a:gd name="T69" fmla="*/ 0 h 342"/>
                <a:gd name="T70" fmla="*/ 1 w 1112"/>
                <a:gd name="T71" fmla="*/ 0 h 342"/>
                <a:gd name="T72" fmla="*/ 1 w 1112"/>
                <a:gd name="T73" fmla="*/ 0 h 342"/>
                <a:gd name="T74" fmla="*/ 1 w 1112"/>
                <a:gd name="T75" fmla="*/ 0 h 342"/>
                <a:gd name="T76" fmla="*/ 1 w 1112"/>
                <a:gd name="T77" fmla="*/ 0 h 342"/>
                <a:gd name="T78" fmla="*/ 1 w 1112"/>
                <a:gd name="T79" fmla="*/ 0 h 342"/>
                <a:gd name="T80" fmla="*/ 2 w 1112"/>
                <a:gd name="T81" fmla="*/ 0 h 342"/>
                <a:gd name="T82" fmla="*/ 2 w 1112"/>
                <a:gd name="T83" fmla="*/ 0 h 342"/>
                <a:gd name="T84" fmla="*/ 1 w 1112"/>
                <a:gd name="T85" fmla="*/ 0 h 342"/>
                <a:gd name="T86" fmla="*/ 2 w 1112"/>
                <a:gd name="T87" fmla="*/ 0 h 342"/>
                <a:gd name="T88" fmla="*/ 3 w 1112"/>
                <a:gd name="T89" fmla="*/ 0 h 342"/>
                <a:gd name="T90" fmla="*/ 3 w 1112"/>
                <a:gd name="T91" fmla="*/ 0 h 342"/>
                <a:gd name="T92" fmla="*/ 3 w 1112"/>
                <a:gd name="T93" fmla="*/ 0 h 342"/>
                <a:gd name="T94" fmla="*/ 3 w 1112"/>
                <a:gd name="T95" fmla="*/ 0 h 342"/>
                <a:gd name="T96" fmla="*/ 3 w 1112"/>
                <a:gd name="T97" fmla="*/ 0 h 342"/>
                <a:gd name="T98" fmla="*/ 3 w 1112"/>
                <a:gd name="T99" fmla="*/ 0 h 342"/>
                <a:gd name="T100" fmla="*/ 3 w 1112"/>
                <a:gd name="T101" fmla="*/ 0 h 342"/>
                <a:gd name="T102" fmla="*/ 3 w 1112"/>
                <a:gd name="T103" fmla="*/ 0 h 342"/>
                <a:gd name="T104" fmla="*/ 3 w 1112"/>
                <a:gd name="T105" fmla="*/ 0 h 342"/>
                <a:gd name="T106" fmla="*/ 3 w 1112"/>
                <a:gd name="T107" fmla="*/ 0 h 342"/>
                <a:gd name="T108" fmla="*/ 3 w 1112"/>
                <a:gd name="T109" fmla="*/ 0 h 342"/>
                <a:gd name="T110" fmla="*/ 3 w 1112"/>
                <a:gd name="T111" fmla="*/ 0 h 342"/>
                <a:gd name="T112" fmla="*/ 3 w 1112"/>
                <a:gd name="T113" fmla="*/ 0 h 342"/>
                <a:gd name="T114" fmla="*/ 3 w 1112"/>
                <a:gd name="T115" fmla="*/ 0 h 342"/>
                <a:gd name="T116" fmla="*/ 3 w 1112"/>
                <a:gd name="T117" fmla="*/ 0 h 342"/>
                <a:gd name="T118" fmla="*/ 3 w 1112"/>
                <a:gd name="T119" fmla="*/ 0 h 342"/>
                <a:gd name="T120" fmla="*/ 3 w 1112"/>
                <a:gd name="T121" fmla="*/ 0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2"/>
                <a:gd name="T184" fmla="*/ 0 h 342"/>
                <a:gd name="T185" fmla="*/ 1112 w 11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2" h="342">
                  <a:moveTo>
                    <a:pt x="1089" y="181"/>
                  </a:moveTo>
                  <a:lnTo>
                    <a:pt x="1087" y="181"/>
                  </a:lnTo>
                  <a:lnTo>
                    <a:pt x="1087" y="179"/>
                  </a:lnTo>
                  <a:lnTo>
                    <a:pt x="1087" y="178"/>
                  </a:lnTo>
                  <a:lnTo>
                    <a:pt x="1086" y="175"/>
                  </a:lnTo>
                  <a:lnTo>
                    <a:pt x="1084" y="174"/>
                  </a:lnTo>
                  <a:lnTo>
                    <a:pt x="1083" y="171"/>
                  </a:lnTo>
                  <a:lnTo>
                    <a:pt x="1081" y="168"/>
                  </a:lnTo>
                  <a:lnTo>
                    <a:pt x="1081" y="167"/>
                  </a:lnTo>
                  <a:lnTo>
                    <a:pt x="1097" y="150"/>
                  </a:lnTo>
                  <a:lnTo>
                    <a:pt x="1098" y="151"/>
                  </a:lnTo>
                  <a:lnTo>
                    <a:pt x="1101" y="153"/>
                  </a:lnTo>
                  <a:lnTo>
                    <a:pt x="1104" y="157"/>
                  </a:lnTo>
                  <a:lnTo>
                    <a:pt x="1107" y="161"/>
                  </a:lnTo>
                  <a:lnTo>
                    <a:pt x="1109" y="165"/>
                  </a:lnTo>
                  <a:lnTo>
                    <a:pt x="1110" y="168"/>
                  </a:lnTo>
                  <a:lnTo>
                    <a:pt x="1110" y="169"/>
                  </a:lnTo>
                  <a:lnTo>
                    <a:pt x="1112" y="171"/>
                  </a:lnTo>
                  <a:lnTo>
                    <a:pt x="1112" y="172"/>
                  </a:lnTo>
                  <a:lnTo>
                    <a:pt x="1112" y="174"/>
                  </a:lnTo>
                  <a:lnTo>
                    <a:pt x="1089" y="181"/>
                  </a:lnTo>
                  <a:close/>
                  <a:moveTo>
                    <a:pt x="1097" y="150"/>
                  </a:moveTo>
                  <a:lnTo>
                    <a:pt x="1089" y="160"/>
                  </a:lnTo>
                  <a:lnTo>
                    <a:pt x="1097" y="150"/>
                  </a:lnTo>
                  <a:close/>
                  <a:moveTo>
                    <a:pt x="1081" y="171"/>
                  </a:moveTo>
                  <a:lnTo>
                    <a:pt x="1097" y="150"/>
                  </a:lnTo>
                  <a:lnTo>
                    <a:pt x="1081" y="171"/>
                  </a:lnTo>
                  <a:close/>
                  <a:moveTo>
                    <a:pt x="1081" y="171"/>
                  </a:moveTo>
                  <a:lnTo>
                    <a:pt x="1089" y="160"/>
                  </a:lnTo>
                  <a:lnTo>
                    <a:pt x="1081" y="171"/>
                  </a:lnTo>
                  <a:close/>
                  <a:moveTo>
                    <a:pt x="1081" y="171"/>
                  </a:moveTo>
                  <a:lnTo>
                    <a:pt x="1081" y="169"/>
                  </a:lnTo>
                  <a:lnTo>
                    <a:pt x="1081" y="168"/>
                  </a:lnTo>
                  <a:lnTo>
                    <a:pt x="1081" y="167"/>
                  </a:lnTo>
                  <a:lnTo>
                    <a:pt x="1092" y="150"/>
                  </a:lnTo>
                  <a:lnTo>
                    <a:pt x="1094" y="150"/>
                  </a:lnTo>
                  <a:lnTo>
                    <a:pt x="1095" y="150"/>
                  </a:lnTo>
                  <a:lnTo>
                    <a:pt x="1097" y="150"/>
                  </a:lnTo>
                  <a:lnTo>
                    <a:pt x="1081" y="171"/>
                  </a:lnTo>
                  <a:close/>
                  <a:moveTo>
                    <a:pt x="1081" y="167"/>
                  </a:moveTo>
                  <a:lnTo>
                    <a:pt x="1080" y="167"/>
                  </a:lnTo>
                  <a:lnTo>
                    <a:pt x="1078" y="167"/>
                  </a:lnTo>
                  <a:lnTo>
                    <a:pt x="1077" y="167"/>
                  </a:lnTo>
                  <a:lnTo>
                    <a:pt x="1089" y="146"/>
                  </a:lnTo>
                  <a:lnTo>
                    <a:pt x="1090" y="146"/>
                  </a:lnTo>
                  <a:lnTo>
                    <a:pt x="1090" y="147"/>
                  </a:lnTo>
                  <a:lnTo>
                    <a:pt x="1092" y="147"/>
                  </a:lnTo>
                  <a:lnTo>
                    <a:pt x="1092" y="149"/>
                  </a:lnTo>
                  <a:lnTo>
                    <a:pt x="1092" y="150"/>
                  </a:lnTo>
                  <a:lnTo>
                    <a:pt x="1081" y="167"/>
                  </a:lnTo>
                  <a:close/>
                  <a:moveTo>
                    <a:pt x="1077" y="167"/>
                  </a:moveTo>
                  <a:lnTo>
                    <a:pt x="1075" y="165"/>
                  </a:lnTo>
                  <a:lnTo>
                    <a:pt x="1074" y="165"/>
                  </a:lnTo>
                  <a:lnTo>
                    <a:pt x="1072" y="164"/>
                  </a:lnTo>
                  <a:lnTo>
                    <a:pt x="1069" y="163"/>
                  </a:lnTo>
                  <a:lnTo>
                    <a:pt x="1066" y="161"/>
                  </a:lnTo>
                  <a:lnTo>
                    <a:pt x="1063" y="161"/>
                  </a:lnTo>
                  <a:lnTo>
                    <a:pt x="1060" y="161"/>
                  </a:lnTo>
                  <a:lnTo>
                    <a:pt x="1058" y="160"/>
                  </a:lnTo>
                  <a:lnTo>
                    <a:pt x="1061" y="135"/>
                  </a:lnTo>
                  <a:lnTo>
                    <a:pt x="1066" y="136"/>
                  </a:lnTo>
                  <a:lnTo>
                    <a:pt x="1069" y="138"/>
                  </a:lnTo>
                  <a:lnTo>
                    <a:pt x="1072" y="139"/>
                  </a:lnTo>
                  <a:lnTo>
                    <a:pt x="1077" y="140"/>
                  </a:lnTo>
                  <a:lnTo>
                    <a:pt x="1083" y="143"/>
                  </a:lnTo>
                  <a:lnTo>
                    <a:pt x="1089" y="146"/>
                  </a:lnTo>
                  <a:lnTo>
                    <a:pt x="1077" y="167"/>
                  </a:lnTo>
                  <a:close/>
                  <a:moveTo>
                    <a:pt x="1058" y="135"/>
                  </a:moveTo>
                  <a:lnTo>
                    <a:pt x="1061" y="135"/>
                  </a:lnTo>
                  <a:lnTo>
                    <a:pt x="1058" y="150"/>
                  </a:lnTo>
                  <a:lnTo>
                    <a:pt x="1058" y="135"/>
                  </a:lnTo>
                  <a:close/>
                  <a:moveTo>
                    <a:pt x="1058" y="160"/>
                  </a:moveTo>
                  <a:lnTo>
                    <a:pt x="1057" y="160"/>
                  </a:lnTo>
                  <a:lnTo>
                    <a:pt x="1055" y="160"/>
                  </a:lnTo>
                  <a:lnTo>
                    <a:pt x="1052" y="160"/>
                  </a:lnTo>
                  <a:lnTo>
                    <a:pt x="1049" y="160"/>
                  </a:lnTo>
                  <a:lnTo>
                    <a:pt x="1046" y="135"/>
                  </a:lnTo>
                  <a:lnTo>
                    <a:pt x="1058" y="135"/>
                  </a:lnTo>
                  <a:lnTo>
                    <a:pt x="1058" y="160"/>
                  </a:lnTo>
                  <a:close/>
                  <a:moveTo>
                    <a:pt x="1049" y="160"/>
                  </a:moveTo>
                  <a:lnTo>
                    <a:pt x="1038" y="160"/>
                  </a:lnTo>
                  <a:lnTo>
                    <a:pt x="1033" y="139"/>
                  </a:lnTo>
                  <a:lnTo>
                    <a:pt x="1037" y="139"/>
                  </a:lnTo>
                  <a:lnTo>
                    <a:pt x="1040" y="139"/>
                  </a:lnTo>
                  <a:lnTo>
                    <a:pt x="1041" y="138"/>
                  </a:lnTo>
                  <a:lnTo>
                    <a:pt x="1043" y="138"/>
                  </a:lnTo>
                  <a:lnTo>
                    <a:pt x="1044" y="136"/>
                  </a:lnTo>
                  <a:lnTo>
                    <a:pt x="1046" y="135"/>
                  </a:lnTo>
                  <a:lnTo>
                    <a:pt x="1049" y="160"/>
                  </a:lnTo>
                  <a:close/>
                  <a:moveTo>
                    <a:pt x="1033" y="139"/>
                  </a:moveTo>
                  <a:lnTo>
                    <a:pt x="1038" y="150"/>
                  </a:lnTo>
                  <a:lnTo>
                    <a:pt x="1033" y="139"/>
                  </a:lnTo>
                  <a:close/>
                  <a:moveTo>
                    <a:pt x="1038" y="160"/>
                  </a:moveTo>
                  <a:lnTo>
                    <a:pt x="1033" y="139"/>
                  </a:lnTo>
                  <a:lnTo>
                    <a:pt x="1038" y="160"/>
                  </a:lnTo>
                  <a:close/>
                  <a:moveTo>
                    <a:pt x="1038" y="160"/>
                  </a:moveTo>
                  <a:lnTo>
                    <a:pt x="1029" y="164"/>
                  </a:lnTo>
                  <a:lnTo>
                    <a:pt x="1026" y="139"/>
                  </a:lnTo>
                  <a:lnTo>
                    <a:pt x="1027" y="139"/>
                  </a:lnTo>
                  <a:lnTo>
                    <a:pt x="1030" y="139"/>
                  </a:lnTo>
                  <a:lnTo>
                    <a:pt x="1033" y="139"/>
                  </a:lnTo>
                  <a:lnTo>
                    <a:pt x="1038" y="160"/>
                  </a:lnTo>
                  <a:close/>
                  <a:moveTo>
                    <a:pt x="1029" y="164"/>
                  </a:moveTo>
                  <a:lnTo>
                    <a:pt x="1026" y="164"/>
                  </a:lnTo>
                  <a:lnTo>
                    <a:pt x="1023" y="164"/>
                  </a:lnTo>
                  <a:lnTo>
                    <a:pt x="1021" y="165"/>
                  </a:lnTo>
                  <a:lnTo>
                    <a:pt x="1018" y="165"/>
                  </a:lnTo>
                  <a:lnTo>
                    <a:pt x="1017" y="165"/>
                  </a:lnTo>
                  <a:lnTo>
                    <a:pt x="1013" y="167"/>
                  </a:lnTo>
                  <a:lnTo>
                    <a:pt x="1009" y="142"/>
                  </a:lnTo>
                  <a:lnTo>
                    <a:pt x="1010" y="142"/>
                  </a:lnTo>
                  <a:lnTo>
                    <a:pt x="1012" y="142"/>
                  </a:lnTo>
                  <a:lnTo>
                    <a:pt x="1015" y="142"/>
                  </a:lnTo>
                  <a:lnTo>
                    <a:pt x="1017" y="142"/>
                  </a:lnTo>
                  <a:lnTo>
                    <a:pt x="1020" y="140"/>
                  </a:lnTo>
                  <a:lnTo>
                    <a:pt x="1023" y="140"/>
                  </a:lnTo>
                  <a:lnTo>
                    <a:pt x="1026" y="139"/>
                  </a:lnTo>
                  <a:lnTo>
                    <a:pt x="1029" y="164"/>
                  </a:lnTo>
                  <a:close/>
                  <a:moveTo>
                    <a:pt x="1013" y="167"/>
                  </a:moveTo>
                  <a:lnTo>
                    <a:pt x="1009" y="153"/>
                  </a:lnTo>
                  <a:lnTo>
                    <a:pt x="1013" y="167"/>
                  </a:lnTo>
                  <a:close/>
                  <a:moveTo>
                    <a:pt x="1013" y="167"/>
                  </a:moveTo>
                  <a:lnTo>
                    <a:pt x="1009" y="142"/>
                  </a:lnTo>
                  <a:lnTo>
                    <a:pt x="1013" y="167"/>
                  </a:lnTo>
                  <a:close/>
                  <a:moveTo>
                    <a:pt x="1009" y="142"/>
                  </a:moveTo>
                  <a:lnTo>
                    <a:pt x="1009" y="153"/>
                  </a:lnTo>
                  <a:lnTo>
                    <a:pt x="1009" y="142"/>
                  </a:lnTo>
                  <a:close/>
                  <a:moveTo>
                    <a:pt x="1013" y="167"/>
                  </a:moveTo>
                  <a:lnTo>
                    <a:pt x="1003" y="169"/>
                  </a:lnTo>
                  <a:lnTo>
                    <a:pt x="992" y="171"/>
                  </a:lnTo>
                  <a:lnTo>
                    <a:pt x="980" y="174"/>
                  </a:lnTo>
                  <a:lnTo>
                    <a:pt x="967" y="175"/>
                  </a:lnTo>
                  <a:lnTo>
                    <a:pt x="953" y="178"/>
                  </a:lnTo>
                  <a:lnTo>
                    <a:pt x="941" y="181"/>
                  </a:lnTo>
                  <a:lnTo>
                    <a:pt x="927" y="183"/>
                  </a:lnTo>
                  <a:lnTo>
                    <a:pt x="913" y="186"/>
                  </a:lnTo>
                  <a:lnTo>
                    <a:pt x="900" y="189"/>
                  </a:lnTo>
                  <a:lnTo>
                    <a:pt x="884" y="190"/>
                  </a:lnTo>
                  <a:lnTo>
                    <a:pt x="869" y="193"/>
                  </a:lnTo>
                  <a:lnTo>
                    <a:pt x="853" y="197"/>
                  </a:lnTo>
                  <a:lnTo>
                    <a:pt x="838" y="200"/>
                  </a:lnTo>
                  <a:lnTo>
                    <a:pt x="821" y="203"/>
                  </a:lnTo>
                  <a:lnTo>
                    <a:pt x="806" y="206"/>
                  </a:lnTo>
                  <a:lnTo>
                    <a:pt x="789" y="208"/>
                  </a:lnTo>
                  <a:lnTo>
                    <a:pt x="772" y="211"/>
                  </a:lnTo>
                  <a:lnTo>
                    <a:pt x="755" y="215"/>
                  </a:lnTo>
                  <a:lnTo>
                    <a:pt x="738" y="218"/>
                  </a:lnTo>
                  <a:lnTo>
                    <a:pt x="721" y="221"/>
                  </a:lnTo>
                  <a:lnTo>
                    <a:pt x="685" y="228"/>
                  </a:lnTo>
                  <a:lnTo>
                    <a:pt x="650" y="235"/>
                  </a:lnTo>
                  <a:lnTo>
                    <a:pt x="615" y="242"/>
                  </a:lnTo>
                  <a:lnTo>
                    <a:pt x="578" y="249"/>
                  </a:lnTo>
                  <a:lnTo>
                    <a:pt x="505" y="264"/>
                  </a:lnTo>
                  <a:lnTo>
                    <a:pt x="502" y="238"/>
                  </a:lnTo>
                  <a:lnTo>
                    <a:pt x="575" y="225"/>
                  </a:lnTo>
                  <a:lnTo>
                    <a:pt x="610" y="218"/>
                  </a:lnTo>
                  <a:lnTo>
                    <a:pt x="647" y="211"/>
                  </a:lnTo>
                  <a:lnTo>
                    <a:pt x="682" y="204"/>
                  </a:lnTo>
                  <a:lnTo>
                    <a:pt x="718" y="199"/>
                  </a:lnTo>
                  <a:lnTo>
                    <a:pt x="733" y="194"/>
                  </a:lnTo>
                  <a:lnTo>
                    <a:pt x="752" y="192"/>
                  </a:lnTo>
                  <a:lnTo>
                    <a:pt x="769" y="188"/>
                  </a:lnTo>
                  <a:lnTo>
                    <a:pt x="786" y="185"/>
                  </a:lnTo>
                  <a:lnTo>
                    <a:pt x="801" y="182"/>
                  </a:lnTo>
                  <a:lnTo>
                    <a:pt x="818" y="179"/>
                  </a:lnTo>
                  <a:lnTo>
                    <a:pt x="833" y="175"/>
                  </a:lnTo>
                  <a:lnTo>
                    <a:pt x="850" y="172"/>
                  </a:lnTo>
                  <a:lnTo>
                    <a:pt x="866" y="169"/>
                  </a:lnTo>
                  <a:lnTo>
                    <a:pt x="880" y="167"/>
                  </a:lnTo>
                  <a:lnTo>
                    <a:pt x="895" y="164"/>
                  </a:lnTo>
                  <a:lnTo>
                    <a:pt x="909" y="161"/>
                  </a:lnTo>
                  <a:lnTo>
                    <a:pt x="924" y="158"/>
                  </a:lnTo>
                  <a:lnTo>
                    <a:pt x="936" y="156"/>
                  </a:lnTo>
                  <a:lnTo>
                    <a:pt x="950" y="154"/>
                  </a:lnTo>
                  <a:lnTo>
                    <a:pt x="963" y="151"/>
                  </a:lnTo>
                  <a:lnTo>
                    <a:pt x="975" y="149"/>
                  </a:lnTo>
                  <a:lnTo>
                    <a:pt x="987" y="147"/>
                  </a:lnTo>
                  <a:lnTo>
                    <a:pt x="1000" y="144"/>
                  </a:lnTo>
                  <a:lnTo>
                    <a:pt x="1009" y="142"/>
                  </a:lnTo>
                  <a:lnTo>
                    <a:pt x="1013" y="167"/>
                  </a:lnTo>
                  <a:close/>
                  <a:moveTo>
                    <a:pt x="505" y="264"/>
                  </a:moveTo>
                  <a:lnTo>
                    <a:pt x="478" y="268"/>
                  </a:lnTo>
                  <a:lnTo>
                    <a:pt x="450" y="274"/>
                  </a:lnTo>
                  <a:lnTo>
                    <a:pt x="422" y="279"/>
                  </a:lnTo>
                  <a:lnTo>
                    <a:pt x="394" y="285"/>
                  </a:lnTo>
                  <a:lnTo>
                    <a:pt x="368" y="289"/>
                  </a:lnTo>
                  <a:lnTo>
                    <a:pt x="342" y="295"/>
                  </a:lnTo>
                  <a:lnTo>
                    <a:pt x="316" y="299"/>
                  </a:lnTo>
                  <a:lnTo>
                    <a:pt x="291" y="303"/>
                  </a:lnTo>
                  <a:lnTo>
                    <a:pt x="268" y="307"/>
                  </a:lnTo>
                  <a:lnTo>
                    <a:pt x="256" y="310"/>
                  </a:lnTo>
                  <a:lnTo>
                    <a:pt x="244" y="311"/>
                  </a:lnTo>
                  <a:lnTo>
                    <a:pt x="233" y="314"/>
                  </a:lnTo>
                  <a:lnTo>
                    <a:pt x="222" y="315"/>
                  </a:lnTo>
                  <a:lnTo>
                    <a:pt x="211" y="318"/>
                  </a:lnTo>
                  <a:lnTo>
                    <a:pt x="200" y="320"/>
                  </a:lnTo>
                  <a:lnTo>
                    <a:pt x="190" y="322"/>
                  </a:lnTo>
                  <a:lnTo>
                    <a:pt x="179" y="324"/>
                  </a:lnTo>
                  <a:lnTo>
                    <a:pt x="168" y="325"/>
                  </a:lnTo>
                  <a:lnTo>
                    <a:pt x="159" y="328"/>
                  </a:lnTo>
                  <a:lnTo>
                    <a:pt x="150" y="329"/>
                  </a:lnTo>
                  <a:lnTo>
                    <a:pt x="140" y="331"/>
                  </a:lnTo>
                  <a:lnTo>
                    <a:pt x="131" y="333"/>
                  </a:lnTo>
                  <a:lnTo>
                    <a:pt x="122" y="335"/>
                  </a:lnTo>
                  <a:lnTo>
                    <a:pt x="114" y="313"/>
                  </a:lnTo>
                  <a:lnTo>
                    <a:pt x="123" y="311"/>
                  </a:lnTo>
                  <a:lnTo>
                    <a:pt x="133" y="310"/>
                  </a:lnTo>
                  <a:lnTo>
                    <a:pt x="143" y="307"/>
                  </a:lnTo>
                  <a:lnTo>
                    <a:pt x="153" y="306"/>
                  </a:lnTo>
                  <a:lnTo>
                    <a:pt x="163" y="304"/>
                  </a:lnTo>
                  <a:lnTo>
                    <a:pt x="173" y="301"/>
                  </a:lnTo>
                  <a:lnTo>
                    <a:pt x="183" y="300"/>
                  </a:lnTo>
                  <a:lnTo>
                    <a:pt x="194" y="297"/>
                  </a:lnTo>
                  <a:lnTo>
                    <a:pt x="205" y="296"/>
                  </a:lnTo>
                  <a:lnTo>
                    <a:pt x="216" y="295"/>
                  </a:lnTo>
                  <a:lnTo>
                    <a:pt x="228" y="290"/>
                  </a:lnTo>
                  <a:lnTo>
                    <a:pt x="239" y="289"/>
                  </a:lnTo>
                  <a:lnTo>
                    <a:pt x="251" y="288"/>
                  </a:lnTo>
                  <a:lnTo>
                    <a:pt x="264" y="285"/>
                  </a:lnTo>
                  <a:lnTo>
                    <a:pt x="288" y="279"/>
                  </a:lnTo>
                  <a:lnTo>
                    <a:pt x="313" y="275"/>
                  </a:lnTo>
                  <a:lnTo>
                    <a:pt x="337" y="270"/>
                  </a:lnTo>
                  <a:lnTo>
                    <a:pt x="365" y="265"/>
                  </a:lnTo>
                  <a:lnTo>
                    <a:pt x="391" y="260"/>
                  </a:lnTo>
                  <a:lnTo>
                    <a:pt x="418" y="254"/>
                  </a:lnTo>
                  <a:lnTo>
                    <a:pt x="445" y="249"/>
                  </a:lnTo>
                  <a:lnTo>
                    <a:pt x="473" y="243"/>
                  </a:lnTo>
                  <a:lnTo>
                    <a:pt x="502" y="238"/>
                  </a:lnTo>
                  <a:lnTo>
                    <a:pt x="505" y="264"/>
                  </a:lnTo>
                  <a:close/>
                  <a:moveTo>
                    <a:pt x="114" y="313"/>
                  </a:moveTo>
                  <a:lnTo>
                    <a:pt x="119" y="324"/>
                  </a:lnTo>
                  <a:lnTo>
                    <a:pt x="114" y="313"/>
                  </a:lnTo>
                  <a:close/>
                  <a:moveTo>
                    <a:pt x="122" y="335"/>
                  </a:moveTo>
                  <a:lnTo>
                    <a:pt x="114" y="313"/>
                  </a:lnTo>
                  <a:lnTo>
                    <a:pt x="122" y="335"/>
                  </a:lnTo>
                  <a:close/>
                  <a:moveTo>
                    <a:pt x="122" y="335"/>
                  </a:moveTo>
                  <a:lnTo>
                    <a:pt x="119" y="335"/>
                  </a:lnTo>
                  <a:lnTo>
                    <a:pt x="119" y="324"/>
                  </a:lnTo>
                  <a:lnTo>
                    <a:pt x="122" y="335"/>
                  </a:lnTo>
                  <a:close/>
                  <a:moveTo>
                    <a:pt x="119" y="335"/>
                  </a:moveTo>
                  <a:lnTo>
                    <a:pt x="114" y="335"/>
                  </a:lnTo>
                  <a:lnTo>
                    <a:pt x="107" y="313"/>
                  </a:lnTo>
                  <a:lnTo>
                    <a:pt x="114" y="313"/>
                  </a:lnTo>
                  <a:lnTo>
                    <a:pt x="119" y="335"/>
                  </a:lnTo>
                  <a:close/>
                  <a:moveTo>
                    <a:pt x="114" y="335"/>
                  </a:moveTo>
                  <a:lnTo>
                    <a:pt x="111" y="336"/>
                  </a:lnTo>
                  <a:lnTo>
                    <a:pt x="108" y="336"/>
                  </a:lnTo>
                  <a:lnTo>
                    <a:pt x="107" y="338"/>
                  </a:lnTo>
                  <a:lnTo>
                    <a:pt x="103" y="338"/>
                  </a:lnTo>
                  <a:lnTo>
                    <a:pt x="100" y="338"/>
                  </a:lnTo>
                  <a:lnTo>
                    <a:pt x="99" y="338"/>
                  </a:lnTo>
                  <a:lnTo>
                    <a:pt x="97" y="338"/>
                  </a:lnTo>
                  <a:lnTo>
                    <a:pt x="96" y="338"/>
                  </a:lnTo>
                  <a:lnTo>
                    <a:pt x="91" y="317"/>
                  </a:lnTo>
                  <a:lnTo>
                    <a:pt x="93" y="317"/>
                  </a:lnTo>
                  <a:lnTo>
                    <a:pt x="96" y="315"/>
                  </a:lnTo>
                  <a:lnTo>
                    <a:pt x="99" y="315"/>
                  </a:lnTo>
                  <a:lnTo>
                    <a:pt x="103" y="314"/>
                  </a:lnTo>
                  <a:lnTo>
                    <a:pt x="105" y="313"/>
                  </a:lnTo>
                  <a:lnTo>
                    <a:pt x="107" y="313"/>
                  </a:lnTo>
                  <a:lnTo>
                    <a:pt x="114" y="335"/>
                  </a:lnTo>
                  <a:close/>
                  <a:moveTo>
                    <a:pt x="96" y="338"/>
                  </a:moveTo>
                  <a:lnTo>
                    <a:pt x="91" y="328"/>
                  </a:lnTo>
                  <a:lnTo>
                    <a:pt x="96" y="338"/>
                  </a:lnTo>
                  <a:close/>
                  <a:moveTo>
                    <a:pt x="96" y="338"/>
                  </a:moveTo>
                  <a:lnTo>
                    <a:pt x="93" y="339"/>
                  </a:lnTo>
                  <a:lnTo>
                    <a:pt x="90" y="340"/>
                  </a:lnTo>
                  <a:lnTo>
                    <a:pt x="88" y="340"/>
                  </a:lnTo>
                  <a:lnTo>
                    <a:pt x="86" y="342"/>
                  </a:lnTo>
                  <a:lnTo>
                    <a:pt x="83" y="342"/>
                  </a:lnTo>
                  <a:lnTo>
                    <a:pt x="80" y="342"/>
                  </a:lnTo>
                  <a:lnTo>
                    <a:pt x="80" y="317"/>
                  </a:lnTo>
                  <a:lnTo>
                    <a:pt x="91" y="317"/>
                  </a:lnTo>
                  <a:lnTo>
                    <a:pt x="96" y="338"/>
                  </a:lnTo>
                  <a:close/>
                  <a:moveTo>
                    <a:pt x="80" y="342"/>
                  </a:moveTo>
                  <a:lnTo>
                    <a:pt x="68" y="342"/>
                  </a:lnTo>
                  <a:lnTo>
                    <a:pt x="68" y="317"/>
                  </a:lnTo>
                  <a:lnTo>
                    <a:pt x="80" y="317"/>
                  </a:lnTo>
                  <a:lnTo>
                    <a:pt x="80" y="342"/>
                  </a:lnTo>
                  <a:close/>
                  <a:moveTo>
                    <a:pt x="68" y="342"/>
                  </a:moveTo>
                  <a:lnTo>
                    <a:pt x="68" y="331"/>
                  </a:lnTo>
                  <a:lnTo>
                    <a:pt x="68" y="342"/>
                  </a:lnTo>
                  <a:close/>
                  <a:moveTo>
                    <a:pt x="68" y="342"/>
                  </a:moveTo>
                  <a:lnTo>
                    <a:pt x="56" y="342"/>
                  </a:lnTo>
                  <a:lnTo>
                    <a:pt x="60" y="317"/>
                  </a:lnTo>
                  <a:lnTo>
                    <a:pt x="71" y="317"/>
                  </a:lnTo>
                  <a:lnTo>
                    <a:pt x="68" y="342"/>
                  </a:lnTo>
                  <a:close/>
                  <a:moveTo>
                    <a:pt x="56" y="342"/>
                  </a:moveTo>
                  <a:lnTo>
                    <a:pt x="56" y="340"/>
                  </a:lnTo>
                  <a:lnTo>
                    <a:pt x="56" y="339"/>
                  </a:lnTo>
                  <a:lnTo>
                    <a:pt x="54" y="339"/>
                  </a:lnTo>
                  <a:lnTo>
                    <a:pt x="53" y="339"/>
                  </a:lnTo>
                  <a:lnTo>
                    <a:pt x="51" y="338"/>
                  </a:lnTo>
                  <a:lnTo>
                    <a:pt x="48" y="338"/>
                  </a:lnTo>
                  <a:lnTo>
                    <a:pt x="51" y="317"/>
                  </a:lnTo>
                  <a:lnTo>
                    <a:pt x="53" y="317"/>
                  </a:lnTo>
                  <a:lnTo>
                    <a:pt x="54" y="317"/>
                  </a:lnTo>
                  <a:lnTo>
                    <a:pt x="56" y="317"/>
                  </a:lnTo>
                  <a:lnTo>
                    <a:pt x="57" y="317"/>
                  </a:lnTo>
                  <a:lnTo>
                    <a:pt x="59" y="317"/>
                  </a:lnTo>
                  <a:lnTo>
                    <a:pt x="60" y="317"/>
                  </a:lnTo>
                  <a:lnTo>
                    <a:pt x="56" y="342"/>
                  </a:lnTo>
                  <a:close/>
                  <a:moveTo>
                    <a:pt x="48" y="338"/>
                  </a:moveTo>
                  <a:lnTo>
                    <a:pt x="48" y="328"/>
                  </a:lnTo>
                  <a:lnTo>
                    <a:pt x="48" y="338"/>
                  </a:lnTo>
                  <a:close/>
                  <a:moveTo>
                    <a:pt x="48" y="338"/>
                  </a:moveTo>
                  <a:lnTo>
                    <a:pt x="51" y="317"/>
                  </a:lnTo>
                  <a:lnTo>
                    <a:pt x="48" y="338"/>
                  </a:lnTo>
                  <a:close/>
                  <a:moveTo>
                    <a:pt x="51" y="317"/>
                  </a:moveTo>
                  <a:lnTo>
                    <a:pt x="48" y="328"/>
                  </a:lnTo>
                  <a:lnTo>
                    <a:pt x="51" y="317"/>
                  </a:lnTo>
                  <a:close/>
                  <a:moveTo>
                    <a:pt x="48" y="338"/>
                  </a:moveTo>
                  <a:lnTo>
                    <a:pt x="46" y="338"/>
                  </a:lnTo>
                  <a:lnTo>
                    <a:pt x="45" y="338"/>
                  </a:lnTo>
                  <a:lnTo>
                    <a:pt x="43" y="338"/>
                  </a:lnTo>
                  <a:lnTo>
                    <a:pt x="42" y="338"/>
                  </a:lnTo>
                  <a:lnTo>
                    <a:pt x="40" y="338"/>
                  </a:lnTo>
                  <a:lnTo>
                    <a:pt x="48" y="317"/>
                  </a:lnTo>
                  <a:lnTo>
                    <a:pt x="50" y="317"/>
                  </a:lnTo>
                  <a:lnTo>
                    <a:pt x="51" y="317"/>
                  </a:lnTo>
                  <a:lnTo>
                    <a:pt x="48" y="338"/>
                  </a:lnTo>
                  <a:close/>
                  <a:moveTo>
                    <a:pt x="40" y="338"/>
                  </a:moveTo>
                  <a:lnTo>
                    <a:pt x="37" y="335"/>
                  </a:lnTo>
                  <a:lnTo>
                    <a:pt x="43" y="313"/>
                  </a:lnTo>
                  <a:lnTo>
                    <a:pt x="48" y="317"/>
                  </a:lnTo>
                  <a:lnTo>
                    <a:pt x="40" y="338"/>
                  </a:lnTo>
                  <a:close/>
                  <a:moveTo>
                    <a:pt x="37" y="335"/>
                  </a:moveTo>
                  <a:lnTo>
                    <a:pt x="33" y="335"/>
                  </a:lnTo>
                  <a:lnTo>
                    <a:pt x="31" y="333"/>
                  </a:lnTo>
                  <a:lnTo>
                    <a:pt x="25" y="333"/>
                  </a:lnTo>
                  <a:lnTo>
                    <a:pt x="22" y="332"/>
                  </a:lnTo>
                  <a:lnTo>
                    <a:pt x="20" y="332"/>
                  </a:lnTo>
                  <a:lnTo>
                    <a:pt x="19" y="331"/>
                  </a:lnTo>
                  <a:lnTo>
                    <a:pt x="17" y="331"/>
                  </a:lnTo>
                  <a:lnTo>
                    <a:pt x="28" y="310"/>
                  </a:lnTo>
                  <a:lnTo>
                    <a:pt x="30" y="310"/>
                  </a:lnTo>
                  <a:lnTo>
                    <a:pt x="31" y="310"/>
                  </a:lnTo>
                  <a:lnTo>
                    <a:pt x="34" y="311"/>
                  </a:lnTo>
                  <a:lnTo>
                    <a:pt x="37" y="311"/>
                  </a:lnTo>
                  <a:lnTo>
                    <a:pt x="39" y="313"/>
                  </a:lnTo>
                  <a:lnTo>
                    <a:pt x="40" y="313"/>
                  </a:lnTo>
                  <a:lnTo>
                    <a:pt x="43" y="313"/>
                  </a:lnTo>
                  <a:lnTo>
                    <a:pt x="37" y="335"/>
                  </a:lnTo>
                  <a:close/>
                  <a:moveTo>
                    <a:pt x="28" y="310"/>
                  </a:moveTo>
                  <a:lnTo>
                    <a:pt x="25" y="320"/>
                  </a:lnTo>
                  <a:lnTo>
                    <a:pt x="28" y="310"/>
                  </a:lnTo>
                  <a:close/>
                  <a:moveTo>
                    <a:pt x="17" y="331"/>
                  </a:moveTo>
                  <a:lnTo>
                    <a:pt x="16" y="329"/>
                  </a:lnTo>
                  <a:lnTo>
                    <a:pt x="14" y="329"/>
                  </a:lnTo>
                  <a:lnTo>
                    <a:pt x="13" y="328"/>
                  </a:lnTo>
                  <a:lnTo>
                    <a:pt x="11" y="328"/>
                  </a:lnTo>
                  <a:lnTo>
                    <a:pt x="9" y="328"/>
                  </a:lnTo>
                  <a:lnTo>
                    <a:pt x="8" y="328"/>
                  </a:lnTo>
                  <a:lnTo>
                    <a:pt x="17" y="306"/>
                  </a:lnTo>
                  <a:lnTo>
                    <a:pt x="19" y="306"/>
                  </a:lnTo>
                  <a:lnTo>
                    <a:pt x="20" y="306"/>
                  </a:lnTo>
                  <a:lnTo>
                    <a:pt x="22" y="307"/>
                  </a:lnTo>
                  <a:lnTo>
                    <a:pt x="23" y="307"/>
                  </a:lnTo>
                  <a:lnTo>
                    <a:pt x="26" y="308"/>
                  </a:lnTo>
                  <a:lnTo>
                    <a:pt x="28" y="310"/>
                  </a:lnTo>
                  <a:lnTo>
                    <a:pt x="17" y="331"/>
                  </a:lnTo>
                  <a:close/>
                  <a:moveTo>
                    <a:pt x="8" y="328"/>
                  </a:moveTo>
                  <a:lnTo>
                    <a:pt x="0" y="324"/>
                  </a:lnTo>
                  <a:lnTo>
                    <a:pt x="0" y="317"/>
                  </a:lnTo>
                  <a:lnTo>
                    <a:pt x="13" y="317"/>
                  </a:lnTo>
                  <a:lnTo>
                    <a:pt x="8" y="328"/>
                  </a:lnTo>
                  <a:close/>
                  <a:moveTo>
                    <a:pt x="0" y="317"/>
                  </a:moveTo>
                  <a:lnTo>
                    <a:pt x="0" y="306"/>
                  </a:lnTo>
                  <a:lnTo>
                    <a:pt x="25" y="306"/>
                  </a:lnTo>
                  <a:lnTo>
                    <a:pt x="25" y="317"/>
                  </a:lnTo>
                  <a:lnTo>
                    <a:pt x="0" y="317"/>
                  </a:lnTo>
                  <a:close/>
                  <a:moveTo>
                    <a:pt x="0" y="306"/>
                  </a:moveTo>
                  <a:lnTo>
                    <a:pt x="0" y="278"/>
                  </a:lnTo>
                  <a:lnTo>
                    <a:pt x="25" y="278"/>
                  </a:lnTo>
                  <a:lnTo>
                    <a:pt x="25" y="306"/>
                  </a:lnTo>
                  <a:lnTo>
                    <a:pt x="0" y="306"/>
                  </a:lnTo>
                  <a:close/>
                  <a:moveTo>
                    <a:pt x="0" y="278"/>
                  </a:moveTo>
                  <a:lnTo>
                    <a:pt x="0" y="264"/>
                  </a:lnTo>
                  <a:lnTo>
                    <a:pt x="25" y="264"/>
                  </a:lnTo>
                  <a:lnTo>
                    <a:pt x="25" y="278"/>
                  </a:lnTo>
                  <a:lnTo>
                    <a:pt x="0" y="278"/>
                  </a:lnTo>
                  <a:close/>
                  <a:moveTo>
                    <a:pt x="0" y="264"/>
                  </a:moveTo>
                  <a:lnTo>
                    <a:pt x="0" y="246"/>
                  </a:lnTo>
                  <a:lnTo>
                    <a:pt x="25" y="246"/>
                  </a:lnTo>
                  <a:lnTo>
                    <a:pt x="25" y="264"/>
                  </a:lnTo>
                  <a:lnTo>
                    <a:pt x="0" y="264"/>
                  </a:lnTo>
                  <a:close/>
                  <a:moveTo>
                    <a:pt x="0" y="246"/>
                  </a:moveTo>
                  <a:lnTo>
                    <a:pt x="0" y="228"/>
                  </a:lnTo>
                  <a:lnTo>
                    <a:pt x="25" y="228"/>
                  </a:lnTo>
                  <a:lnTo>
                    <a:pt x="25" y="246"/>
                  </a:lnTo>
                  <a:lnTo>
                    <a:pt x="0" y="246"/>
                  </a:lnTo>
                  <a:close/>
                  <a:moveTo>
                    <a:pt x="0" y="228"/>
                  </a:moveTo>
                  <a:lnTo>
                    <a:pt x="0" y="214"/>
                  </a:lnTo>
                  <a:lnTo>
                    <a:pt x="25" y="214"/>
                  </a:lnTo>
                  <a:lnTo>
                    <a:pt x="25" y="228"/>
                  </a:lnTo>
                  <a:lnTo>
                    <a:pt x="0" y="228"/>
                  </a:lnTo>
                  <a:close/>
                  <a:moveTo>
                    <a:pt x="0" y="214"/>
                  </a:moveTo>
                  <a:lnTo>
                    <a:pt x="0" y="192"/>
                  </a:lnTo>
                  <a:lnTo>
                    <a:pt x="25" y="192"/>
                  </a:lnTo>
                  <a:lnTo>
                    <a:pt x="25" y="214"/>
                  </a:lnTo>
                  <a:lnTo>
                    <a:pt x="0" y="214"/>
                  </a:lnTo>
                  <a:close/>
                  <a:moveTo>
                    <a:pt x="0" y="192"/>
                  </a:moveTo>
                  <a:lnTo>
                    <a:pt x="0" y="178"/>
                  </a:lnTo>
                  <a:lnTo>
                    <a:pt x="25" y="178"/>
                  </a:lnTo>
                  <a:lnTo>
                    <a:pt x="25" y="192"/>
                  </a:lnTo>
                  <a:lnTo>
                    <a:pt x="0" y="192"/>
                  </a:lnTo>
                  <a:close/>
                  <a:moveTo>
                    <a:pt x="0" y="178"/>
                  </a:moveTo>
                  <a:lnTo>
                    <a:pt x="0" y="164"/>
                  </a:lnTo>
                  <a:lnTo>
                    <a:pt x="17" y="171"/>
                  </a:lnTo>
                  <a:lnTo>
                    <a:pt x="13" y="178"/>
                  </a:lnTo>
                  <a:lnTo>
                    <a:pt x="0" y="178"/>
                  </a:lnTo>
                  <a:close/>
                  <a:moveTo>
                    <a:pt x="17" y="171"/>
                  </a:moveTo>
                  <a:lnTo>
                    <a:pt x="17" y="171"/>
                  </a:lnTo>
                  <a:lnTo>
                    <a:pt x="19" y="171"/>
                  </a:lnTo>
                  <a:lnTo>
                    <a:pt x="20" y="171"/>
                  </a:lnTo>
                  <a:lnTo>
                    <a:pt x="22" y="171"/>
                  </a:lnTo>
                  <a:lnTo>
                    <a:pt x="23" y="172"/>
                  </a:lnTo>
                  <a:lnTo>
                    <a:pt x="26" y="172"/>
                  </a:lnTo>
                  <a:lnTo>
                    <a:pt x="28" y="174"/>
                  </a:lnTo>
                  <a:lnTo>
                    <a:pt x="17" y="192"/>
                  </a:lnTo>
                  <a:lnTo>
                    <a:pt x="16" y="192"/>
                  </a:lnTo>
                  <a:lnTo>
                    <a:pt x="14" y="192"/>
                  </a:lnTo>
                  <a:lnTo>
                    <a:pt x="11" y="190"/>
                  </a:lnTo>
                  <a:lnTo>
                    <a:pt x="9" y="189"/>
                  </a:lnTo>
                  <a:lnTo>
                    <a:pt x="8" y="189"/>
                  </a:lnTo>
                  <a:lnTo>
                    <a:pt x="17" y="171"/>
                  </a:lnTo>
                  <a:close/>
                  <a:moveTo>
                    <a:pt x="20" y="196"/>
                  </a:moveTo>
                  <a:lnTo>
                    <a:pt x="17" y="192"/>
                  </a:lnTo>
                  <a:lnTo>
                    <a:pt x="25" y="181"/>
                  </a:lnTo>
                  <a:lnTo>
                    <a:pt x="20" y="196"/>
                  </a:lnTo>
                  <a:close/>
                  <a:moveTo>
                    <a:pt x="28" y="171"/>
                  </a:moveTo>
                  <a:lnTo>
                    <a:pt x="20" y="196"/>
                  </a:lnTo>
                  <a:lnTo>
                    <a:pt x="28" y="171"/>
                  </a:lnTo>
                  <a:close/>
                  <a:moveTo>
                    <a:pt x="28" y="171"/>
                  </a:moveTo>
                  <a:lnTo>
                    <a:pt x="25" y="185"/>
                  </a:lnTo>
                  <a:lnTo>
                    <a:pt x="28" y="171"/>
                  </a:lnTo>
                  <a:close/>
                  <a:moveTo>
                    <a:pt x="28" y="171"/>
                  </a:moveTo>
                  <a:lnTo>
                    <a:pt x="28" y="172"/>
                  </a:lnTo>
                  <a:lnTo>
                    <a:pt x="28" y="174"/>
                  </a:lnTo>
                  <a:lnTo>
                    <a:pt x="20" y="196"/>
                  </a:lnTo>
                  <a:lnTo>
                    <a:pt x="19" y="196"/>
                  </a:lnTo>
                  <a:lnTo>
                    <a:pt x="17" y="196"/>
                  </a:lnTo>
                  <a:lnTo>
                    <a:pt x="28" y="171"/>
                  </a:lnTo>
                  <a:close/>
                  <a:moveTo>
                    <a:pt x="28" y="174"/>
                  </a:moveTo>
                  <a:lnTo>
                    <a:pt x="30" y="174"/>
                  </a:lnTo>
                  <a:lnTo>
                    <a:pt x="31" y="174"/>
                  </a:lnTo>
                  <a:lnTo>
                    <a:pt x="25" y="196"/>
                  </a:lnTo>
                  <a:lnTo>
                    <a:pt x="23" y="196"/>
                  </a:lnTo>
                  <a:lnTo>
                    <a:pt x="22" y="196"/>
                  </a:lnTo>
                  <a:lnTo>
                    <a:pt x="20" y="196"/>
                  </a:lnTo>
                  <a:lnTo>
                    <a:pt x="28" y="174"/>
                  </a:lnTo>
                  <a:close/>
                  <a:moveTo>
                    <a:pt x="31" y="174"/>
                  </a:moveTo>
                  <a:lnTo>
                    <a:pt x="34" y="174"/>
                  </a:lnTo>
                  <a:lnTo>
                    <a:pt x="36" y="175"/>
                  </a:lnTo>
                  <a:lnTo>
                    <a:pt x="37" y="175"/>
                  </a:lnTo>
                  <a:lnTo>
                    <a:pt x="40" y="176"/>
                  </a:lnTo>
                  <a:lnTo>
                    <a:pt x="46" y="176"/>
                  </a:lnTo>
                  <a:lnTo>
                    <a:pt x="48" y="178"/>
                  </a:lnTo>
                  <a:lnTo>
                    <a:pt x="51" y="178"/>
                  </a:lnTo>
                  <a:lnTo>
                    <a:pt x="48" y="203"/>
                  </a:lnTo>
                  <a:lnTo>
                    <a:pt x="43" y="201"/>
                  </a:lnTo>
                  <a:lnTo>
                    <a:pt x="40" y="200"/>
                  </a:lnTo>
                  <a:lnTo>
                    <a:pt x="37" y="200"/>
                  </a:lnTo>
                  <a:lnTo>
                    <a:pt x="34" y="199"/>
                  </a:lnTo>
                  <a:lnTo>
                    <a:pt x="30" y="197"/>
                  </a:lnTo>
                  <a:lnTo>
                    <a:pt x="28" y="197"/>
                  </a:lnTo>
                  <a:lnTo>
                    <a:pt x="25" y="196"/>
                  </a:lnTo>
                  <a:lnTo>
                    <a:pt x="31" y="174"/>
                  </a:lnTo>
                  <a:close/>
                  <a:moveTo>
                    <a:pt x="48" y="203"/>
                  </a:moveTo>
                  <a:lnTo>
                    <a:pt x="48" y="189"/>
                  </a:lnTo>
                  <a:lnTo>
                    <a:pt x="48" y="203"/>
                  </a:lnTo>
                  <a:close/>
                  <a:moveTo>
                    <a:pt x="51" y="178"/>
                  </a:moveTo>
                  <a:lnTo>
                    <a:pt x="48" y="203"/>
                  </a:lnTo>
                  <a:lnTo>
                    <a:pt x="51" y="178"/>
                  </a:lnTo>
                  <a:close/>
                  <a:moveTo>
                    <a:pt x="48" y="203"/>
                  </a:moveTo>
                  <a:lnTo>
                    <a:pt x="48" y="189"/>
                  </a:lnTo>
                  <a:lnTo>
                    <a:pt x="48" y="203"/>
                  </a:lnTo>
                  <a:close/>
                  <a:moveTo>
                    <a:pt x="51" y="178"/>
                  </a:moveTo>
                  <a:lnTo>
                    <a:pt x="56" y="178"/>
                  </a:lnTo>
                  <a:lnTo>
                    <a:pt x="51" y="203"/>
                  </a:lnTo>
                  <a:lnTo>
                    <a:pt x="50" y="203"/>
                  </a:lnTo>
                  <a:lnTo>
                    <a:pt x="48" y="203"/>
                  </a:lnTo>
                  <a:lnTo>
                    <a:pt x="51" y="178"/>
                  </a:lnTo>
                  <a:close/>
                  <a:moveTo>
                    <a:pt x="56" y="178"/>
                  </a:moveTo>
                  <a:lnTo>
                    <a:pt x="56" y="178"/>
                  </a:lnTo>
                  <a:lnTo>
                    <a:pt x="56" y="179"/>
                  </a:lnTo>
                  <a:lnTo>
                    <a:pt x="56" y="181"/>
                  </a:lnTo>
                  <a:lnTo>
                    <a:pt x="51" y="203"/>
                  </a:lnTo>
                  <a:lnTo>
                    <a:pt x="56" y="178"/>
                  </a:lnTo>
                  <a:close/>
                  <a:moveTo>
                    <a:pt x="51" y="203"/>
                  </a:moveTo>
                  <a:lnTo>
                    <a:pt x="56" y="192"/>
                  </a:lnTo>
                  <a:lnTo>
                    <a:pt x="51" y="203"/>
                  </a:lnTo>
                  <a:close/>
                  <a:moveTo>
                    <a:pt x="56" y="181"/>
                  </a:moveTo>
                  <a:lnTo>
                    <a:pt x="59" y="181"/>
                  </a:lnTo>
                  <a:lnTo>
                    <a:pt x="62" y="181"/>
                  </a:lnTo>
                  <a:lnTo>
                    <a:pt x="63" y="181"/>
                  </a:lnTo>
                  <a:lnTo>
                    <a:pt x="66" y="181"/>
                  </a:lnTo>
                  <a:lnTo>
                    <a:pt x="70" y="181"/>
                  </a:lnTo>
                  <a:lnTo>
                    <a:pt x="71" y="181"/>
                  </a:lnTo>
                  <a:lnTo>
                    <a:pt x="68" y="203"/>
                  </a:lnTo>
                  <a:lnTo>
                    <a:pt x="66" y="203"/>
                  </a:lnTo>
                  <a:lnTo>
                    <a:pt x="63" y="203"/>
                  </a:lnTo>
                  <a:lnTo>
                    <a:pt x="60" y="203"/>
                  </a:lnTo>
                  <a:lnTo>
                    <a:pt x="56" y="203"/>
                  </a:lnTo>
                  <a:lnTo>
                    <a:pt x="53" y="203"/>
                  </a:lnTo>
                  <a:lnTo>
                    <a:pt x="51" y="203"/>
                  </a:lnTo>
                  <a:lnTo>
                    <a:pt x="56" y="181"/>
                  </a:lnTo>
                  <a:close/>
                  <a:moveTo>
                    <a:pt x="68" y="203"/>
                  </a:moveTo>
                  <a:lnTo>
                    <a:pt x="68" y="192"/>
                  </a:lnTo>
                  <a:lnTo>
                    <a:pt x="68" y="203"/>
                  </a:lnTo>
                  <a:close/>
                  <a:moveTo>
                    <a:pt x="71" y="181"/>
                  </a:moveTo>
                  <a:lnTo>
                    <a:pt x="73" y="181"/>
                  </a:lnTo>
                  <a:lnTo>
                    <a:pt x="74" y="181"/>
                  </a:lnTo>
                  <a:lnTo>
                    <a:pt x="77" y="181"/>
                  </a:lnTo>
                  <a:lnTo>
                    <a:pt x="80" y="181"/>
                  </a:lnTo>
                  <a:lnTo>
                    <a:pt x="80" y="203"/>
                  </a:lnTo>
                  <a:lnTo>
                    <a:pt x="68" y="203"/>
                  </a:lnTo>
                  <a:lnTo>
                    <a:pt x="71" y="181"/>
                  </a:lnTo>
                  <a:close/>
                  <a:moveTo>
                    <a:pt x="80" y="181"/>
                  </a:moveTo>
                  <a:lnTo>
                    <a:pt x="91" y="181"/>
                  </a:lnTo>
                  <a:lnTo>
                    <a:pt x="96" y="203"/>
                  </a:lnTo>
                  <a:lnTo>
                    <a:pt x="94" y="203"/>
                  </a:lnTo>
                  <a:lnTo>
                    <a:pt x="93" y="203"/>
                  </a:lnTo>
                  <a:lnTo>
                    <a:pt x="88" y="203"/>
                  </a:lnTo>
                  <a:lnTo>
                    <a:pt x="83" y="203"/>
                  </a:lnTo>
                  <a:lnTo>
                    <a:pt x="82" y="203"/>
                  </a:lnTo>
                  <a:lnTo>
                    <a:pt x="80" y="203"/>
                  </a:lnTo>
                  <a:lnTo>
                    <a:pt x="80" y="181"/>
                  </a:lnTo>
                  <a:close/>
                  <a:moveTo>
                    <a:pt x="91" y="181"/>
                  </a:moveTo>
                  <a:lnTo>
                    <a:pt x="93" y="181"/>
                  </a:lnTo>
                  <a:lnTo>
                    <a:pt x="94" y="181"/>
                  </a:lnTo>
                  <a:lnTo>
                    <a:pt x="97" y="179"/>
                  </a:lnTo>
                  <a:lnTo>
                    <a:pt x="100" y="178"/>
                  </a:lnTo>
                  <a:lnTo>
                    <a:pt x="102" y="178"/>
                  </a:lnTo>
                  <a:lnTo>
                    <a:pt x="103" y="178"/>
                  </a:lnTo>
                  <a:lnTo>
                    <a:pt x="107" y="199"/>
                  </a:lnTo>
                  <a:lnTo>
                    <a:pt x="105" y="200"/>
                  </a:lnTo>
                  <a:lnTo>
                    <a:pt x="105" y="201"/>
                  </a:lnTo>
                  <a:lnTo>
                    <a:pt x="102" y="201"/>
                  </a:lnTo>
                  <a:lnTo>
                    <a:pt x="100" y="203"/>
                  </a:lnTo>
                  <a:lnTo>
                    <a:pt x="99" y="203"/>
                  </a:lnTo>
                  <a:lnTo>
                    <a:pt x="96" y="203"/>
                  </a:lnTo>
                  <a:lnTo>
                    <a:pt x="91" y="181"/>
                  </a:lnTo>
                  <a:close/>
                  <a:moveTo>
                    <a:pt x="103" y="178"/>
                  </a:moveTo>
                  <a:lnTo>
                    <a:pt x="105" y="178"/>
                  </a:lnTo>
                  <a:lnTo>
                    <a:pt x="108" y="178"/>
                  </a:lnTo>
                  <a:lnTo>
                    <a:pt x="110" y="176"/>
                  </a:lnTo>
                  <a:lnTo>
                    <a:pt x="111" y="176"/>
                  </a:lnTo>
                  <a:lnTo>
                    <a:pt x="113" y="175"/>
                  </a:lnTo>
                  <a:lnTo>
                    <a:pt x="114" y="174"/>
                  </a:lnTo>
                  <a:lnTo>
                    <a:pt x="122" y="199"/>
                  </a:lnTo>
                  <a:lnTo>
                    <a:pt x="120" y="199"/>
                  </a:lnTo>
                  <a:lnTo>
                    <a:pt x="117" y="199"/>
                  </a:lnTo>
                  <a:lnTo>
                    <a:pt x="116" y="199"/>
                  </a:lnTo>
                  <a:lnTo>
                    <a:pt x="113" y="199"/>
                  </a:lnTo>
                  <a:lnTo>
                    <a:pt x="110" y="199"/>
                  </a:lnTo>
                  <a:lnTo>
                    <a:pt x="107" y="199"/>
                  </a:lnTo>
                  <a:lnTo>
                    <a:pt x="103" y="178"/>
                  </a:lnTo>
                  <a:close/>
                  <a:moveTo>
                    <a:pt x="114" y="174"/>
                  </a:moveTo>
                  <a:lnTo>
                    <a:pt x="119" y="189"/>
                  </a:lnTo>
                  <a:lnTo>
                    <a:pt x="114" y="174"/>
                  </a:lnTo>
                  <a:close/>
                  <a:moveTo>
                    <a:pt x="114" y="174"/>
                  </a:moveTo>
                  <a:lnTo>
                    <a:pt x="119" y="199"/>
                  </a:lnTo>
                  <a:lnTo>
                    <a:pt x="114" y="174"/>
                  </a:lnTo>
                  <a:close/>
                  <a:moveTo>
                    <a:pt x="122" y="199"/>
                  </a:moveTo>
                  <a:lnTo>
                    <a:pt x="119" y="199"/>
                  </a:lnTo>
                  <a:lnTo>
                    <a:pt x="119" y="189"/>
                  </a:lnTo>
                  <a:lnTo>
                    <a:pt x="122" y="199"/>
                  </a:lnTo>
                  <a:close/>
                  <a:moveTo>
                    <a:pt x="114" y="174"/>
                  </a:moveTo>
                  <a:lnTo>
                    <a:pt x="222" y="157"/>
                  </a:lnTo>
                  <a:lnTo>
                    <a:pt x="225" y="178"/>
                  </a:lnTo>
                  <a:lnTo>
                    <a:pt x="122" y="199"/>
                  </a:lnTo>
                  <a:lnTo>
                    <a:pt x="114" y="174"/>
                  </a:lnTo>
                  <a:close/>
                  <a:moveTo>
                    <a:pt x="222" y="157"/>
                  </a:moveTo>
                  <a:lnTo>
                    <a:pt x="344" y="132"/>
                  </a:lnTo>
                  <a:lnTo>
                    <a:pt x="351" y="153"/>
                  </a:lnTo>
                  <a:lnTo>
                    <a:pt x="225" y="178"/>
                  </a:lnTo>
                  <a:lnTo>
                    <a:pt x="222" y="157"/>
                  </a:lnTo>
                  <a:close/>
                  <a:moveTo>
                    <a:pt x="344" y="132"/>
                  </a:moveTo>
                  <a:lnTo>
                    <a:pt x="387" y="124"/>
                  </a:lnTo>
                  <a:lnTo>
                    <a:pt x="433" y="115"/>
                  </a:lnTo>
                  <a:lnTo>
                    <a:pt x="479" y="107"/>
                  </a:lnTo>
                  <a:lnTo>
                    <a:pt x="525" y="99"/>
                  </a:lnTo>
                  <a:lnTo>
                    <a:pt x="618" y="81"/>
                  </a:lnTo>
                  <a:lnTo>
                    <a:pt x="664" y="72"/>
                  </a:lnTo>
                  <a:lnTo>
                    <a:pt x="710" y="64"/>
                  </a:lnTo>
                  <a:lnTo>
                    <a:pt x="753" y="56"/>
                  </a:lnTo>
                  <a:lnTo>
                    <a:pt x="796" y="47"/>
                  </a:lnTo>
                  <a:lnTo>
                    <a:pt x="838" y="40"/>
                  </a:lnTo>
                  <a:lnTo>
                    <a:pt x="858" y="36"/>
                  </a:lnTo>
                  <a:lnTo>
                    <a:pt x="876" y="33"/>
                  </a:lnTo>
                  <a:lnTo>
                    <a:pt x="896" y="29"/>
                  </a:lnTo>
                  <a:lnTo>
                    <a:pt x="915" y="25"/>
                  </a:lnTo>
                  <a:lnTo>
                    <a:pt x="932" y="22"/>
                  </a:lnTo>
                  <a:lnTo>
                    <a:pt x="949" y="19"/>
                  </a:lnTo>
                  <a:lnTo>
                    <a:pt x="966" y="15"/>
                  </a:lnTo>
                  <a:lnTo>
                    <a:pt x="981" y="13"/>
                  </a:lnTo>
                  <a:lnTo>
                    <a:pt x="997" y="10"/>
                  </a:lnTo>
                  <a:lnTo>
                    <a:pt x="1009" y="7"/>
                  </a:lnTo>
                  <a:lnTo>
                    <a:pt x="1013" y="29"/>
                  </a:lnTo>
                  <a:lnTo>
                    <a:pt x="1000" y="32"/>
                  </a:lnTo>
                  <a:lnTo>
                    <a:pt x="986" y="35"/>
                  </a:lnTo>
                  <a:lnTo>
                    <a:pt x="969" y="38"/>
                  </a:lnTo>
                  <a:lnTo>
                    <a:pt x="952" y="40"/>
                  </a:lnTo>
                  <a:lnTo>
                    <a:pt x="935" y="43"/>
                  </a:lnTo>
                  <a:lnTo>
                    <a:pt x="918" y="47"/>
                  </a:lnTo>
                  <a:lnTo>
                    <a:pt x="900" y="50"/>
                  </a:lnTo>
                  <a:lnTo>
                    <a:pt x="881" y="54"/>
                  </a:lnTo>
                  <a:lnTo>
                    <a:pt x="863" y="57"/>
                  </a:lnTo>
                  <a:lnTo>
                    <a:pt x="841" y="61"/>
                  </a:lnTo>
                  <a:lnTo>
                    <a:pt x="799" y="69"/>
                  </a:lnTo>
                  <a:lnTo>
                    <a:pt x="758" y="78"/>
                  </a:lnTo>
                  <a:lnTo>
                    <a:pt x="713" y="86"/>
                  </a:lnTo>
                  <a:lnTo>
                    <a:pt x="669" y="94"/>
                  </a:lnTo>
                  <a:lnTo>
                    <a:pt x="622" y="103"/>
                  </a:lnTo>
                  <a:lnTo>
                    <a:pt x="530" y="119"/>
                  </a:lnTo>
                  <a:lnTo>
                    <a:pt x="485" y="128"/>
                  </a:lnTo>
                  <a:lnTo>
                    <a:pt x="441" y="136"/>
                  </a:lnTo>
                  <a:lnTo>
                    <a:pt x="394" y="144"/>
                  </a:lnTo>
                  <a:lnTo>
                    <a:pt x="351" y="153"/>
                  </a:lnTo>
                  <a:lnTo>
                    <a:pt x="344" y="132"/>
                  </a:lnTo>
                  <a:close/>
                  <a:moveTo>
                    <a:pt x="1013" y="29"/>
                  </a:moveTo>
                  <a:lnTo>
                    <a:pt x="1009" y="18"/>
                  </a:lnTo>
                  <a:lnTo>
                    <a:pt x="1013" y="29"/>
                  </a:lnTo>
                  <a:close/>
                  <a:moveTo>
                    <a:pt x="1009" y="7"/>
                  </a:moveTo>
                  <a:lnTo>
                    <a:pt x="1010" y="7"/>
                  </a:lnTo>
                  <a:lnTo>
                    <a:pt x="1012" y="7"/>
                  </a:lnTo>
                  <a:lnTo>
                    <a:pt x="1013" y="7"/>
                  </a:lnTo>
                  <a:lnTo>
                    <a:pt x="1017" y="6"/>
                  </a:lnTo>
                  <a:lnTo>
                    <a:pt x="1018" y="6"/>
                  </a:lnTo>
                  <a:lnTo>
                    <a:pt x="1020" y="4"/>
                  </a:lnTo>
                  <a:lnTo>
                    <a:pt x="1021" y="4"/>
                  </a:lnTo>
                  <a:lnTo>
                    <a:pt x="1026" y="29"/>
                  </a:lnTo>
                  <a:lnTo>
                    <a:pt x="1024" y="29"/>
                  </a:lnTo>
                  <a:lnTo>
                    <a:pt x="1023" y="29"/>
                  </a:lnTo>
                  <a:lnTo>
                    <a:pt x="1021" y="29"/>
                  </a:lnTo>
                  <a:lnTo>
                    <a:pt x="1017" y="29"/>
                  </a:lnTo>
                  <a:lnTo>
                    <a:pt x="1015" y="29"/>
                  </a:lnTo>
                  <a:lnTo>
                    <a:pt x="1013" y="29"/>
                  </a:lnTo>
                  <a:lnTo>
                    <a:pt x="1009" y="7"/>
                  </a:lnTo>
                  <a:close/>
                  <a:moveTo>
                    <a:pt x="1021" y="4"/>
                  </a:moveTo>
                  <a:lnTo>
                    <a:pt x="1023" y="4"/>
                  </a:lnTo>
                  <a:lnTo>
                    <a:pt x="1024" y="4"/>
                  </a:lnTo>
                  <a:lnTo>
                    <a:pt x="1026" y="4"/>
                  </a:lnTo>
                  <a:lnTo>
                    <a:pt x="1029" y="4"/>
                  </a:lnTo>
                  <a:lnTo>
                    <a:pt x="1030" y="4"/>
                  </a:lnTo>
                  <a:lnTo>
                    <a:pt x="1033" y="4"/>
                  </a:lnTo>
                  <a:lnTo>
                    <a:pt x="1038" y="25"/>
                  </a:lnTo>
                  <a:lnTo>
                    <a:pt x="1037" y="25"/>
                  </a:lnTo>
                  <a:lnTo>
                    <a:pt x="1035" y="25"/>
                  </a:lnTo>
                  <a:lnTo>
                    <a:pt x="1033" y="26"/>
                  </a:lnTo>
                  <a:lnTo>
                    <a:pt x="1030" y="26"/>
                  </a:lnTo>
                  <a:lnTo>
                    <a:pt x="1029" y="28"/>
                  </a:lnTo>
                  <a:lnTo>
                    <a:pt x="1026" y="29"/>
                  </a:lnTo>
                  <a:lnTo>
                    <a:pt x="1021" y="4"/>
                  </a:lnTo>
                  <a:close/>
                  <a:moveTo>
                    <a:pt x="1033" y="4"/>
                  </a:moveTo>
                  <a:lnTo>
                    <a:pt x="1038" y="14"/>
                  </a:lnTo>
                  <a:lnTo>
                    <a:pt x="1033" y="4"/>
                  </a:lnTo>
                  <a:close/>
                  <a:moveTo>
                    <a:pt x="1033" y="4"/>
                  </a:moveTo>
                  <a:lnTo>
                    <a:pt x="1038" y="25"/>
                  </a:lnTo>
                  <a:lnTo>
                    <a:pt x="1033" y="4"/>
                  </a:lnTo>
                  <a:close/>
                  <a:moveTo>
                    <a:pt x="1033" y="4"/>
                  </a:moveTo>
                  <a:lnTo>
                    <a:pt x="1033" y="3"/>
                  </a:lnTo>
                  <a:lnTo>
                    <a:pt x="1033" y="1"/>
                  </a:lnTo>
                  <a:lnTo>
                    <a:pt x="1033" y="0"/>
                  </a:lnTo>
                  <a:lnTo>
                    <a:pt x="1035" y="0"/>
                  </a:lnTo>
                  <a:lnTo>
                    <a:pt x="1037" y="0"/>
                  </a:lnTo>
                  <a:lnTo>
                    <a:pt x="1038" y="0"/>
                  </a:lnTo>
                  <a:lnTo>
                    <a:pt x="1041" y="25"/>
                  </a:lnTo>
                  <a:lnTo>
                    <a:pt x="1040" y="25"/>
                  </a:lnTo>
                  <a:lnTo>
                    <a:pt x="1038" y="25"/>
                  </a:lnTo>
                  <a:lnTo>
                    <a:pt x="1033" y="4"/>
                  </a:lnTo>
                  <a:close/>
                  <a:moveTo>
                    <a:pt x="1038" y="0"/>
                  </a:moveTo>
                  <a:lnTo>
                    <a:pt x="1038" y="0"/>
                  </a:lnTo>
                  <a:lnTo>
                    <a:pt x="1040" y="0"/>
                  </a:lnTo>
                  <a:lnTo>
                    <a:pt x="1041" y="0"/>
                  </a:lnTo>
                  <a:lnTo>
                    <a:pt x="1046" y="25"/>
                  </a:lnTo>
                  <a:lnTo>
                    <a:pt x="1041" y="25"/>
                  </a:lnTo>
                  <a:lnTo>
                    <a:pt x="1038" y="0"/>
                  </a:lnTo>
                  <a:close/>
                  <a:moveTo>
                    <a:pt x="1041" y="0"/>
                  </a:moveTo>
                  <a:lnTo>
                    <a:pt x="1043" y="0"/>
                  </a:lnTo>
                  <a:lnTo>
                    <a:pt x="1044" y="0"/>
                  </a:lnTo>
                  <a:lnTo>
                    <a:pt x="1049" y="0"/>
                  </a:lnTo>
                  <a:lnTo>
                    <a:pt x="1054" y="0"/>
                  </a:lnTo>
                  <a:lnTo>
                    <a:pt x="1055" y="0"/>
                  </a:lnTo>
                  <a:lnTo>
                    <a:pt x="1058" y="0"/>
                  </a:lnTo>
                  <a:lnTo>
                    <a:pt x="1061" y="21"/>
                  </a:lnTo>
                  <a:lnTo>
                    <a:pt x="1058" y="21"/>
                  </a:lnTo>
                  <a:lnTo>
                    <a:pt x="1057" y="21"/>
                  </a:lnTo>
                  <a:lnTo>
                    <a:pt x="1054" y="22"/>
                  </a:lnTo>
                  <a:lnTo>
                    <a:pt x="1052" y="22"/>
                  </a:lnTo>
                  <a:lnTo>
                    <a:pt x="1050" y="22"/>
                  </a:lnTo>
                  <a:lnTo>
                    <a:pt x="1049" y="24"/>
                  </a:lnTo>
                  <a:lnTo>
                    <a:pt x="1047" y="24"/>
                  </a:lnTo>
                  <a:lnTo>
                    <a:pt x="1046" y="25"/>
                  </a:lnTo>
                  <a:lnTo>
                    <a:pt x="1041" y="0"/>
                  </a:lnTo>
                  <a:close/>
                  <a:moveTo>
                    <a:pt x="1058" y="0"/>
                  </a:moveTo>
                  <a:lnTo>
                    <a:pt x="1061" y="0"/>
                  </a:lnTo>
                  <a:lnTo>
                    <a:pt x="1058" y="11"/>
                  </a:lnTo>
                  <a:lnTo>
                    <a:pt x="1058" y="0"/>
                  </a:lnTo>
                  <a:close/>
                  <a:moveTo>
                    <a:pt x="1061" y="0"/>
                  </a:moveTo>
                  <a:lnTo>
                    <a:pt x="1058" y="21"/>
                  </a:lnTo>
                  <a:lnTo>
                    <a:pt x="1061" y="0"/>
                  </a:lnTo>
                  <a:close/>
                  <a:moveTo>
                    <a:pt x="1061" y="0"/>
                  </a:moveTo>
                  <a:lnTo>
                    <a:pt x="1063" y="0"/>
                  </a:lnTo>
                  <a:lnTo>
                    <a:pt x="1064" y="0"/>
                  </a:lnTo>
                  <a:lnTo>
                    <a:pt x="1066" y="0"/>
                  </a:lnTo>
                  <a:lnTo>
                    <a:pt x="1061" y="21"/>
                  </a:lnTo>
                  <a:lnTo>
                    <a:pt x="1060" y="21"/>
                  </a:lnTo>
                  <a:lnTo>
                    <a:pt x="1058" y="21"/>
                  </a:lnTo>
                  <a:lnTo>
                    <a:pt x="1061" y="0"/>
                  </a:lnTo>
                  <a:close/>
                  <a:moveTo>
                    <a:pt x="1066" y="0"/>
                  </a:moveTo>
                  <a:lnTo>
                    <a:pt x="1067" y="0"/>
                  </a:lnTo>
                  <a:lnTo>
                    <a:pt x="1069" y="0"/>
                  </a:lnTo>
                  <a:lnTo>
                    <a:pt x="1070" y="0"/>
                  </a:lnTo>
                  <a:lnTo>
                    <a:pt x="1072" y="0"/>
                  </a:lnTo>
                  <a:lnTo>
                    <a:pt x="1066" y="25"/>
                  </a:lnTo>
                  <a:lnTo>
                    <a:pt x="1064" y="25"/>
                  </a:lnTo>
                  <a:lnTo>
                    <a:pt x="1063" y="24"/>
                  </a:lnTo>
                  <a:lnTo>
                    <a:pt x="1061" y="22"/>
                  </a:lnTo>
                  <a:lnTo>
                    <a:pt x="1061" y="21"/>
                  </a:lnTo>
                  <a:lnTo>
                    <a:pt x="1066" y="0"/>
                  </a:lnTo>
                  <a:close/>
                  <a:moveTo>
                    <a:pt x="1072" y="0"/>
                  </a:moveTo>
                  <a:lnTo>
                    <a:pt x="1097" y="11"/>
                  </a:lnTo>
                  <a:lnTo>
                    <a:pt x="1081" y="29"/>
                  </a:lnTo>
                  <a:lnTo>
                    <a:pt x="1080" y="29"/>
                  </a:lnTo>
                  <a:lnTo>
                    <a:pt x="1078" y="28"/>
                  </a:lnTo>
                  <a:lnTo>
                    <a:pt x="1074" y="26"/>
                  </a:lnTo>
                  <a:lnTo>
                    <a:pt x="1072" y="26"/>
                  </a:lnTo>
                  <a:lnTo>
                    <a:pt x="1070" y="25"/>
                  </a:lnTo>
                  <a:lnTo>
                    <a:pt x="1069" y="25"/>
                  </a:lnTo>
                  <a:lnTo>
                    <a:pt x="1066" y="25"/>
                  </a:lnTo>
                  <a:lnTo>
                    <a:pt x="1072" y="0"/>
                  </a:lnTo>
                  <a:close/>
                  <a:moveTo>
                    <a:pt x="1097" y="11"/>
                  </a:moveTo>
                  <a:lnTo>
                    <a:pt x="1089" y="21"/>
                  </a:lnTo>
                  <a:lnTo>
                    <a:pt x="1097" y="11"/>
                  </a:lnTo>
                  <a:close/>
                  <a:moveTo>
                    <a:pt x="1097" y="11"/>
                  </a:moveTo>
                  <a:lnTo>
                    <a:pt x="1100" y="13"/>
                  </a:lnTo>
                  <a:lnTo>
                    <a:pt x="1101" y="15"/>
                  </a:lnTo>
                  <a:lnTo>
                    <a:pt x="1104" y="17"/>
                  </a:lnTo>
                  <a:lnTo>
                    <a:pt x="1106" y="17"/>
                  </a:lnTo>
                  <a:lnTo>
                    <a:pt x="1107" y="18"/>
                  </a:lnTo>
                  <a:lnTo>
                    <a:pt x="1109" y="18"/>
                  </a:lnTo>
                  <a:lnTo>
                    <a:pt x="1092" y="36"/>
                  </a:lnTo>
                  <a:lnTo>
                    <a:pt x="1090" y="35"/>
                  </a:lnTo>
                  <a:lnTo>
                    <a:pt x="1087" y="33"/>
                  </a:lnTo>
                  <a:lnTo>
                    <a:pt x="1084" y="32"/>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39"/>
                  </a:lnTo>
                  <a:lnTo>
                    <a:pt x="1089" y="39"/>
                  </a:lnTo>
                  <a:lnTo>
                    <a:pt x="1089" y="38"/>
                  </a:lnTo>
                  <a:lnTo>
                    <a:pt x="1089" y="36"/>
                  </a:lnTo>
                  <a:lnTo>
                    <a:pt x="1089" y="35"/>
                  </a:lnTo>
                  <a:lnTo>
                    <a:pt x="1089" y="33"/>
                  </a:lnTo>
                  <a:lnTo>
                    <a:pt x="1089" y="32"/>
                  </a:lnTo>
                  <a:lnTo>
                    <a:pt x="1089" y="31"/>
                  </a:lnTo>
                  <a:lnTo>
                    <a:pt x="1089" y="29"/>
                  </a:lnTo>
                  <a:lnTo>
                    <a:pt x="1112" y="29"/>
                  </a:lnTo>
                  <a:close/>
                  <a:moveTo>
                    <a:pt x="1112" y="39"/>
                  </a:moveTo>
                  <a:lnTo>
                    <a:pt x="1100" y="39"/>
                  </a:lnTo>
                  <a:lnTo>
                    <a:pt x="1112" y="39"/>
                  </a:lnTo>
                  <a:close/>
                  <a:moveTo>
                    <a:pt x="1112" y="39"/>
                  </a:moveTo>
                  <a:lnTo>
                    <a:pt x="1089" y="39"/>
                  </a:lnTo>
                  <a:lnTo>
                    <a:pt x="1112" y="39"/>
                  </a:lnTo>
                  <a:close/>
                  <a:moveTo>
                    <a:pt x="1089" y="39"/>
                  </a:moveTo>
                  <a:lnTo>
                    <a:pt x="1100" y="39"/>
                  </a:lnTo>
                  <a:lnTo>
                    <a:pt x="1089" y="39"/>
                  </a:lnTo>
                  <a:close/>
                  <a:moveTo>
                    <a:pt x="1112" y="39"/>
                  </a:moveTo>
                  <a:lnTo>
                    <a:pt x="1112" y="42"/>
                  </a:lnTo>
                  <a:lnTo>
                    <a:pt x="1089" y="42"/>
                  </a:lnTo>
                  <a:lnTo>
                    <a:pt x="1089" y="39"/>
                  </a:lnTo>
                  <a:lnTo>
                    <a:pt x="1112" y="39"/>
                  </a:lnTo>
                  <a:close/>
                  <a:moveTo>
                    <a:pt x="1112" y="42"/>
                  </a:moveTo>
                  <a:lnTo>
                    <a:pt x="1112" y="46"/>
                  </a:lnTo>
                  <a:lnTo>
                    <a:pt x="1089" y="46"/>
                  </a:lnTo>
                  <a:lnTo>
                    <a:pt x="1089" y="42"/>
                  </a:lnTo>
                  <a:lnTo>
                    <a:pt x="1112" y="42"/>
                  </a:lnTo>
                  <a:close/>
                  <a:moveTo>
                    <a:pt x="1112" y="46"/>
                  </a:moveTo>
                  <a:lnTo>
                    <a:pt x="1112" y="47"/>
                  </a:lnTo>
                  <a:lnTo>
                    <a:pt x="1112" y="49"/>
                  </a:lnTo>
                  <a:lnTo>
                    <a:pt x="1112" y="51"/>
                  </a:lnTo>
                  <a:lnTo>
                    <a:pt x="1112" y="54"/>
                  </a:lnTo>
                  <a:lnTo>
                    <a:pt x="1112" y="58"/>
                  </a:lnTo>
                  <a:lnTo>
                    <a:pt x="1112" y="64"/>
                  </a:lnTo>
                  <a:lnTo>
                    <a:pt x="1089" y="64"/>
                  </a:lnTo>
                  <a:lnTo>
                    <a:pt x="1089" y="58"/>
                  </a:lnTo>
                  <a:lnTo>
                    <a:pt x="1089" y="54"/>
                  </a:lnTo>
                  <a:lnTo>
                    <a:pt x="1089" y="51"/>
                  </a:lnTo>
                  <a:lnTo>
                    <a:pt x="1089" y="49"/>
                  </a:lnTo>
                  <a:lnTo>
                    <a:pt x="1089" y="47"/>
                  </a:lnTo>
                  <a:lnTo>
                    <a:pt x="1089" y="46"/>
                  </a:lnTo>
                  <a:lnTo>
                    <a:pt x="1112" y="46"/>
                  </a:lnTo>
                  <a:close/>
                  <a:moveTo>
                    <a:pt x="1112" y="64"/>
                  </a:moveTo>
                  <a:lnTo>
                    <a:pt x="1100" y="64"/>
                  </a:lnTo>
                  <a:lnTo>
                    <a:pt x="1112" y="64"/>
                  </a:lnTo>
                  <a:close/>
                  <a:moveTo>
                    <a:pt x="1112" y="64"/>
                  </a:moveTo>
                  <a:lnTo>
                    <a:pt x="1112" y="69"/>
                  </a:lnTo>
                  <a:lnTo>
                    <a:pt x="1112" y="74"/>
                  </a:lnTo>
                  <a:lnTo>
                    <a:pt x="1112" y="76"/>
                  </a:lnTo>
                  <a:lnTo>
                    <a:pt x="1112" y="79"/>
                  </a:lnTo>
                  <a:lnTo>
                    <a:pt x="1112" y="81"/>
                  </a:lnTo>
                  <a:lnTo>
                    <a:pt x="1112" y="82"/>
                  </a:lnTo>
                  <a:lnTo>
                    <a:pt x="1089" y="82"/>
                  </a:lnTo>
                  <a:lnTo>
                    <a:pt x="1089" y="79"/>
                  </a:lnTo>
                  <a:lnTo>
                    <a:pt x="1089" y="76"/>
                  </a:lnTo>
                  <a:lnTo>
                    <a:pt x="1089" y="75"/>
                  </a:lnTo>
                  <a:lnTo>
                    <a:pt x="1089" y="74"/>
                  </a:lnTo>
                  <a:lnTo>
                    <a:pt x="1089" y="71"/>
                  </a:lnTo>
                  <a:lnTo>
                    <a:pt x="1089" y="69"/>
                  </a:lnTo>
                  <a:lnTo>
                    <a:pt x="1089" y="68"/>
                  </a:lnTo>
                  <a:lnTo>
                    <a:pt x="1089" y="65"/>
                  </a:lnTo>
                  <a:lnTo>
                    <a:pt x="1089" y="64"/>
                  </a:lnTo>
                  <a:lnTo>
                    <a:pt x="1112" y="64"/>
                  </a:lnTo>
                  <a:close/>
                  <a:moveTo>
                    <a:pt x="1112" y="82"/>
                  </a:moveTo>
                  <a:lnTo>
                    <a:pt x="1100" y="82"/>
                  </a:lnTo>
                  <a:lnTo>
                    <a:pt x="1112" y="82"/>
                  </a:lnTo>
                  <a:close/>
                  <a:moveTo>
                    <a:pt x="1112" y="82"/>
                  </a:moveTo>
                  <a:lnTo>
                    <a:pt x="1112" y="99"/>
                  </a:lnTo>
                  <a:lnTo>
                    <a:pt x="1089" y="99"/>
                  </a:lnTo>
                  <a:lnTo>
                    <a:pt x="1089" y="82"/>
                  </a:lnTo>
                  <a:lnTo>
                    <a:pt x="1112" y="82"/>
                  </a:lnTo>
                  <a:close/>
                  <a:moveTo>
                    <a:pt x="1112" y="99"/>
                  </a:moveTo>
                  <a:lnTo>
                    <a:pt x="1112" y="117"/>
                  </a:lnTo>
                  <a:lnTo>
                    <a:pt x="1089" y="117"/>
                  </a:lnTo>
                  <a:lnTo>
                    <a:pt x="1089" y="99"/>
                  </a:lnTo>
                  <a:lnTo>
                    <a:pt x="1112" y="99"/>
                  </a:lnTo>
                  <a:close/>
                  <a:moveTo>
                    <a:pt x="1112" y="117"/>
                  </a:moveTo>
                  <a:lnTo>
                    <a:pt x="1112" y="132"/>
                  </a:lnTo>
                  <a:lnTo>
                    <a:pt x="1089" y="132"/>
                  </a:lnTo>
                  <a:lnTo>
                    <a:pt x="1089" y="117"/>
                  </a:lnTo>
                  <a:lnTo>
                    <a:pt x="1112" y="117"/>
                  </a:lnTo>
                  <a:close/>
                  <a:moveTo>
                    <a:pt x="1112" y="132"/>
                  </a:moveTo>
                  <a:lnTo>
                    <a:pt x="1112" y="157"/>
                  </a:lnTo>
                  <a:lnTo>
                    <a:pt x="1089" y="157"/>
                  </a:lnTo>
                  <a:lnTo>
                    <a:pt x="1089" y="132"/>
                  </a:lnTo>
                  <a:lnTo>
                    <a:pt x="1112" y="132"/>
                  </a:lnTo>
                  <a:close/>
                  <a:moveTo>
                    <a:pt x="1112" y="157"/>
                  </a:moveTo>
                  <a:lnTo>
                    <a:pt x="1112" y="157"/>
                  </a:lnTo>
                  <a:lnTo>
                    <a:pt x="1112" y="158"/>
                  </a:lnTo>
                  <a:lnTo>
                    <a:pt x="1112" y="160"/>
                  </a:lnTo>
                  <a:lnTo>
                    <a:pt x="1112" y="161"/>
                  </a:lnTo>
                  <a:lnTo>
                    <a:pt x="1112" y="165"/>
                  </a:lnTo>
                  <a:lnTo>
                    <a:pt x="1112" y="168"/>
                  </a:lnTo>
                  <a:lnTo>
                    <a:pt x="1112" y="172"/>
                  </a:lnTo>
                  <a:lnTo>
                    <a:pt x="1112" y="174"/>
                  </a:lnTo>
                  <a:lnTo>
                    <a:pt x="1112" y="175"/>
                  </a:lnTo>
                  <a:lnTo>
                    <a:pt x="1112" y="176"/>
                  </a:lnTo>
                  <a:lnTo>
                    <a:pt x="1112" y="178"/>
                  </a:lnTo>
                  <a:lnTo>
                    <a:pt x="1089" y="178"/>
                  </a:lnTo>
                  <a:lnTo>
                    <a:pt x="1089" y="176"/>
                  </a:lnTo>
                  <a:lnTo>
                    <a:pt x="1089" y="175"/>
                  </a:lnTo>
                  <a:lnTo>
                    <a:pt x="1089" y="174"/>
                  </a:lnTo>
                  <a:lnTo>
                    <a:pt x="1089" y="171"/>
                  </a:lnTo>
                  <a:lnTo>
                    <a:pt x="1089" y="168"/>
                  </a:lnTo>
                  <a:lnTo>
                    <a:pt x="1089" y="165"/>
                  </a:lnTo>
                  <a:lnTo>
                    <a:pt x="1089" y="161"/>
                  </a:lnTo>
                  <a:lnTo>
                    <a:pt x="1089" y="157"/>
                  </a:lnTo>
                  <a:lnTo>
                    <a:pt x="1112" y="157"/>
                  </a:lnTo>
                  <a:close/>
                  <a:moveTo>
                    <a:pt x="1112" y="178"/>
                  </a:moveTo>
                  <a:lnTo>
                    <a:pt x="1109" y="281"/>
                  </a:lnTo>
                  <a:lnTo>
                    <a:pt x="1089" y="181"/>
                  </a:lnTo>
                  <a:lnTo>
                    <a:pt x="1100" y="178"/>
                  </a:lnTo>
                  <a:lnTo>
                    <a:pt x="1112" y="17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0" name="Freeform 21"/>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1" name="Freeform 22"/>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2" name="Freeform 23"/>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2 w 1087"/>
                <a:gd name="T9" fmla="*/ 1 h 320"/>
                <a:gd name="T10" fmla="*/ 2 w 1087"/>
                <a:gd name="T11" fmla="*/ 1 h 320"/>
                <a:gd name="T12" fmla="*/ 2 w 1087"/>
                <a:gd name="T13" fmla="*/ 1 h 320"/>
                <a:gd name="T14" fmla="*/ 2 w 1087"/>
                <a:gd name="T15" fmla="*/ 1 h 320"/>
                <a:gd name="T16" fmla="*/ 1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0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1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2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0 h 320"/>
                <a:gd name="T84" fmla="*/ 3 w 1087"/>
                <a:gd name="T85" fmla="*/ 1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320"/>
                <a:gd name="T167" fmla="*/ 1087 w 1087"/>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320">
                  <a:moveTo>
                    <a:pt x="1087" y="156"/>
                  </a:moveTo>
                  <a:lnTo>
                    <a:pt x="1087" y="156"/>
                  </a:lnTo>
                  <a:lnTo>
                    <a:pt x="1085" y="154"/>
                  </a:lnTo>
                  <a:lnTo>
                    <a:pt x="1082" y="153"/>
                  </a:lnTo>
                  <a:lnTo>
                    <a:pt x="1081" y="152"/>
                  </a:lnTo>
                  <a:lnTo>
                    <a:pt x="1079"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0"/>
                  </a:lnTo>
                  <a:lnTo>
                    <a:pt x="1087" y="153"/>
                  </a:lnTo>
                  <a:lnTo>
                    <a:pt x="1087" y="154"/>
                  </a:lnTo>
                  <a:lnTo>
                    <a:pt x="1087" y="15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3" name="Freeform 24"/>
            <p:cNvSpPr>
              <a:spLocks/>
            </p:cNvSpPr>
            <p:nvPr/>
          </p:nvSpPr>
          <p:spPr bwMode="auto">
            <a:xfrm>
              <a:off x="2840" y="728"/>
              <a:ext cx="3" cy="5"/>
            </a:xfrm>
            <a:custGeom>
              <a:avLst/>
              <a:gdLst>
                <a:gd name="T0" fmla="*/ 0 w 1"/>
                <a:gd name="T1" fmla="*/ 0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1 h 10"/>
                <a:gd name="T16" fmla="*/ 0 w 1"/>
                <a:gd name="T17" fmla="*/ 1 h 10"/>
                <a:gd name="T18" fmla="*/ 0 w 1"/>
                <a:gd name="T19" fmla="*/ 1 h 10"/>
                <a:gd name="T20" fmla="*/ 0 w 1"/>
                <a:gd name="T21" fmla="*/ 1 h 10"/>
                <a:gd name="T22" fmla="*/ 0 w 1"/>
                <a:gd name="T23" fmla="*/ 1 h 10"/>
                <a:gd name="T24" fmla="*/ 0 w 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0"/>
                <a:gd name="T41" fmla="*/ 1 w 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0">
                  <a:moveTo>
                    <a:pt x="0" y="0"/>
                  </a:moveTo>
                  <a:lnTo>
                    <a:pt x="0" y="1"/>
                  </a:lnTo>
                  <a:lnTo>
                    <a:pt x="0" y="3"/>
                  </a:lnTo>
                  <a:lnTo>
                    <a:pt x="0" y="7"/>
                  </a:lnTo>
                  <a:lnTo>
                    <a:pt x="0" y="8"/>
                  </a:lnTo>
                  <a:lnTo>
                    <a:pt x="0" y="10"/>
                  </a:lnTo>
                  <a:lnTo>
                    <a:pt x="0" y="8"/>
                  </a:lnTo>
                  <a:lnTo>
                    <a:pt x="0" y="4"/>
                  </a:lnTo>
                  <a:lnTo>
                    <a:pt x="0" y="3"/>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4" name="Freeform 25"/>
            <p:cNvSpPr>
              <a:spLocks/>
            </p:cNvSpPr>
            <p:nvPr/>
          </p:nvSpPr>
          <p:spPr bwMode="auto">
            <a:xfrm>
              <a:off x="2840" y="742"/>
              <a:ext cx="3" cy="9"/>
            </a:xfrm>
            <a:custGeom>
              <a:avLst/>
              <a:gdLst>
                <a:gd name="T0" fmla="*/ 0 w 1"/>
                <a:gd name="T1" fmla="*/ 0 h 14"/>
                <a:gd name="T2" fmla="*/ 0 w 1"/>
                <a:gd name="T3" fmla="*/ 1 h 14"/>
                <a:gd name="T4" fmla="*/ 0 w 1"/>
                <a:gd name="T5" fmla="*/ 1 h 14"/>
                <a:gd name="T6" fmla="*/ 0 w 1"/>
                <a:gd name="T7" fmla="*/ 1 h 14"/>
                <a:gd name="T8" fmla="*/ 0 w 1"/>
                <a:gd name="T9" fmla="*/ 1 h 14"/>
                <a:gd name="T10" fmla="*/ 0 w 1"/>
                <a:gd name="T11" fmla="*/ 1 h 14"/>
                <a:gd name="T12" fmla="*/ 0 w 1"/>
                <a:gd name="T13" fmla="*/ 1 h 14"/>
                <a:gd name="T14" fmla="*/ 0 w 1"/>
                <a:gd name="T15" fmla="*/ 1 h 14"/>
                <a:gd name="T16" fmla="*/ 0 w 1"/>
                <a:gd name="T17" fmla="*/ 1 h 14"/>
                <a:gd name="T18" fmla="*/ 0 w 1"/>
                <a:gd name="T19" fmla="*/ 1 h 14"/>
                <a:gd name="T20" fmla="*/ 0 w 1"/>
                <a:gd name="T21" fmla="*/ 1 h 14"/>
                <a:gd name="T22" fmla="*/ 0 w 1"/>
                <a:gd name="T23" fmla="*/ 1 h 14"/>
                <a:gd name="T24" fmla="*/ 0 w 1"/>
                <a:gd name="T25" fmla="*/ 1 h 14"/>
                <a:gd name="T26" fmla="*/ 0 w 1"/>
                <a:gd name="T27" fmla="*/ 1 h 14"/>
                <a:gd name="T28" fmla="*/ 0 w 1"/>
                <a:gd name="T29" fmla="*/ 1 h 14"/>
                <a:gd name="T30" fmla="*/ 0 w 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4"/>
                <a:gd name="T50" fmla="*/ 1 w 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4">
                  <a:moveTo>
                    <a:pt x="0" y="0"/>
                  </a:moveTo>
                  <a:lnTo>
                    <a:pt x="0" y="5"/>
                  </a:lnTo>
                  <a:lnTo>
                    <a:pt x="0" y="7"/>
                  </a:lnTo>
                  <a:lnTo>
                    <a:pt x="0" y="10"/>
                  </a:lnTo>
                  <a:lnTo>
                    <a:pt x="0" y="11"/>
                  </a:lnTo>
                  <a:lnTo>
                    <a:pt x="0" y="12"/>
                  </a:lnTo>
                  <a:lnTo>
                    <a:pt x="0" y="14"/>
                  </a:lnTo>
                  <a:lnTo>
                    <a:pt x="0" y="11"/>
                  </a:lnTo>
                  <a:lnTo>
                    <a:pt x="0" y="10"/>
                  </a:lnTo>
                  <a:lnTo>
                    <a:pt x="0" y="8"/>
                  </a:lnTo>
                  <a:lnTo>
                    <a:pt x="0" y="7"/>
                  </a:lnTo>
                  <a:lnTo>
                    <a:pt x="0" y="5"/>
                  </a:lnTo>
                  <a:lnTo>
                    <a:pt x="0" y="4"/>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5" name="Freeform 26"/>
            <p:cNvSpPr>
              <a:spLocks/>
            </p:cNvSpPr>
            <p:nvPr/>
          </p:nvSpPr>
          <p:spPr bwMode="auto">
            <a:xfrm>
              <a:off x="3010" y="690"/>
              <a:ext cx="3" cy="76"/>
            </a:xfrm>
            <a:custGeom>
              <a:avLst/>
              <a:gdLst>
                <a:gd name="T0" fmla="*/ 0 w 1"/>
                <a:gd name="T1" fmla="*/ 0 h 153"/>
                <a:gd name="T2" fmla="*/ 0 w 1"/>
                <a:gd name="T3" fmla="*/ 0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153"/>
                  </a:moveTo>
                  <a:lnTo>
                    <a:pt x="0" y="0"/>
                  </a:lnTo>
                  <a:lnTo>
                    <a:pt x="0" y="15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6" name="Freeform 27"/>
            <p:cNvSpPr>
              <a:spLocks/>
            </p:cNvSpPr>
            <p:nvPr/>
          </p:nvSpPr>
          <p:spPr bwMode="auto">
            <a:xfrm>
              <a:off x="2984" y="761"/>
              <a:ext cx="97" cy="93"/>
            </a:xfrm>
            <a:custGeom>
              <a:avLst/>
              <a:gdLst>
                <a:gd name="T0" fmla="*/ 1 w 192"/>
                <a:gd name="T1" fmla="*/ 0 h 189"/>
                <a:gd name="T2" fmla="*/ 1 w 192"/>
                <a:gd name="T3" fmla="*/ 0 h 189"/>
                <a:gd name="T4" fmla="*/ 1 w 192"/>
                <a:gd name="T5" fmla="*/ 0 h 189"/>
                <a:gd name="T6" fmla="*/ 1 w 192"/>
                <a:gd name="T7" fmla="*/ 0 h 189"/>
                <a:gd name="T8" fmla="*/ 1 w 192"/>
                <a:gd name="T9" fmla="*/ 0 h 189"/>
                <a:gd name="T10" fmla="*/ 1 w 192"/>
                <a:gd name="T11" fmla="*/ 0 h 189"/>
                <a:gd name="T12" fmla="*/ 1 w 192"/>
                <a:gd name="T13" fmla="*/ 0 h 189"/>
                <a:gd name="T14" fmla="*/ 1 w 192"/>
                <a:gd name="T15" fmla="*/ 0 h 189"/>
                <a:gd name="T16" fmla="*/ 1 w 192"/>
                <a:gd name="T17" fmla="*/ 0 h 189"/>
                <a:gd name="T18" fmla="*/ 1 w 192"/>
                <a:gd name="T19" fmla="*/ 0 h 189"/>
                <a:gd name="T20" fmla="*/ 1 w 192"/>
                <a:gd name="T21" fmla="*/ 0 h 189"/>
                <a:gd name="T22" fmla="*/ 1 w 192"/>
                <a:gd name="T23" fmla="*/ 0 h 189"/>
                <a:gd name="T24" fmla="*/ 1 w 192"/>
                <a:gd name="T25" fmla="*/ 0 h 189"/>
                <a:gd name="T26" fmla="*/ 1 w 192"/>
                <a:gd name="T27" fmla="*/ 0 h 189"/>
                <a:gd name="T28" fmla="*/ 1 w 192"/>
                <a:gd name="T29" fmla="*/ 0 h 189"/>
                <a:gd name="T30" fmla="*/ 1 w 192"/>
                <a:gd name="T31" fmla="*/ 0 h 189"/>
                <a:gd name="T32" fmla="*/ 1 w 192"/>
                <a:gd name="T33" fmla="*/ 0 h 189"/>
                <a:gd name="T34" fmla="*/ 1 w 192"/>
                <a:gd name="T35" fmla="*/ 0 h 189"/>
                <a:gd name="T36" fmla="*/ 1 w 192"/>
                <a:gd name="T37" fmla="*/ 0 h 189"/>
                <a:gd name="T38" fmla="*/ 1 w 192"/>
                <a:gd name="T39" fmla="*/ 0 h 189"/>
                <a:gd name="T40" fmla="*/ 1 w 192"/>
                <a:gd name="T41" fmla="*/ 0 h 189"/>
                <a:gd name="T42" fmla="*/ 1 w 192"/>
                <a:gd name="T43" fmla="*/ 0 h 189"/>
                <a:gd name="T44" fmla="*/ 1 w 192"/>
                <a:gd name="T45" fmla="*/ 0 h 189"/>
                <a:gd name="T46" fmla="*/ 1 w 192"/>
                <a:gd name="T47" fmla="*/ 0 h 189"/>
                <a:gd name="T48" fmla="*/ 1 w 192"/>
                <a:gd name="T49" fmla="*/ 0 h 189"/>
                <a:gd name="T50" fmla="*/ 1 w 192"/>
                <a:gd name="T51" fmla="*/ 0 h 189"/>
                <a:gd name="T52" fmla="*/ 1 w 192"/>
                <a:gd name="T53" fmla="*/ 0 h 189"/>
                <a:gd name="T54" fmla="*/ 1 w 192"/>
                <a:gd name="T55" fmla="*/ 0 h 189"/>
                <a:gd name="T56" fmla="*/ 1 w 192"/>
                <a:gd name="T57" fmla="*/ 0 h 189"/>
                <a:gd name="T58" fmla="*/ 1 w 192"/>
                <a:gd name="T59" fmla="*/ 0 h 189"/>
                <a:gd name="T60" fmla="*/ 1 w 192"/>
                <a:gd name="T61" fmla="*/ 0 h 189"/>
                <a:gd name="T62" fmla="*/ 1 w 192"/>
                <a:gd name="T63" fmla="*/ 0 h 189"/>
                <a:gd name="T64" fmla="*/ 1 w 192"/>
                <a:gd name="T65" fmla="*/ 0 h 189"/>
                <a:gd name="T66" fmla="*/ 1 w 192"/>
                <a:gd name="T67" fmla="*/ 0 h 189"/>
                <a:gd name="T68" fmla="*/ 1 w 192"/>
                <a:gd name="T69" fmla="*/ 0 h 189"/>
                <a:gd name="T70" fmla="*/ 1 w 192"/>
                <a:gd name="T71" fmla="*/ 0 h 189"/>
                <a:gd name="T72" fmla="*/ 1 w 192"/>
                <a:gd name="T73" fmla="*/ 0 h 189"/>
                <a:gd name="T74" fmla="*/ 1 w 192"/>
                <a:gd name="T75" fmla="*/ 0 h 189"/>
                <a:gd name="T76" fmla="*/ 1 w 192"/>
                <a:gd name="T77" fmla="*/ 0 h 189"/>
                <a:gd name="T78" fmla="*/ 1 w 192"/>
                <a:gd name="T79" fmla="*/ 0 h 189"/>
                <a:gd name="T80" fmla="*/ 1 w 192"/>
                <a:gd name="T81" fmla="*/ 0 h 189"/>
                <a:gd name="T82" fmla="*/ 1 w 192"/>
                <a:gd name="T83" fmla="*/ 0 h 189"/>
                <a:gd name="T84" fmla="*/ 1 w 192"/>
                <a:gd name="T85" fmla="*/ 0 h 189"/>
                <a:gd name="T86" fmla="*/ 1 w 192"/>
                <a:gd name="T87" fmla="*/ 0 h 189"/>
                <a:gd name="T88" fmla="*/ 1 w 192"/>
                <a:gd name="T89" fmla="*/ 0 h 189"/>
                <a:gd name="T90" fmla="*/ 1 w 192"/>
                <a:gd name="T91" fmla="*/ 0 h 189"/>
                <a:gd name="T92" fmla="*/ 1 w 192"/>
                <a:gd name="T93" fmla="*/ 0 h 189"/>
                <a:gd name="T94" fmla="*/ 1 w 192"/>
                <a:gd name="T95" fmla="*/ 0 h 189"/>
                <a:gd name="T96" fmla="*/ 1 w 192"/>
                <a:gd name="T97" fmla="*/ 0 h 189"/>
                <a:gd name="T98" fmla="*/ 1 w 192"/>
                <a:gd name="T99" fmla="*/ 0 h 189"/>
                <a:gd name="T100" fmla="*/ 1 w 192"/>
                <a:gd name="T101" fmla="*/ 0 h 189"/>
                <a:gd name="T102" fmla="*/ 1 w 192"/>
                <a:gd name="T103" fmla="*/ 0 h 189"/>
                <a:gd name="T104" fmla="*/ 1 w 192"/>
                <a:gd name="T105" fmla="*/ 0 h 189"/>
                <a:gd name="T106" fmla="*/ 1 w 192"/>
                <a:gd name="T107" fmla="*/ 0 h 189"/>
                <a:gd name="T108" fmla="*/ 1 w 192"/>
                <a:gd name="T109" fmla="*/ 0 h 189"/>
                <a:gd name="T110" fmla="*/ 1 w 192"/>
                <a:gd name="T111" fmla="*/ 0 h 189"/>
                <a:gd name="T112" fmla="*/ 1 w 192"/>
                <a:gd name="T113" fmla="*/ 0 h 189"/>
                <a:gd name="T114" fmla="*/ 1 w 192"/>
                <a:gd name="T115" fmla="*/ 0 h 189"/>
                <a:gd name="T116" fmla="*/ 1 w 192"/>
                <a:gd name="T117" fmla="*/ 0 h 189"/>
                <a:gd name="T118" fmla="*/ 1 w 192"/>
                <a:gd name="T119" fmla="*/ 0 h 189"/>
                <a:gd name="T120" fmla="*/ 1 w 192"/>
                <a:gd name="T121" fmla="*/ 0 h 189"/>
                <a:gd name="T122" fmla="*/ 0 w 192"/>
                <a:gd name="T123" fmla="*/ 0 h 189"/>
                <a:gd name="T124" fmla="*/ 1 w 192"/>
                <a:gd name="T125" fmla="*/ 0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89"/>
                <a:gd name="T191" fmla="*/ 192 w 192"/>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89">
                  <a:moveTo>
                    <a:pt x="63" y="14"/>
                  </a:moveTo>
                  <a:lnTo>
                    <a:pt x="138" y="0"/>
                  </a:lnTo>
                  <a:lnTo>
                    <a:pt x="192" y="21"/>
                  </a:lnTo>
                  <a:lnTo>
                    <a:pt x="192" y="43"/>
                  </a:lnTo>
                  <a:lnTo>
                    <a:pt x="192" y="44"/>
                  </a:lnTo>
                  <a:lnTo>
                    <a:pt x="192" y="46"/>
                  </a:lnTo>
                  <a:lnTo>
                    <a:pt x="190" y="47"/>
                  </a:lnTo>
                  <a:lnTo>
                    <a:pt x="190" y="50"/>
                  </a:lnTo>
                  <a:lnTo>
                    <a:pt x="189" y="51"/>
                  </a:lnTo>
                  <a:lnTo>
                    <a:pt x="187" y="54"/>
                  </a:lnTo>
                  <a:lnTo>
                    <a:pt x="186" y="57"/>
                  </a:lnTo>
                  <a:lnTo>
                    <a:pt x="183" y="60"/>
                  </a:lnTo>
                  <a:lnTo>
                    <a:pt x="180" y="64"/>
                  </a:lnTo>
                  <a:lnTo>
                    <a:pt x="175" y="66"/>
                  </a:lnTo>
                  <a:lnTo>
                    <a:pt x="170" y="71"/>
                  </a:lnTo>
                  <a:lnTo>
                    <a:pt x="169" y="72"/>
                  </a:lnTo>
                  <a:lnTo>
                    <a:pt x="166" y="75"/>
                  </a:lnTo>
                  <a:lnTo>
                    <a:pt x="163" y="76"/>
                  </a:lnTo>
                  <a:lnTo>
                    <a:pt x="160" y="78"/>
                  </a:lnTo>
                  <a:lnTo>
                    <a:pt x="157" y="79"/>
                  </a:lnTo>
                  <a:lnTo>
                    <a:pt x="152" y="82"/>
                  </a:lnTo>
                  <a:lnTo>
                    <a:pt x="150" y="83"/>
                  </a:lnTo>
                  <a:lnTo>
                    <a:pt x="147" y="85"/>
                  </a:lnTo>
                  <a:lnTo>
                    <a:pt x="144" y="86"/>
                  </a:lnTo>
                  <a:lnTo>
                    <a:pt x="141" y="87"/>
                  </a:lnTo>
                  <a:lnTo>
                    <a:pt x="138" y="89"/>
                  </a:lnTo>
                  <a:lnTo>
                    <a:pt x="134" y="90"/>
                  </a:lnTo>
                  <a:lnTo>
                    <a:pt x="129" y="93"/>
                  </a:lnTo>
                  <a:lnTo>
                    <a:pt x="124" y="94"/>
                  </a:lnTo>
                  <a:lnTo>
                    <a:pt x="115" y="100"/>
                  </a:lnTo>
                  <a:lnTo>
                    <a:pt x="106" y="104"/>
                  </a:lnTo>
                  <a:lnTo>
                    <a:pt x="95" y="110"/>
                  </a:lnTo>
                  <a:lnTo>
                    <a:pt x="84" y="114"/>
                  </a:lnTo>
                  <a:lnTo>
                    <a:pt x="75" y="119"/>
                  </a:lnTo>
                  <a:lnTo>
                    <a:pt x="64" y="125"/>
                  </a:lnTo>
                  <a:lnTo>
                    <a:pt x="55" y="130"/>
                  </a:lnTo>
                  <a:lnTo>
                    <a:pt x="50" y="132"/>
                  </a:lnTo>
                  <a:lnTo>
                    <a:pt x="46" y="135"/>
                  </a:lnTo>
                  <a:lnTo>
                    <a:pt x="43" y="136"/>
                  </a:lnTo>
                  <a:lnTo>
                    <a:pt x="38" y="139"/>
                  </a:lnTo>
                  <a:lnTo>
                    <a:pt x="35" y="142"/>
                  </a:lnTo>
                  <a:lnTo>
                    <a:pt x="32" y="143"/>
                  </a:lnTo>
                  <a:lnTo>
                    <a:pt x="29" y="144"/>
                  </a:lnTo>
                  <a:lnTo>
                    <a:pt x="26" y="146"/>
                  </a:lnTo>
                  <a:lnTo>
                    <a:pt x="24" y="147"/>
                  </a:lnTo>
                  <a:lnTo>
                    <a:pt x="23" y="150"/>
                  </a:lnTo>
                  <a:lnTo>
                    <a:pt x="21" y="153"/>
                  </a:lnTo>
                  <a:lnTo>
                    <a:pt x="18" y="155"/>
                  </a:lnTo>
                  <a:lnTo>
                    <a:pt x="15" y="161"/>
                  </a:lnTo>
                  <a:lnTo>
                    <a:pt x="12" y="168"/>
                  </a:lnTo>
                  <a:lnTo>
                    <a:pt x="9" y="175"/>
                  </a:lnTo>
                  <a:lnTo>
                    <a:pt x="7" y="178"/>
                  </a:lnTo>
                  <a:lnTo>
                    <a:pt x="7" y="180"/>
                  </a:lnTo>
                  <a:lnTo>
                    <a:pt x="6" y="182"/>
                  </a:lnTo>
                  <a:lnTo>
                    <a:pt x="4" y="185"/>
                  </a:lnTo>
                  <a:lnTo>
                    <a:pt x="4" y="186"/>
                  </a:lnTo>
                  <a:lnTo>
                    <a:pt x="4" y="187"/>
                  </a:lnTo>
                  <a:lnTo>
                    <a:pt x="4" y="189"/>
                  </a:lnTo>
                  <a:lnTo>
                    <a:pt x="3" y="189"/>
                  </a:lnTo>
                  <a:lnTo>
                    <a:pt x="7" y="118"/>
                  </a:lnTo>
                  <a:lnTo>
                    <a:pt x="0" y="25"/>
                  </a:lnTo>
                  <a:lnTo>
                    <a:pt x="63" y="14"/>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7" name="Freeform 28"/>
            <p:cNvSpPr>
              <a:spLocks/>
            </p:cNvSpPr>
            <p:nvPr/>
          </p:nvSpPr>
          <p:spPr bwMode="auto">
            <a:xfrm>
              <a:off x="3025" y="489"/>
              <a:ext cx="3" cy="5"/>
            </a:xfrm>
            <a:custGeom>
              <a:avLst/>
              <a:gdLst>
                <a:gd name="T0" fmla="*/ 0 w 1"/>
                <a:gd name="T1" fmla="*/ 0 h 7"/>
                <a:gd name="T2" fmla="*/ 0 w 1"/>
                <a:gd name="T3" fmla="*/ 0 h 7"/>
                <a:gd name="T4" fmla="*/ 0 w 1"/>
                <a:gd name="T5" fmla="*/ 0 h 7"/>
                <a:gd name="T6" fmla="*/ 0 w 1"/>
                <a:gd name="T7" fmla="*/ 0 h 7"/>
                <a:gd name="T8" fmla="*/ 0 w 1"/>
                <a:gd name="T9" fmla="*/ 0 h 7"/>
                <a:gd name="T10" fmla="*/ 0 w 1"/>
                <a:gd name="T11" fmla="*/ 0 h 7"/>
                <a:gd name="T12" fmla="*/ 0 w 1"/>
                <a:gd name="T13" fmla="*/ 0 h 7"/>
                <a:gd name="T14" fmla="*/ 0 w 1"/>
                <a:gd name="T15" fmla="*/ 0 h 7"/>
                <a:gd name="T16" fmla="*/ 0 w 1"/>
                <a:gd name="T17" fmla="*/ 0 h 7"/>
                <a:gd name="T18" fmla="*/ 0 w 1"/>
                <a:gd name="T19" fmla="*/ 0 h 7"/>
                <a:gd name="T20" fmla="*/ 0 w 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7"/>
                <a:gd name="T35" fmla="*/ 1 w 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7">
                  <a:moveTo>
                    <a:pt x="0" y="0"/>
                  </a:moveTo>
                  <a:lnTo>
                    <a:pt x="0" y="3"/>
                  </a:lnTo>
                  <a:lnTo>
                    <a:pt x="0" y="5"/>
                  </a:lnTo>
                  <a:lnTo>
                    <a:pt x="0" y="6"/>
                  </a:lnTo>
                  <a:lnTo>
                    <a:pt x="0" y="7"/>
                  </a:lnTo>
                  <a:lnTo>
                    <a:pt x="0" y="5"/>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8" name="Freeform 29"/>
            <p:cNvSpPr>
              <a:spLocks/>
            </p:cNvSpPr>
            <p:nvPr/>
          </p:nvSpPr>
          <p:spPr bwMode="auto">
            <a:xfrm>
              <a:off x="3025" y="496"/>
              <a:ext cx="3" cy="3"/>
            </a:xfrm>
            <a:custGeom>
              <a:avLst/>
              <a:gdLst>
                <a:gd name="T0" fmla="*/ 0 w 1"/>
                <a:gd name="T1" fmla="*/ 0 h 9"/>
                <a:gd name="T2" fmla="*/ 0 w 1"/>
                <a:gd name="T3" fmla="*/ 0 h 9"/>
                <a:gd name="T4" fmla="*/ 0 w 1"/>
                <a:gd name="T5" fmla="*/ 0 h 9"/>
                <a:gd name="T6" fmla="*/ 0 w 1"/>
                <a:gd name="T7" fmla="*/ 0 h 9"/>
                <a:gd name="T8" fmla="*/ 0 w 1"/>
                <a:gd name="T9" fmla="*/ 0 h 9"/>
                <a:gd name="T10" fmla="*/ 0 w 1"/>
                <a:gd name="T11" fmla="*/ 0 h 9"/>
                <a:gd name="T12" fmla="*/ 0 w 1"/>
                <a:gd name="T13" fmla="*/ 0 h 9"/>
                <a:gd name="T14" fmla="*/ 0 w 1"/>
                <a:gd name="T15" fmla="*/ 0 h 9"/>
                <a:gd name="T16" fmla="*/ 0 w 1"/>
                <a:gd name="T17" fmla="*/ 0 h 9"/>
                <a:gd name="T18" fmla="*/ 0 w 1"/>
                <a:gd name="T19" fmla="*/ 0 h 9"/>
                <a:gd name="T20" fmla="*/ 0 w 1"/>
                <a:gd name="T21" fmla="*/ 0 h 9"/>
                <a:gd name="T22" fmla="*/ 0 w 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9"/>
                <a:gd name="T38" fmla="*/ 1 w 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9">
                  <a:moveTo>
                    <a:pt x="0" y="0"/>
                  </a:moveTo>
                  <a:lnTo>
                    <a:pt x="0" y="3"/>
                  </a:lnTo>
                  <a:lnTo>
                    <a:pt x="0" y="6"/>
                  </a:lnTo>
                  <a:lnTo>
                    <a:pt x="0" y="7"/>
                  </a:lnTo>
                  <a:lnTo>
                    <a:pt x="0" y="9"/>
                  </a:lnTo>
                  <a:lnTo>
                    <a:pt x="0" y="7"/>
                  </a:lnTo>
                  <a:lnTo>
                    <a:pt x="0" y="6"/>
                  </a:lnTo>
                  <a:lnTo>
                    <a:pt x="0" y="4"/>
                  </a:lnTo>
                  <a:lnTo>
                    <a:pt x="0" y="3"/>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9" name="Rectangle 30"/>
            <p:cNvSpPr>
              <a:spLocks noChangeArrowheads="1"/>
            </p:cNvSpPr>
            <p:nvPr/>
          </p:nvSpPr>
          <p:spPr bwMode="auto">
            <a:xfrm>
              <a:off x="2879" y="873"/>
              <a:ext cx="0" cy="237"/>
            </a:xfrm>
            <a:prstGeom prst="rect">
              <a:avLst/>
            </a:prstGeom>
            <a:noFill/>
            <a:ln>
              <a:noFill/>
            </a:ln>
            <a:extLst/>
          </p:spPr>
          <p:txBody>
            <a:bodyPr wrap="none" lIns="0" tIns="0" rIns="0" bIns="0">
              <a:spAutoFit/>
            </a:bodyPr>
            <a:lstStyle/>
            <a:p>
              <a:pPr algn="ctr" fontAlgn="auto">
                <a:spcBef>
                  <a:spcPts val="0"/>
                </a:spcBef>
                <a:spcAft>
                  <a:spcPts val="0"/>
                </a:spcAft>
                <a:defRPr/>
              </a:pPr>
              <a:endParaRPr lang="ru-RU" sz="1600" kern="0">
                <a:solidFill>
                  <a:sysClr val="windowText" lastClr="000000"/>
                </a:solidFill>
                <a:latin typeface="Times New Roman" pitchFamily="18" charset="0"/>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7" name="Заголовок 1"/>
          <p:cNvSpPr>
            <a:spLocks noGrp="1"/>
          </p:cNvSpPr>
          <p:nvPr>
            <p:ph type="title"/>
          </p:nvPr>
        </p:nvSpPr>
        <p:spPr>
          <a:xfrm>
            <a:off x="457200" y="228601"/>
            <a:ext cx="8229600" cy="868363"/>
          </a:xfrm>
        </p:spPr>
        <p:txBody>
          <a:bodyPr/>
          <a:lstStyle/>
          <a:p>
            <a:r>
              <a:rPr lang="ru-RU" smtClean="0"/>
              <a:t>Образец заголовка</a:t>
            </a:r>
            <a:endParaRPr lang="ru-RU"/>
          </a:p>
        </p:txBody>
      </p:sp>
      <p:sp>
        <p:nvSpPr>
          <p:cNvPr id="38" name="Объект 2"/>
          <p:cNvSpPr>
            <a:spLocks noGrp="1"/>
          </p:cNvSpPr>
          <p:nvPr>
            <p:ph idx="1"/>
          </p:nvPr>
        </p:nvSpPr>
        <p:spPr>
          <a:xfrm>
            <a:off x="505741" y="1196752"/>
            <a:ext cx="7715200" cy="45818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30" name="Дата 3"/>
          <p:cNvSpPr>
            <a:spLocks noGrp="1"/>
          </p:cNvSpPr>
          <p:nvPr>
            <p:ph type="dt" sz="half" idx="10"/>
          </p:nvPr>
        </p:nvSpPr>
        <p:spPr/>
        <p:txBody>
          <a:bodyPr/>
          <a:lstStyle>
            <a:lvl1pPr>
              <a:defRPr/>
            </a:lvl1pPr>
          </a:lstStyle>
          <a:p>
            <a:pPr>
              <a:defRPr/>
            </a:pPr>
            <a:endParaRPr lang="en-US" altLang="ru-RU">
              <a:solidFill>
                <a:srgbClr val="1D528D"/>
              </a:solidFill>
            </a:endParaRPr>
          </a:p>
        </p:txBody>
      </p:sp>
      <p:sp>
        <p:nvSpPr>
          <p:cNvPr id="131" name="Нижний колонтитул 4"/>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132" name="Номер слайда 5"/>
          <p:cNvSpPr>
            <a:spLocks noGrp="1"/>
          </p:cNvSpPr>
          <p:nvPr>
            <p:ph type="sldNum" sz="quarter" idx="12"/>
          </p:nvPr>
        </p:nvSpPr>
        <p:spPr/>
        <p:txBody>
          <a:bodyPr/>
          <a:lstStyle>
            <a:lvl1pPr>
              <a:defRPr/>
            </a:lvl1pPr>
          </a:lstStyle>
          <a:p>
            <a:pPr>
              <a:defRPr/>
            </a:pPr>
            <a:fld id="{F015080B-C0DF-4BBC-9152-510A47F84A9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6759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399"/>
                            </p:stCondLst>
                            <p:childTnLst>
                              <p:par>
                                <p:cTn id="9" presetID="22" presetClass="entr" presetSubtype="8" fill="hold" grpId="0" nodeType="afterEffect">
                                  <p:stCondLst>
                                    <p:cond delay="899"/>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7" grpId="0" autoUpdateAnimBg="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аздела">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159646A5-C700-42B6-BE09-B62EB0D5F185}"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837D9667-593D-4B7D-BF32-067257A10307}"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5446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ъекта">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493063BD-6673-42BD-B543-74CA9B2062AC}"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4194DF20-7BEB-41AD-9945-31BB909D739C}"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8211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Сравнение">
    <p:spTree>
      <p:nvGrpSpPr>
        <p:cNvPr id="1" name=""/>
        <p:cNvGrpSpPr/>
        <p:nvPr/>
      </p:nvGrpSpPr>
      <p:grpSpPr>
        <a:xfrm>
          <a:off x="0" y="0"/>
          <a:ext cx="0" cy="0"/>
          <a:chOff x="0" y="0"/>
          <a:chExt cx="0" cy="0"/>
        </a:xfrm>
      </p:grpSpPr>
      <p:sp>
        <p:nvSpPr>
          <p:cNvPr id="7"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8" name="Group 16"/>
          <p:cNvGrpSpPr>
            <a:grpSpLocks/>
          </p:cNvGrpSpPr>
          <p:nvPr/>
        </p:nvGrpSpPr>
        <p:grpSpPr bwMode="auto">
          <a:xfrm>
            <a:off x="-12700" y="3"/>
            <a:ext cx="9150350" cy="1012825"/>
            <a:chOff x="476" y="-638"/>
            <a:chExt cx="5764" cy="638"/>
          </a:xfrm>
        </p:grpSpPr>
        <p:sp>
          <p:nvSpPr>
            <p:cNvPr id="9"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6"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7"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9" name="Group 47"/>
            <p:cNvGrpSpPr>
              <a:grpSpLocks/>
            </p:cNvGrpSpPr>
            <p:nvPr userDrawn="1"/>
          </p:nvGrpSpPr>
          <p:grpSpPr bwMode="auto">
            <a:xfrm>
              <a:off x="2246" y="-638"/>
              <a:ext cx="1532" cy="635"/>
              <a:chOff x="-765" y="-1448"/>
              <a:chExt cx="1532" cy="2896"/>
            </a:xfrm>
          </p:grpSpPr>
          <p:sp>
            <p:nvSpPr>
              <p:cNvPr id="85"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5"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6"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0"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2" name="Group 72"/>
            <p:cNvGrpSpPr>
              <a:grpSpLocks/>
            </p:cNvGrpSpPr>
            <p:nvPr userDrawn="1"/>
          </p:nvGrpSpPr>
          <p:grpSpPr bwMode="auto">
            <a:xfrm>
              <a:off x="3935" y="-638"/>
              <a:ext cx="1532" cy="635"/>
              <a:chOff x="-765" y="-1448"/>
              <a:chExt cx="1532" cy="2896"/>
            </a:xfrm>
          </p:grpSpPr>
          <p:sp>
            <p:nvSpPr>
              <p:cNvPr id="73"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3"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3"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4"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7"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8"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9"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100"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101" name="Rectangle 6"/>
          <p:cNvSpPr>
            <a:spLocks noGrp="1" noChangeArrowheads="1"/>
          </p:cNvSpPr>
          <p:nvPr>
            <p:ph type="sldNum" sz="quarter" idx="12"/>
          </p:nvPr>
        </p:nvSpPr>
        <p:spPr/>
        <p:txBody>
          <a:bodyPr/>
          <a:lstStyle>
            <a:lvl1pPr>
              <a:defRPr/>
            </a:lvl1pPr>
          </a:lstStyle>
          <a:p>
            <a:pPr>
              <a:defRPr/>
            </a:pPr>
            <a:fld id="{60908F6C-871E-48F1-BE75-CCC363390EA2}" type="slidenum">
              <a:rPr lang="en-US" altLang="ru-RU">
                <a:solidFill>
                  <a:srgbClr val="1D528D"/>
                </a:solidFill>
              </a:rPr>
              <a:pPr>
                <a:defRPr/>
              </a:pPr>
              <a:t>‹#›</a:t>
            </a:fld>
            <a:endParaRPr lang="en-US" altLang="ru-RU">
              <a:solidFill>
                <a:srgbClr val="1D528D"/>
              </a:solidFill>
            </a:endParaRPr>
          </a:p>
        </p:txBody>
      </p:sp>
      <p:sp>
        <p:nvSpPr>
          <p:cNvPr id="102" name="Rectangle 6"/>
          <p:cNvSpPr>
            <a:spLocks noGrp="1" noChangeArrowheads="1"/>
          </p:cNvSpPr>
          <p:nvPr>
            <p:ph type="sldNum" sz="quarter" idx="13"/>
          </p:nvPr>
        </p:nvSpPr>
        <p:spPr/>
        <p:txBody>
          <a:bodyPr/>
          <a:lstStyle>
            <a:lvl1pPr>
              <a:defRPr/>
            </a:lvl1pPr>
          </a:lstStyle>
          <a:p>
            <a:pPr>
              <a:defRPr/>
            </a:pPr>
            <a:fld id="{00DFCBA6-01E0-4F13-AD7A-42AB868EA503}"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46559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Только заголовок">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7" name="Rectangle 6"/>
          <p:cNvSpPr>
            <a:spLocks noGrp="1" noChangeArrowheads="1"/>
          </p:cNvSpPr>
          <p:nvPr>
            <p:ph type="sldNum" sz="quarter" idx="12"/>
          </p:nvPr>
        </p:nvSpPr>
        <p:spPr/>
        <p:txBody>
          <a:bodyPr/>
          <a:lstStyle>
            <a:lvl1pPr>
              <a:defRPr/>
            </a:lvl1pPr>
          </a:lstStyle>
          <a:p>
            <a:pPr>
              <a:defRPr/>
            </a:pPr>
            <a:fld id="{9C5AB0D4-4F24-4240-A860-AF2043075B74}" type="slidenum">
              <a:rPr lang="en-US" altLang="ru-RU">
                <a:solidFill>
                  <a:srgbClr val="1D528D"/>
                </a:solidFill>
              </a:rPr>
              <a:pPr>
                <a:defRPr/>
              </a:pPr>
              <a:t>‹#›</a:t>
            </a:fld>
            <a:endParaRPr lang="en-US" altLang="ru-RU">
              <a:solidFill>
                <a:srgbClr val="1D528D"/>
              </a:solidFill>
            </a:endParaRPr>
          </a:p>
        </p:txBody>
      </p:sp>
      <p:sp>
        <p:nvSpPr>
          <p:cNvPr id="98" name="Rectangle 6"/>
          <p:cNvSpPr>
            <a:spLocks noGrp="1" noChangeArrowheads="1"/>
          </p:cNvSpPr>
          <p:nvPr>
            <p:ph type="sldNum" sz="quarter" idx="13"/>
          </p:nvPr>
        </p:nvSpPr>
        <p:spPr/>
        <p:txBody>
          <a:bodyPr/>
          <a:lstStyle>
            <a:lvl1pPr>
              <a:defRPr/>
            </a:lvl1pPr>
          </a:lstStyle>
          <a:p>
            <a:pPr>
              <a:defRPr/>
            </a:pPr>
            <a:fld id="{53AAA6A1-30D6-4128-91B2-4D72922039D0}"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3368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Сравнение">
    <p:spTree>
      <p:nvGrpSpPr>
        <p:cNvPr id="1" name=""/>
        <p:cNvGrpSpPr/>
        <p:nvPr/>
      </p:nvGrpSpPr>
      <p:grpSpPr>
        <a:xfrm>
          <a:off x="0" y="0"/>
          <a:ext cx="0" cy="0"/>
          <a:chOff x="0" y="0"/>
          <a:chExt cx="0" cy="0"/>
        </a:xfrm>
      </p:grpSpPr>
      <p:sp>
        <p:nvSpPr>
          <p:cNvPr id="7"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8" name="Group 16"/>
          <p:cNvGrpSpPr>
            <a:grpSpLocks/>
          </p:cNvGrpSpPr>
          <p:nvPr/>
        </p:nvGrpSpPr>
        <p:grpSpPr bwMode="auto">
          <a:xfrm>
            <a:off x="-12700" y="3"/>
            <a:ext cx="9150350" cy="1012825"/>
            <a:chOff x="476" y="-638"/>
            <a:chExt cx="5764" cy="638"/>
          </a:xfrm>
        </p:grpSpPr>
        <p:sp>
          <p:nvSpPr>
            <p:cNvPr id="9"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10"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11"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2"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3"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4"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5"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9"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20"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5"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6"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7"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8"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9"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30"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31"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2"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3"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4"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5"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6"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7"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8"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9" name="Group 47"/>
            <p:cNvGrpSpPr>
              <a:grpSpLocks/>
            </p:cNvGrpSpPr>
            <p:nvPr userDrawn="1"/>
          </p:nvGrpSpPr>
          <p:grpSpPr bwMode="auto">
            <a:xfrm>
              <a:off x="2246" y="-638"/>
              <a:ext cx="1532" cy="635"/>
              <a:chOff x="-765" y="-1448"/>
              <a:chExt cx="1532" cy="2896"/>
            </a:xfrm>
          </p:grpSpPr>
          <p:sp>
            <p:nvSpPr>
              <p:cNvPr id="85"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9"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90"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5"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6"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40"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41"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2"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3"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4"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5"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6"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7"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8"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9"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50"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51"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2" name="Group 72"/>
            <p:cNvGrpSpPr>
              <a:grpSpLocks/>
            </p:cNvGrpSpPr>
            <p:nvPr userDrawn="1"/>
          </p:nvGrpSpPr>
          <p:grpSpPr bwMode="auto">
            <a:xfrm>
              <a:off x="3935" y="-638"/>
              <a:ext cx="1532" cy="635"/>
              <a:chOff x="-765" y="-1448"/>
              <a:chExt cx="1532" cy="2896"/>
            </a:xfrm>
          </p:grpSpPr>
          <p:sp>
            <p:nvSpPr>
              <p:cNvPr id="73"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7"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8"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3"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4"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3"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4"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5"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6"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7"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8"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9"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60"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61"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2"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3"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4"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8"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9"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70"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71"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2"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7"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8"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9"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100" name="Rectangle 5"/>
          <p:cNvSpPr>
            <a:spLocks noGrp="1" noChangeArrowheads="1"/>
          </p:cNvSpPr>
          <p:nvPr>
            <p:ph type="ftr" sz="quarter" idx="11"/>
          </p:nvPr>
        </p:nvSpPr>
        <p:spPr/>
        <p:txBody>
          <a:bodyPr/>
          <a:lstStyle>
            <a:lvl1pPr>
              <a:defRPr/>
            </a:lvl1pPr>
          </a:lstStyle>
          <a:p>
            <a:pPr>
              <a:defRPr/>
            </a:pPr>
            <a:endParaRPr lang="en-US" altLang="ru-RU"/>
          </a:p>
        </p:txBody>
      </p:sp>
      <p:sp>
        <p:nvSpPr>
          <p:cNvPr id="101" name="Rectangle 6"/>
          <p:cNvSpPr>
            <a:spLocks noGrp="1" noChangeArrowheads="1"/>
          </p:cNvSpPr>
          <p:nvPr>
            <p:ph type="sldNum" sz="quarter" idx="12"/>
          </p:nvPr>
        </p:nvSpPr>
        <p:spPr/>
        <p:txBody>
          <a:bodyPr/>
          <a:lstStyle>
            <a:lvl1pPr>
              <a:defRPr/>
            </a:lvl1pPr>
          </a:lstStyle>
          <a:p>
            <a:pPr>
              <a:defRPr/>
            </a:pPr>
            <a:fld id="{60908F6C-871E-48F1-BE75-CCC363390EA2}" type="slidenum">
              <a:rPr lang="en-US" altLang="ru-RU"/>
              <a:pPr>
                <a:defRPr/>
              </a:pPr>
              <a:t>‹#›</a:t>
            </a:fld>
            <a:endParaRPr lang="en-US" altLang="ru-RU"/>
          </a:p>
        </p:txBody>
      </p:sp>
      <p:sp>
        <p:nvSpPr>
          <p:cNvPr id="102" name="Rectangle 6"/>
          <p:cNvSpPr>
            <a:spLocks noGrp="1" noChangeArrowheads="1"/>
          </p:cNvSpPr>
          <p:nvPr>
            <p:ph type="sldNum" sz="quarter" idx="13"/>
          </p:nvPr>
        </p:nvSpPr>
        <p:spPr/>
        <p:txBody>
          <a:bodyPr/>
          <a:lstStyle>
            <a:lvl1pPr>
              <a:defRPr/>
            </a:lvl1pPr>
          </a:lstStyle>
          <a:p>
            <a:pPr>
              <a:defRPr/>
            </a:pPr>
            <a:fld id="{00DFCBA6-01E0-4F13-AD7A-42AB868EA503}"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94"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5"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6" name="Rectangle 6"/>
          <p:cNvSpPr>
            <a:spLocks noGrp="1" noChangeArrowheads="1"/>
          </p:cNvSpPr>
          <p:nvPr>
            <p:ph type="sldNum" sz="quarter" idx="12"/>
          </p:nvPr>
        </p:nvSpPr>
        <p:spPr/>
        <p:txBody>
          <a:bodyPr/>
          <a:lstStyle>
            <a:lvl1pPr>
              <a:defRPr/>
            </a:lvl1pPr>
          </a:lstStyle>
          <a:p>
            <a:pPr>
              <a:defRPr/>
            </a:pPr>
            <a:fld id="{3976C9AD-8158-4B2C-BA5D-708852E7379F}" type="slidenum">
              <a:rPr lang="en-US" altLang="ru-RU">
                <a:solidFill>
                  <a:srgbClr val="1D528D"/>
                </a:solidFill>
              </a:rPr>
              <a:pPr>
                <a:defRPr/>
              </a:pPr>
              <a:t>‹#›</a:t>
            </a:fld>
            <a:endParaRPr lang="en-US" altLang="ru-RU">
              <a:solidFill>
                <a:srgbClr val="1D528D"/>
              </a:solidFill>
            </a:endParaRPr>
          </a:p>
        </p:txBody>
      </p:sp>
      <p:sp>
        <p:nvSpPr>
          <p:cNvPr id="97" name="Rectangle 6"/>
          <p:cNvSpPr>
            <a:spLocks noGrp="1" noChangeArrowheads="1"/>
          </p:cNvSpPr>
          <p:nvPr>
            <p:ph type="sldNum" sz="quarter" idx="13"/>
          </p:nvPr>
        </p:nvSpPr>
        <p:spPr/>
        <p:txBody>
          <a:bodyPr/>
          <a:lstStyle>
            <a:lvl1pPr>
              <a:defRPr/>
            </a:lvl1pPr>
          </a:lstStyle>
          <a:p>
            <a:pPr>
              <a:defRPr/>
            </a:pPr>
            <a:fld id="{264A61C4-A812-4DFE-9E6C-401505C40ED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42649983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type="objTx" preserve="1">
  <p:cSld name="Объект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10"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C36D3111-33FB-482A-A765-576C3B763A0B}"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BC1C4558-6FAB-4DE1-BA0F-89E50A99E373}"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6356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3EE85F64-A2A0-4172-8E01-6AF2BD2B94E1}"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45F6F5DC-232C-4CDA-BEFD-56490D09EA3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1484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и вертикальный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C72C8026-271A-4FE9-B8AD-DB58D43E32B9}"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CB82C3F2-A95D-402F-BC24-7E67AF055EE6}"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628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C74C5476-C5A3-4B92-B939-E3F89B062B51}"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229B7826-96E9-4BFE-AEAF-4D1385F1E5E0}"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2166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Заголовок, текст и объект">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00" y="228601"/>
            <a:ext cx="7391400" cy="563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FEE26D48-F9F5-4E67-86F5-A8DEC0013BFF}"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9AE92BC1-C190-4AA5-9894-B347D771715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88814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objOnly" preserve="1">
  <p:cSld name="Объект">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Объект 1"/>
          <p:cNvSpPr>
            <a:spLocks noGrp="1"/>
          </p:cNvSpPr>
          <p:nvPr>
            <p:ph/>
          </p:nvPr>
        </p:nvSpPr>
        <p:spPr>
          <a:xfrm>
            <a:off x="457200" y="228600"/>
            <a:ext cx="8229600" cy="6096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7" name="Rectangle 6"/>
          <p:cNvSpPr>
            <a:spLocks noGrp="1" noChangeArrowheads="1"/>
          </p:cNvSpPr>
          <p:nvPr>
            <p:ph type="sldNum" sz="quarter" idx="12"/>
          </p:nvPr>
        </p:nvSpPr>
        <p:spPr/>
        <p:txBody>
          <a:bodyPr/>
          <a:lstStyle>
            <a:lvl1pPr>
              <a:defRPr/>
            </a:lvl1pPr>
          </a:lstStyle>
          <a:p>
            <a:pPr>
              <a:defRPr/>
            </a:pPr>
            <a:fld id="{BAC460BD-5C26-44FF-B191-D0DD18ACF314}" type="slidenum">
              <a:rPr lang="en-US" altLang="ru-RU">
                <a:solidFill>
                  <a:srgbClr val="1D528D"/>
                </a:solidFill>
              </a:rPr>
              <a:pPr>
                <a:defRPr/>
              </a:pPr>
              <a:t>‹#›</a:t>
            </a:fld>
            <a:endParaRPr lang="en-US" altLang="ru-RU">
              <a:solidFill>
                <a:srgbClr val="1D528D"/>
              </a:solidFill>
            </a:endParaRPr>
          </a:p>
        </p:txBody>
      </p:sp>
      <p:sp>
        <p:nvSpPr>
          <p:cNvPr id="98" name="Rectangle 6"/>
          <p:cNvSpPr>
            <a:spLocks noGrp="1" noChangeArrowheads="1"/>
          </p:cNvSpPr>
          <p:nvPr>
            <p:ph type="sldNum" sz="quarter" idx="13"/>
          </p:nvPr>
        </p:nvSpPr>
        <p:spPr/>
        <p:txBody>
          <a:bodyPr/>
          <a:lstStyle>
            <a:lvl1pPr>
              <a:defRPr/>
            </a:lvl1pPr>
          </a:lstStyle>
          <a:p>
            <a:pPr>
              <a:defRPr/>
            </a:pPr>
            <a:fld id="{1B7E63C3-FB38-4CB7-984B-839FD1BB5C84}"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303305069"/>
      </p:ext>
    </p:extLst>
  </p:cSld>
  <p:clrMapOvr>
    <a:masterClrMapping/>
  </p:clrMapOvr>
  <p:timing>
    <p:tnLst>
      <p:par>
        <p:cTn id="1" dur="indefinite" restart="never" nodeType="tmRoot"/>
      </p:par>
    </p:tnLst>
  </p:timing>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94" name="Date Placeholder 1"/>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5" name="Footer Placeholder 2"/>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6" name="Slide Number Placeholder 3"/>
          <p:cNvSpPr>
            <a:spLocks noGrp="1"/>
          </p:cNvSpPr>
          <p:nvPr>
            <p:ph type="sldNum" sz="quarter" idx="12"/>
          </p:nvPr>
        </p:nvSpPr>
        <p:spPr/>
        <p:txBody>
          <a:bodyPr/>
          <a:lstStyle>
            <a:lvl1pPr>
              <a:defRPr/>
            </a:lvl1pPr>
          </a:lstStyle>
          <a:p>
            <a:pPr>
              <a:defRPr/>
            </a:pPr>
            <a:fld id="{5C5446F5-FD89-46EE-92ED-89C0DA60D4EB}" type="slidenum">
              <a:rPr lang="en-US" altLang="ru-RU">
                <a:solidFill>
                  <a:srgbClr val="1D528D"/>
                </a:solidFill>
              </a:rPr>
              <a:pPr>
                <a:defRPr/>
              </a:pPr>
              <a:t>‹#›</a:t>
            </a:fld>
            <a:endParaRPr lang="en-US" altLang="ru-RU">
              <a:solidFill>
                <a:srgbClr val="1D528D"/>
              </a:solidFill>
            </a:endParaRPr>
          </a:p>
        </p:txBody>
      </p:sp>
      <p:sp>
        <p:nvSpPr>
          <p:cNvPr id="97" name="Slide Number Placeholder 4"/>
          <p:cNvSpPr>
            <a:spLocks noGrp="1"/>
          </p:cNvSpPr>
          <p:nvPr>
            <p:ph type="sldNum" sz="quarter" idx="13"/>
          </p:nvPr>
        </p:nvSpPr>
        <p:spPr/>
        <p:txBody>
          <a:bodyPr/>
          <a:lstStyle>
            <a:lvl1pPr>
              <a:defRPr/>
            </a:lvl1pPr>
          </a:lstStyle>
          <a:p>
            <a:pPr>
              <a:defRPr/>
            </a:pPr>
            <a:fld id="{5168DE3B-D9F6-477E-BB5E-35245597FFC5}"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463886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Text Placeholder 2"/>
          <p:cNvSpPr>
            <a:spLocks noGrp="1"/>
          </p:cNvSpPr>
          <p:nvPr>
            <p:ph type="body" sz="half" idx="1"/>
          </p:nvPr>
        </p:nvSpPr>
        <p:spPr>
          <a:xfrm>
            <a:off x="457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7" name="Date Placeholder 4"/>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Footer Placeholder 5"/>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9" name="Slide Number Placeholder 6"/>
          <p:cNvSpPr>
            <a:spLocks noGrp="1"/>
          </p:cNvSpPr>
          <p:nvPr>
            <p:ph type="sldNum" sz="quarter" idx="12"/>
          </p:nvPr>
        </p:nvSpPr>
        <p:spPr/>
        <p:txBody>
          <a:bodyPr/>
          <a:lstStyle>
            <a:lvl1pPr>
              <a:defRPr/>
            </a:lvl1pPr>
          </a:lstStyle>
          <a:p>
            <a:pPr>
              <a:defRPr/>
            </a:pPr>
            <a:fld id="{9AE502F3-C530-4AD4-A8E4-A0AFF0D21F48}" type="slidenum">
              <a:rPr lang="en-US" altLang="ru-RU">
                <a:solidFill>
                  <a:srgbClr val="1D528D"/>
                </a:solidFill>
              </a:rPr>
              <a:pPr>
                <a:defRPr/>
              </a:pPr>
              <a:t>‹#›</a:t>
            </a:fld>
            <a:endParaRPr lang="en-US" altLang="ru-RU">
              <a:solidFill>
                <a:srgbClr val="1D528D"/>
              </a:solidFill>
            </a:endParaRPr>
          </a:p>
        </p:txBody>
      </p:sp>
      <p:sp>
        <p:nvSpPr>
          <p:cNvPr id="100" name="Slide Number Placeholder 7"/>
          <p:cNvSpPr>
            <a:spLocks noGrp="1"/>
          </p:cNvSpPr>
          <p:nvPr>
            <p:ph type="sldNum" sz="quarter" idx="13"/>
          </p:nvPr>
        </p:nvSpPr>
        <p:spPr/>
        <p:txBody>
          <a:bodyPr/>
          <a:lstStyle>
            <a:lvl1pPr>
              <a:defRPr/>
            </a:lvl1pPr>
          </a:lstStyle>
          <a:p>
            <a:pPr>
              <a:defRPr/>
            </a:pPr>
            <a:fld id="{2AB87943-5676-4377-8B3C-E4E005B5279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1628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Content Placeholder 2"/>
          <p:cNvSpPr>
            <a:spLocks noGrp="1"/>
          </p:cNvSpPr>
          <p:nvPr>
            <p:ph idx="1"/>
          </p:nvPr>
        </p:nvSpPr>
        <p:spPr>
          <a:xfrm>
            <a:off x="457200" y="1228725"/>
            <a:ext cx="8229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6" name="Date Placeholder 3"/>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Footer Placeholder 4"/>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8" name="Slide Number Placeholder 5"/>
          <p:cNvSpPr>
            <a:spLocks noGrp="1"/>
          </p:cNvSpPr>
          <p:nvPr>
            <p:ph type="sldNum" sz="quarter" idx="12"/>
          </p:nvPr>
        </p:nvSpPr>
        <p:spPr/>
        <p:txBody>
          <a:bodyPr/>
          <a:lstStyle>
            <a:lvl1pPr>
              <a:defRPr/>
            </a:lvl1pPr>
          </a:lstStyle>
          <a:p>
            <a:pPr>
              <a:defRPr/>
            </a:pPr>
            <a:fld id="{D16E790F-3A4E-4506-88CA-2D4B4F3EDFB0}" type="slidenum">
              <a:rPr lang="en-US" altLang="ru-RU">
                <a:solidFill>
                  <a:srgbClr val="1D528D"/>
                </a:solidFill>
              </a:rPr>
              <a:pPr>
                <a:defRPr/>
              </a:pPr>
              <a:t>‹#›</a:t>
            </a:fld>
            <a:endParaRPr lang="en-US" altLang="ru-RU">
              <a:solidFill>
                <a:srgbClr val="1D528D"/>
              </a:solidFill>
            </a:endParaRPr>
          </a:p>
        </p:txBody>
      </p:sp>
      <p:sp>
        <p:nvSpPr>
          <p:cNvPr id="99" name="Slide Number Placeholder 6"/>
          <p:cNvSpPr>
            <a:spLocks noGrp="1"/>
          </p:cNvSpPr>
          <p:nvPr>
            <p:ph type="sldNum" sz="quarter" idx="13"/>
          </p:nvPr>
        </p:nvSpPr>
        <p:spPr/>
        <p:txBody>
          <a:bodyPr/>
          <a:lstStyle>
            <a:lvl1pPr>
              <a:defRPr/>
            </a:lvl1pPr>
          </a:lstStyle>
          <a:p>
            <a:pPr>
              <a:defRPr/>
            </a:pPr>
            <a:fld id="{5EE83C5C-EA85-4439-940F-AB9BD37F311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02748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Только заголовок">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p>
        </p:txBody>
      </p:sp>
      <p:sp>
        <p:nvSpPr>
          <p:cNvPr id="97" name="Rectangle 6"/>
          <p:cNvSpPr>
            <a:spLocks noGrp="1" noChangeArrowheads="1"/>
          </p:cNvSpPr>
          <p:nvPr>
            <p:ph type="sldNum" sz="quarter" idx="12"/>
          </p:nvPr>
        </p:nvSpPr>
        <p:spPr/>
        <p:txBody>
          <a:bodyPr/>
          <a:lstStyle>
            <a:lvl1pPr>
              <a:defRPr/>
            </a:lvl1pPr>
          </a:lstStyle>
          <a:p>
            <a:pPr>
              <a:defRPr/>
            </a:pPr>
            <a:fld id="{9C5AB0D4-4F24-4240-A860-AF2043075B74}" type="slidenum">
              <a:rPr lang="en-US" altLang="ru-RU"/>
              <a:pPr>
                <a:defRPr/>
              </a:pPr>
              <a:t>‹#›</a:t>
            </a:fld>
            <a:endParaRPr lang="en-US" altLang="ru-RU"/>
          </a:p>
        </p:txBody>
      </p:sp>
      <p:sp>
        <p:nvSpPr>
          <p:cNvPr id="98" name="Rectangle 6"/>
          <p:cNvSpPr>
            <a:spLocks noGrp="1" noChangeArrowheads="1"/>
          </p:cNvSpPr>
          <p:nvPr>
            <p:ph type="sldNum" sz="quarter" idx="13"/>
          </p:nvPr>
        </p:nvSpPr>
        <p:spPr/>
        <p:txBody>
          <a:bodyPr/>
          <a:lstStyle>
            <a:lvl1pPr>
              <a:defRPr/>
            </a:lvl1pPr>
          </a:lstStyle>
          <a:p>
            <a:pPr>
              <a:defRPr/>
            </a:pPr>
            <a:fld id="{53AAA6A1-30D6-4128-91B2-4D72922039D0}"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38"/>
          <p:cNvGrpSpPr>
            <a:grpSpLocks/>
          </p:cNvGrpSpPr>
          <p:nvPr/>
        </p:nvGrpSpPr>
        <p:grpSpPr bwMode="auto">
          <a:xfrm>
            <a:off x="-4763" y="2209800"/>
            <a:ext cx="9148763" cy="4648200"/>
            <a:chOff x="-3" y="1392"/>
            <a:chExt cx="5763" cy="2928"/>
          </a:xfrm>
        </p:grpSpPr>
        <p:sp>
          <p:nvSpPr>
            <p:cNvPr id="5"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a:noFill/>
            </a:ln>
            <a:effectLst/>
            <a:extLst/>
          </p:spPr>
          <p:txBody>
            <a:bodyPr wrap="none" anchor="ctr"/>
            <a:lstStyle/>
            <a:p>
              <a:pPr>
                <a:defRPr/>
              </a:pPr>
              <a:endParaRPr lang="ru-RU">
                <a:solidFill>
                  <a:srgbClr val="1D528D"/>
                </a:solidFill>
              </a:endParaRPr>
            </a:p>
          </p:txBody>
        </p:sp>
        <p:grpSp>
          <p:nvGrpSpPr>
            <p:cNvPr id="6" name="Group 20"/>
            <p:cNvGrpSpPr>
              <a:grpSpLocks/>
            </p:cNvGrpSpPr>
            <p:nvPr/>
          </p:nvGrpSpPr>
          <p:grpSpPr bwMode="auto">
            <a:xfrm>
              <a:off x="116" y="1403"/>
              <a:ext cx="1585" cy="2896"/>
              <a:chOff x="116" y="-3"/>
              <a:chExt cx="1585" cy="2896"/>
            </a:xfrm>
          </p:grpSpPr>
          <p:grpSp>
            <p:nvGrpSpPr>
              <p:cNvPr id="168" name="Group 21"/>
              <p:cNvGrpSpPr>
                <a:grpSpLocks/>
              </p:cNvGrpSpPr>
              <p:nvPr userDrawn="1"/>
            </p:nvGrpSpPr>
            <p:grpSpPr bwMode="auto">
              <a:xfrm>
                <a:off x="116" y="-3"/>
                <a:ext cx="748" cy="2893"/>
                <a:chOff x="116" y="-3"/>
                <a:chExt cx="748" cy="2893"/>
              </a:xfrm>
            </p:grpSpPr>
            <p:sp>
              <p:nvSpPr>
                <p:cNvPr id="196" name="Line 2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7" name="Line 2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8" name="Line 2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9" name="Line 2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0" name="Line 2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1" name="Line 2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2" name="Oval 2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3" name="Oval 2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4" name="Oval 3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5" name="Oval 3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6" name="Oval 3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7" name="Oval 3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8" name="Oval 3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09" name="Oval 3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0" name="Oval 3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1" name="Oval 3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2" name="Oval 3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3" name="Oval 3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4" name="Oval 4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5" name="Oval 4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6" name="Oval 4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7" name="Oval 4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8" name="Oval 4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19" name="Oval 4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20" name="Oval 4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21" name="Oval 4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169" name="Group 48"/>
              <p:cNvGrpSpPr>
                <a:grpSpLocks/>
              </p:cNvGrpSpPr>
              <p:nvPr userDrawn="1"/>
            </p:nvGrpSpPr>
            <p:grpSpPr bwMode="auto">
              <a:xfrm>
                <a:off x="953" y="0"/>
                <a:ext cx="748" cy="2893"/>
                <a:chOff x="116" y="-3"/>
                <a:chExt cx="748" cy="2893"/>
              </a:xfrm>
            </p:grpSpPr>
            <p:sp>
              <p:nvSpPr>
                <p:cNvPr id="170" name="Line 4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1" name="Line 5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2" name="Line 5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3" name="Line 5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4" name="Line 5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5" name="Line 5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6" name="Oval 5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7" name="Oval 5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8" name="Oval 5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79" name="Oval 5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0" name="Oval 5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1" name="Oval 6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2" name="Oval 6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3" name="Oval 6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4" name="Oval 6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5" name="Oval 6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6" name="Oval 6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7" name="Oval 6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8" name="Oval 6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89" name="Oval 6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0" name="Oval 6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1" name="Oval 7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2" name="Oval 7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3" name="Oval 7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4" name="Oval 7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95" name="Oval 7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grpSp>
          <p:nvGrpSpPr>
            <p:cNvPr id="7" name="Group 75"/>
            <p:cNvGrpSpPr>
              <a:grpSpLocks/>
            </p:cNvGrpSpPr>
            <p:nvPr/>
          </p:nvGrpSpPr>
          <p:grpSpPr bwMode="auto">
            <a:xfrm>
              <a:off x="1791" y="1406"/>
              <a:ext cx="1585" cy="2896"/>
              <a:chOff x="116" y="-3"/>
              <a:chExt cx="1585" cy="2896"/>
            </a:xfrm>
          </p:grpSpPr>
          <p:grpSp>
            <p:nvGrpSpPr>
              <p:cNvPr id="114" name="Group 76"/>
              <p:cNvGrpSpPr>
                <a:grpSpLocks/>
              </p:cNvGrpSpPr>
              <p:nvPr userDrawn="1"/>
            </p:nvGrpSpPr>
            <p:grpSpPr bwMode="auto">
              <a:xfrm>
                <a:off x="116" y="-3"/>
                <a:ext cx="748" cy="2893"/>
                <a:chOff x="116" y="-3"/>
                <a:chExt cx="748" cy="2893"/>
              </a:xfrm>
            </p:grpSpPr>
            <p:sp>
              <p:nvSpPr>
                <p:cNvPr id="142" name="Line 77"/>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3" name="Line 78"/>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4" name="Line 79"/>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5" name="Line 80"/>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6" name="Line 81"/>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7" name="Line 82"/>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8" name="Oval 83"/>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9" name="Oval 84"/>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0" name="Oval 85"/>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1" name="Oval 86"/>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2" name="Oval 87"/>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3" name="Oval 88"/>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4" name="Oval 89"/>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5" name="Oval 90"/>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6" name="Oval 91"/>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7" name="Oval 92"/>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8" name="Oval 93"/>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9" name="Oval 94"/>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0" name="Oval 95"/>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1" name="Oval 96"/>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2" name="Oval 97"/>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3" name="Oval 98"/>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4" name="Oval 99"/>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5" name="Oval 100"/>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6" name="Oval 101"/>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67" name="Oval 102"/>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115" name="Group 103"/>
              <p:cNvGrpSpPr>
                <a:grpSpLocks/>
              </p:cNvGrpSpPr>
              <p:nvPr userDrawn="1"/>
            </p:nvGrpSpPr>
            <p:grpSpPr bwMode="auto">
              <a:xfrm>
                <a:off x="953" y="0"/>
                <a:ext cx="748" cy="2893"/>
                <a:chOff x="116" y="-3"/>
                <a:chExt cx="748" cy="2893"/>
              </a:xfrm>
            </p:grpSpPr>
            <p:sp>
              <p:nvSpPr>
                <p:cNvPr id="116" name="Line 104"/>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7" name="Line 105"/>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8" name="Line 106"/>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9" name="Line 107"/>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0" name="Line 108"/>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1" name="Line 109"/>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2" name="Oval 110"/>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3" name="Oval 111"/>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4" name="Oval 112"/>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5" name="Oval 113"/>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6" name="Oval 114"/>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7" name="Oval 115"/>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8" name="Oval 116"/>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9" name="Oval 117"/>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0" name="Oval 118"/>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1" name="Oval 119"/>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2" name="Oval 120"/>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3" name="Oval 121"/>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4" name="Oval 122"/>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5" name="Oval 123"/>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6" name="Oval 124"/>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7" name="Oval 125"/>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8" name="Oval 126"/>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9" name="Oval 127"/>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0" name="Oval 128"/>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1" name="Oval 129"/>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grpSp>
          <p:nvGrpSpPr>
            <p:cNvPr id="8" name="Group 130"/>
            <p:cNvGrpSpPr>
              <a:grpSpLocks/>
            </p:cNvGrpSpPr>
            <p:nvPr/>
          </p:nvGrpSpPr>
          <p:grpSpPr bwMode="auto">
            <a:xfrm>
              <a:off x="3470" y="1406"/>
              <a:ext cx="1585" cy="2896"/>
              <a:chOff x="116" y="-3"/>
              <a:chExt cx="1585" cy="2896"/>
            </a:xfrm>
          </p:grpSpPr>
          <p:grpSp>
            <p:nvGrpSpPr>
              <p:cNvPr id="60" name="Group 131"/>
              <p:cNvGrpSpPr>
                <a:grpSpLocks/>
              </p:cNvGrpSpPr>
              <p:nvPr userDrawn="1"/>
            </p:nvGrpSpPr>
            <p:grpSpPr bwMode="auto">
              <a:xfrm>
                <a:off x="116" y="-3"/>
                <a:ext cx="748" cy="2893"/>
                <a:chOff x="116" y="-3"/>
                <a:chExt cx="748" cy="2893"/>
              </a:xfrm>
            </p:grpSpPr>
            <p:sp>
              <p:nvSpPr>
                <p:cNvPr id="88" name="Line 132"/>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133"/>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134"/>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135"/>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136"/>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137"/>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Oval 138"/>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5" name="Oval 139"/>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6" name="Oval 140"/>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7" name="Oval 141"/>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8" name="Oval 142"/>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9" name="Oval 143"/>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0" name="Oval 144"/>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1" name="Oval 145"/>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2" name="Oval 146"/>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3" name="Oval 147"/>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 name="Oval 148"/>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5" name="Oval 149"/>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 name="Oval 150"/>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7" name="Oval 151"/>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 name="Oval 152"/>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 name="Oval 153"/>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0" name="Oval 154"/>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 name="Oval 155"/>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2" name="Oval 156"/>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3" name="Oval 157"/>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nvGrpSpPr>
              <p:cNvPr id="61" name="Group 158"/>
              <p:cNvGrpSpPr>
                <a:grpSpLocks/>
              </p:cNvGrpSpPr>
              <p:nvPr userDrawn="1"/>
            </p:nvGrpSpPr>
            <p:grpSpPr bwMode="auto">
              <a:xfrm>
                <a:off x="953" y="0"/>
                <a:ext cx="748" cy="2893"/>
                <a:chOff x="116" y="-3"/>
                <a:chExt cx="748" cy="2893"/>
              </a:xfrm>
            </p:grpSpPr>
            <p:sp>
              <p:nvSpPr>
                <p:cNvPr id="62" name="Line 159"/>
                <p:cNvSpPr>
                  <a:spLocks noChangeShapeType="1"/>
                </p:cNvSpPr>
                <p:nvPr userDrawn="1"/>
              </p:nvSpPr>
              <p:spPr bwMode="gray">
                <a:xfrm>
                  <a:off x="144"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60"/>
                <p:cNvSpPr>
                  <a:spLocks noChangeShapeType="1"/>
                </p:cNvSpPr>
                <p:nvPr userDrawn="1"/>
              </p:nvSpPr>
              <p:spPr bwMode="gray">
                <a:xfrm>
                  <a:off x="295"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61"/>
                <p:cNvSpPr>
                  <a:spLocks noChangeShapeType="1"/>
                </p:cNvSpPr>
                <p:nvPr userDrawn="1"/>
              </p:nvSpPr>
              <p:spPr bwMode="gray">
                <a:xfrm>
                  <a:off x="431" y="0"/>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62"/>
                <p:cNvSpPr>
                  <a:spLocks noChangeShapeType="1"/>
                </p:cNvSpPr>
                <p:nvPr userDrawn="1"/>
              </p:nvSpPr>
              <p:spPr bwMode="gray">
                <a:xfrm>
                  <a:off x="567"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63"/>
                <p:cNvSpPr>
                  <a:spLocks noChangeShapeType="1"/>
                </p:cNvSpPr>
                <p:nvPr userDrawn="1"/>
              </p:nvSpPr>
              <p:spPr bwMode="gray">
                <a:xfrm>
                  <a:off x="703" y="4"/>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64"/>
                <p:cNvSpPr>
                  <a:spLocks noChangeShapeType="1"/>
                </p:cNvSpPr>
                <p:nvPr userDrawn="1"/>
              </p:nvSpPr>
              <p:spPr bwMode="gray">
                <a:xfrm>
                  <a:off x="839" y="-3"/>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Oval 165"/>
                <p:cNvSpPr>
                  <a:spLocks noChangeArrowheads="1"/>
                </p:cNvSpPr>
                <p:nvPr userDrawn="1"/>
              </p:nvSpPr>
              <p:spPr bwMode="gray">
                <a:xfrm>
                  <a:off x="122" y="36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9" name="Oval 166"/>
                <p:cNvSpPr>
                  <a:spLocks noChangeArrowheads="1"/>
                </p:cNvSpPr>
                <p:nvPr userDrawn="1"/>
              </p:nvSpPr>
              <p:spPr bwMode="gray">
                <a:xfrm>
                  <a:off x="120" y="7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0" name="Oval 167"/>
                <p:cNvSpPr>
                  <a:spLocks noChangeArrowheads="1"/>
                </p:cNvSpPr>
                <p:nvPr userDrawn="1"/>
              </p:nvSpPr>
              <p:spPr bwMode="gray">
                <a:xfrm>
                  <a:off x="410" y="9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1" name="Oval 168"/>
                <p:cNvSpPr>
                  <a:spLocks noChangeArrowheads="1"/>
                </p:cNvSpPr>
                <p:nvPr userDrawn="1"/>
              </p:nvSpPr>
              <p:spPr bwMode="gray">
                <a:xfrm>
                  <a:off x="410" y="77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2" name="Oval 169"/>
                <p:cNvSpPr>
                  <a:spLocks noChangeArrowheads="1"/>
                </p:cNvSpPr>
                <p:nvPr userDrawn="1"/>
              </p:nvSpPr>
              <p:spPr bwMode="gray">
                <a:xfrm>
                  <a:off x="680" y="5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3" name="Oval 170"/>
                <p:cNvSpPr>
                  <a:spLocks noChangeArrowheads="1"/>
                </p:cNvSpPr>
                <p:nvPr userDrawn="1"/>
              </p:nvSpPr>
              <p:spPr bwMode="gray">
                <a:xfrm>
                  <a:off x="680" y="119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4" name="Oval 171"/>
                <p:cNvSpPr>
                  <a:spLocks noChangeArrowheads="1"/>
                </p:cNvSpPr>
                <p:nvPr userDrawn="1"/>
              </p:nvSpPr>
              <p:spPr bwMode="gray">
                <a:xfrm>
                  <a:off x="816" y="6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5" name="Oval 172"/>
                <p:cNvSpPr>
                  <a:spLocks noChangeArrowheads="1"/>
                </p:cNvSpPr>
                <p:nvPr userDrawn="1"/>
              </p:nvSpPr>
              <p:spPr bwMode="gray">
                <a:xfrm>
                  <a:off x="122" y="106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6" name="Oval 173"/>
                <p:cNvSpPr>
                  <a:spLocks noChangeArrowheads="1"/>
                </p:cNvSpPr>
                <p:nvPr userDrawn="1"/>
              </p:nvSpPr>
              <p:spPr bwMode="gray">
                <a:xfrm>
                  <a:off x="120" y="14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7" name="Oval 174"/>
                <p:cNvSpPr>
                  <a:spLocks noChangeArrowheads="1"/>
                </p:cNvSpPr>
                <p:nvPr userDrawn="1"/>
              </p:nvSpPr>
              <p:spPr bwMode="gray">
                <a:xfrm>
                  <a:off x="125" y="172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8" name="Oval 175"/>
                <p:cNvSpPr>
                  <a:spLocks noChangeArrowheads="1"/>
                </p:cNvSpPr>
                <p:nvPr userDrawn="1"/>
              </p:nvSpPr>
              <p:spPr bwMode="gray">
                <a:xfrm>
                  <a:off x="408" y="146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9" name="Oval 176"/>
                <p:cNvSpPr>
                  <a:spLocks noChangeArrowheads="1"/>
                </p:cNvSpPr>
                <p:nvPr userDrawn="1"/>
              </p:nvSpPr>
              <p:spPr bwMode="gray">
                <a:xfrm>
                  <a:off x="820" y="13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0" name="Oval 177"/>
                <p:cNvSpPr>
                  <a:spLocks noChangeArrowheads="1"/>
                </p:cNvSpPr>
                <p:nvPr userDrawn="1"/>
              </p:nvSpPr>
              <p:spPr bwMode="gray">
                <a:xfrm>
                  <a:off x="118" y="21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1" name="Oval 178"/>
                <p:cNvSpPr>
                  <a:spLocks noChangeArrowheads="1"/>
                </p:cNvSpPr>
                <p:nvPr userDrawn="1"/>
              </p:nvSpPr>
              <p:spPr bwMode="gray">
                <a:xfrm>
                  <a:off x="116" y="241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2" name="Oval 179"/>
                <p:cNvSpPr>
                  <a:spLocks noChangeArrowheads="1"/>
                </p:cNvSpPr>
                <p:nvPr userDrawn="1"/>
              </p:nvSpPr>
              <p:spPr bwMode="gray">
                <a:xfrm>
                  <a:off x="682" y="18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3" name="Oval 180"/>
                <p:cNvSpPr>
                  <a:spLocks noChangeArrowheads="1"/>
                </p:cNvSpPr>
                <p:nvPr userDrawn="1"/>
              </p:nvSpPr>
              <p:spPr bwMode="gray">
                <a:xfrm>
                  <a:off x="406" y="2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4" name="Oval 181"/>
                <p:cNvSpPr>
                  <a:spLocks noChangeArrowheads="1"/>
                </p:cNvSpPr>
                <p:nvPr userDrawn="1"/>
              </p:nvSpPr>
              <p:spPr bwMode="gray">
                <a:xfrm>
                  <a:off x="404" y="283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5" name="Oval 182"/>
                <p:cNvSpPr>
                  <a:spLocks noChangeArrowheads="1"/>
                </p:cNvSpPr>
                <p:nvPr userDrawn="1"/>
              </p:nvSpPr>
              <p:spPr bwMode="gray">
                <a:xfrm>
                  <a:off x="818" y="200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6" name="Oval 183"/>
                <p:cNvSpPr>
                  <a:spLocks noChangeArrowheads="1"/>
                </p:cNvSpPr>
                <p:nvPr userDrawn="1"/>
              </p:nvSpPr>
              <p:spPr bwMode="gray">
                <a:xfrm>
                  <a:off x="672" y="256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7" name="Oval 184"/>
                <p:cNvSpPr>
                  <a:spLocks noChangeArrowheads="1"/>
                </p:cNvSpPr>
                <p:nvPr userDrawn="1"/>
              </p:nvSpPr>
              <p:spPr bwMode="gray">
                <a:xfrm>
                  <a:off x="820" y="270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grpSp>
        <p:sp>
          <p:nvSpPr>
            <p:cNvPr id="9" name="Line 185"/>
            <p:cNvSpPr>
              <a:spLocks noChangeShapeType="1"/>
            </p:cNvSpPr>
            <p:nvPr/>
          </p:nvSpPr>
          <p:spPr bwMode="gray">
            <a:xfrm>
              <a:off x="5173"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 name="Line 186"/>
            <p:cNvSpPr>
              <a:spLocks noChangeShapeType="1"/>
            </p:cNvSpPr>
            <p:nvPr/>
          </p:nvSpPr>
          <p:spPr bwMode="gray">
            <a:xfrm>
              <a:off x="5324"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187"/>
            <p:cNvSpPr>
              <a:spLocks noChangeShapeType="1"/>
            </p:cNvSpPr>
            <p:nvPr/>
          </p:nvSpPr>
          <p:spPr bwMode="gray">
            <a:xfrm>
              <a:off x="5460" y="1412"/>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188"/>
            <p:cNvSpPr>
              <a:spLocks noChangeShapeType="1"/>
            </p:cNvSpPr>
            <p:nvPr/>
          </p:nvSpPr>
          <p:spPr bwMode="gray">
            <a:xfrm>
              <a:off x="5596" y="1416"/>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189"/>
            <p:cNvSpPr>
              <a:spLocks noChangeShapeType="1"/>
            </p:cNvSpPr>
            <p:nvPr/>
          </p:nvSpPr>
          <p:spPr bwMode="gray">
            <a:xfrm>
              <a:off x="5732" y="1416"/>
              <a:ext cx="0" cy="2886"/>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nvGrpSpPr>
            <p:cNvPr id="14" name="Group 190"/>
            <p:cNvGrpSpPr>
              <a:grpSpLocks/>
            </p:cNvGrpSpPr>
            <p:nvPr/>
          </p:nvGrpSpPr>
          <p:grpSpPr bwMode="auto">
            <a:xfrm>
              <a:off x="-3" y="1465"/>
              <a:ext cx="5763" cy="2778"/>
              <a:chOff x="-3" y="1510"/>
              <a:chExt cx="5763" cy="2778"/>
            </a:xfrm>
          </p:grpSpPr>
          <p:grpSp>
            <p:nvGrpSpPr>
              <p:cNvPr id="16" name="Group 191"/>
              <p:cNvGrpSpPr>
                <a:grpSpLocks/>
              </p:cNvGrpSpPr>
              <p:nvPr userDrawn="1"/>
            </p:nvGrpSpPr>
            <p:grpSpPr bwMode="auto">
              <a:xfrm>
                <a:off x="-1" y="1525"/>
                <a:ext cx="5758" cy="272"/>
                <a:chOff x="5" y="119"/>
                <a:chExt cx="5763" cy="272"/>
              </a:xfrm>
            </p:grpSpPr>
            <p:sp>
              <p:nvSpPr>
                <p:cNvPr id="57" name="Line 19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8" name="Line 19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9" name="Line 19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7" name="Group 195"/>
              <p:cNvGrpSpPr>
                <a:grpSpLocks/>
              </p:cNvGrpSpPr>
              <p:nvPr userDrawn="1"/>
            </p:nvGrpSpPr>
            <p:grpSpPr bwMode="auto">
              <a:xfrm>
                <a:off x="2" y="1933"/>
                <a:ext cx="5758" cy="272"/>
                <a:chOff x="5" y="119"/>
                <a:chExt cx="5763" cy="272"/>
              </a:xfrm>
            </p:grpSpPr>
            <p:sp>
              <p:nvSpPr>
                <p:cNvPr id="54" name="Line 19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5" name="Line 19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6" name="Line 19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8" name="Group 199"/>
              <p:cNvGrpSpPr>
                <a:grpSpLocks/>
              </p:cNvGrpSpPr>
              <p:nvPr userDrawn="1"/>
            </p:nvGrpSpPr>
            <p:grpSpPr bwMode="auto">
              <a:xfrm>
                <a:off x="-2" y="2352"/>
                <a:ext cx="5752" cy="272"/>
                <a:chOff x="5" y="119"/>
                <a:chExt cx="5763" cy="272"/>
              </a:xfrm>
            </p:grpSpPr>
            <p:sp>
              <p:nvSpPr>
                <p:cNvPr id="51" name="Line 200"/>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2" name="Line 201"/>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3" name="Line 202"/>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19" name="Group 203"/>
              <p:cNvGrpSpPr>
                <a:grpSpLocks/>
              </p:cNvGrpSpPr>
              <p:nvPr userDrawn="1"/>
            </p:nvGrpSpPr>
            <p:grpSpPr bwMode="auto">
              <a:xfrm>
                <a:off x="-2" y="2750"/>
                <a:ext cx="5759" cy="272"/>
                <a:chOff x="5" y="119"/>
                <a:chExt cx="5763" cy="272"/>
              </a:xfrm>
            </p:grpSpPr>
            <p:sp>
              <p:nvSpPr>
                <p:cNvPr id="48" name="Line 204"/>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9" name="Line 205"/>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50" name="Line 206"/>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0" name="Group 207"/>
              <p:cNvGrpSpPr>
                <a:grpSpLocks/>
              </p:cNvGrpSpPr>
              <p:nvPr userDrawn="1"/>
            </p:nvGrpSpPr>
            <p:grpSpPr bwMode="auto">
              <a:xfrm>
                <a:off x="1" y="3158"/>
                <a:ext cx="5759" cy="272"/>
                <a:chOff x="5" y="119"/>
                <a:chExt cx="5763" cy="272"/>
              </a:xfrm>
            </p:grpSpPr>
            <p:sp>
              <p:nvSpPr>
                <p:cNvPr id="45" name="Line 208"/>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6" name="Line 209"/>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7" name="Line 210"/>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1" name="Group 211"/>
              <p:cNvGrpSpPr>
                <a:grpSpLocks/>
              </p:cNvGrpSpPr>
              <p:nvPr userDrawn="1"/>
            </p:nvGrpSpPr>
            <p:grpSpPr bwMode="auto">
              <a:xfrm>
                <a:off x="-3" y="3576"/>
                <a:ext cx="5753" cy="272"/>
                <a:chOff x="5" y="119"/>
                <a:chExt cx="5763" cy="272"/>
              </a:xfrm>
            </p:grpSpPr>
            <p:sp>
              <p:nvSpPr>
                <p:cNvPr id="42" name="Line 212"/>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3" name="Line 213"/>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4" name="Line 214"/>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grpSp>
            <p:nvGrpSpPr>
              <p:cNvPr id="22" name="Group 215"/>
              <p:cNvGrpSpPr>
                <a:grpSpLocks/>
              </p:cNvGrpSpPr>
              <p:nvPr userDrawn="1"/>
            </p:nvGrpSpPr>
            <p:grpSpPr bwMode="auto">
              <a:xfrm>
                <a:off x="-3" y="3999"/>
                <a:ext cx="5757" cy="272"/>
                <a:chOff x="5" y="119"/>
                <a:chExt cx="5763" cy="272"/>
              </a:xfrm>
            </p:grpSpPr>
            <p:sp>
              <p:nvSpPr>
                <p:cNvPr id="39" name="Line 216"/>
                <p:cNvSpPr>
                  <a:spLocks noChangeShapeType="1"/>
                </p:cNvSpPr>
                <p:nvPr userDrawn="1"/>
              </p:nvSpPr>
              <p:spPr bwMode="gray">
                <a:xfrm>
                  <a:off x="7" y="11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0" name="Line 217"/>
                <p:cNvSpPr>
                  <a:spLocks noChangeShapeType="1"/>
                </p:cNvSpPr>
                <p:nvPr userDrawn="1"/>
              </p:nvSpPr>
              <p:spPr bwMode="gray">
                <a:xfrm>
                  <a:off x="8" y="25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41" name="Line 218"/>
                <p:cNvSpPr>
                  <a:spLocks noChangeShapeType="1"/>
                </p:cNvSpPr>
                <p:nvPr userDrawn="1"/>
              </p:nvSpPr>
              <p:spPr bwMode="gray">
                <a:xfrm>
                  <a:off x="5" y="391"/>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23" name="Oval 219"/>
              <p:cNvSpPr>
                <a:spLocks noChangeArrowheads="1"/>
              </p:cNvSpPr>
              <p:nvPr userDrawn="1"/>
            </p:nvSpPr>
            <p:spPr bwMode="gray">
              <a:xfrm>
                <a:off x="5151" y="17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220"/>
              <p:cNvSpPr>
                <a:spLocks noChangeArrowheads="1"/>
              </p:cNvSpPr>
              <p:nvPr userDrawn="1"/>
            </p:nvSpPr>
            <p:spPr bwMode="gray">
              <a:xfrm>
                <a:off x="5149" y="21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221"/>
              <p:cNvSpPr>
                <a:spLocks noChangeArrowheads="1"/>
              </p:cNvSpPr>
              <p:nvPr userDrawn="1"/>
            </p:nvSpPr>
            <p:spPr bwMode="gray">
              <a:xfrm>
                <a:off x="5439" y="151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222"/>
              <p:cNvSpPr>
                <a:spLocks noChangeArrowheads="1"/>
              </p:cNvSpPr>
              <p:nvPr userDrawn="1"/>
            </p:nvSpPr>
            <p:spPr bwMode="gray">
              <a:xfrm>
                <a:off x="5439" y="21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223"/>
              <p:cNvSpPr>
                <a:spLocks noChangeArrowheads="1"/>
              </p:cNvSpPr>
              <p:nvPr userDrawn="1"/>
            </p:nvSpPr>
            <p:spPr bwMode="gray">
              <a:xfrm>
                <a:off x="5709" y="19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224"/>
              <p:cNvSpPr>
                <a:spLocks noChangeArrowheads="1"/>
              </p:cNvSpPr>
              <p:nvPr userDrawn="1"/>
            </p:nvSpPr>
            <p:spPr bwMode="gray">
              <a:xfrm>
                <a:off x="5709" y="260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225"/>
              <p:cNvSpPr>
                <a:spLocks noChangeArrowheads="1"/>
              </p:cNvSpPr>
              <p:nvPr userDrawn="1"/>
            </p:nvSpPr>
            <p:spPr bwMode="gray">
              <a:xfrm>
                <a:off x="5151" y="247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226"/>
              <p:cNvSpPr>
                <a:spLocks noChangeArrowheads="1"/>
              </p:cNvSpPr>
              <p:nvPr userDrawn="1"/>
            </p:nvSpPr>
            <p:spPr bwMode="gray">
              <a:xfrm>
                <a:off x="5149" y="286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227"/>
              <p:cNvSpPr>
                <a:spLocks noChangeArrowheads="1"/>
              </p:cNvSpPr>
              <p:nvPr userDrawn="1"/>
            </p:nvSpPr>
            <p:spPr bwMode="gray">
              <a:xfrm>
                <a:off x="5154" y="31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228"/>
              <p:cNvSpPr>
                <a:spLocks noChangeArrowheads="1"/>
              </p:cNvSpPr>
              <p:nvPr userDrawn="1"/>
            </p:nvSpPr>
            <p:spPr bwMode="gray">
              <a:xfrm>
                <a:off x="5437" y="287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229"/>
              <p:cNvSpPr>
                <a:spLocks noChangeArrowheads="1"/>
              </p:cNvSpPr>
              <p:nvPr userDrawn="1"/>
            </p:nvSpPr>
            <p:spPr bwMode="gray">
              <a:xfrm>
                <a:off x="5147" y="35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230"/>
              <p:cNvSpPr>
                <a:spLocks noChangeArrowheads="1"/>
              </p:cNvSpPr>
              <p:nvPr userDrawn="1"/>
            </p:nvSpPr>
            <p:spPr bwMode="gray">
              <a:xfrm>
                <a:off x="5145" y="382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231"/>
              <p:cNvSpPr>
                <a:spLocks noChangeArrowheads="1"/>
              </p:cNvSpPr>
              <p:nvPr userDrawn="1"/>
            </p:nvSpPr>
            <p:spPr bwMode="gray">
              <a:xfrm>
                <a:off x="5711" y="327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232"/>
              <p:cNvSpPr>
                <a:spLocks noChangeArrowheads="1"/>
              </p:cNvSpPr>
              <p:nvPr userDrawn="1"/>
            </p:nvSpPr>
            <p:spPr bwMode="gray">
              <a:xfrm>
                <a:off x="5435" y="355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233"/>
              <p:cNvSpPr>
                <a:spLocks noChangeArrowheads="1"/>
              </p:cNvSpPr>
              <p:nvPr userDrawn="1"/>
            </p:nvSpPr>
            <p:spPr bwMode="gray">
              <a:xfrm>
                <a:off x="5433" y="424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234"/>
              <p:cNvSpPr>
                <a:spLocks noChangeArrowheads="1"/>
              </p:cNvSpPr>
              <p:nvPr userDrawn="1"/>
            </p:nvSpPr>
            <p:spPr bwMode="gray">
              <a:xfrm>
                <a:off x="5701" y="39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sp>
          <p:nvSpPr>
            <p:cNvPr id="15"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a:noFill/>
            </a:ln>
            <a:effectLst/>
            <a:extLst/>
          </p:spPr>
          <p:txBody>
            <a:bodyPr wrap="none" anchor="ctr"/>
            <a:lstStyle/>
            <a:p>
              <a:pPr>
                <a:defRPr/>
              </a:pPr>
              <a:endParaRPr lang="ru-RU">
                <a:solidFill>
                  <a:srgbClr val="1D528D"/>
                </a:solidFill>
              </a:endParaRPr>
            </a:p>
          </p:txBody>
        </p:sp>
      </p:grpSp>
      <p:graphicFrame>
        <p:nvGraphicFramePr>
          <p:cNvPr id="222" name="Object 1"/>
          <p:cNvGraphicFramePr>
            <a:graphicFrameLocks noChangeAspect="1"/>
          </p:cNvGraphicFramePr>
          <p:nvPr/>
        </p:nvGraphicFramePr>
        <p:xfrm>
          <a:off x="0" y="3"/>
          <a:ext cx="9144000" cy="2197100"/>
        </p:xfrm>
        <a:graphic>
          <a:graphicData uri="http://schemas.openxmlformats.org/presentationml/2006/ole">
            <mc:AlternateContent xmlns:mc="http://schemas.openxmlformats.org/markup-compatibility/2006">
              <mc:Choice xmlns:v="urn:schemas-microsoft-com:vml" Requires="v">
                <p:oleObj spid="_x0000_s562181" name="Image" r:id="rId3" imgW="7707937" imgH="1701587" progId="">
                  <p:embed/>
                </p:oleObj>
              </mc:Choice>
              <mc:Fallback>
                <p:oleObj name="Image" r:id="rId3" imgW="7707937" imgH="170158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
                        <a:ext cx="9144000" cy="2197100"/>
                      </a:xfrm>
                      <a:prstGeom prst="rect">
                        <a:avLst/>
                      </a:prstGeom>
                      <a:noFill/>
                      <a:ln>
                        <a:noFill/>
                      </a:ln>
                      <a:extLst>
                        <a:ext uri="{909E8E84-426E-40DD-AFC4-6F175D3DCCD1}">
                          <a14:hiddenFill xmlns:a14="http://schemas.microsoft.com/office/drawing/2010/main">
                            <a:gradFill rotWithShape="1">
                              <a:gsLst>
                                <a:gs pos="0">
                                  <a:srgbClr val="67A6F9">
                                    <a:alpha val="39998"/>
                                  </a:srgbClr>
                                </a:gs>
                                <a:gs pos="100000">
                                  <a:schemeClr val="accent1"/>
                                </a:gs>
                              </a:gsLst>
                              <a:lin ang="5400000" scaled="1"/>
                            </a:gra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223" name="Oval 236" descr="06_original_w"/>
          <p:cNvSpPr>
            <a:spLocks noChangeArrowheads="1"/>
          </p:cNvSpPr>
          <p:nvPr/>
        </p:nvSpPr>
        <p:spPr bwMode="gray">
          <a:xfrm>
            <a:off x="323860" y="1484313"/>
            <a:ext cx="1800225" cy="1873251"/>
          </a:xfrm>
          <a:prstGeom prst="ellipse">
            <a:avLst/>
          </a:prstGeom>
          <a:blipFill dpi="0" rotWithShape="1">
            <a:blip r:embed="rId5" cstate="print"/>
            <a:srcRect/>
            <a:stretch>
              <a:fillRect/>
            </a:stretch>
          </a:blipFill>
          <a:ln w="76200">
            <a:solidFill>
              <a:schemeClr val="tx1"/>
            </a:solidFill>
            <a:round/>
            <a:headEnd/>
            <a:tailEnd/>
          </a:ln>
          <a:effectLst/>
          <a:extLst/>
        </p:spPr>
        <p:txBody>
          <a:bodyPr wrap="none" anchor="ctr"/>
          <a:lstStyle/>
          <a:p>
            <a:pPr>
              <a:defRPr/>
            </a:pPr>
            <a:endParaRPr lang="ru-RU">
              <a:solidFill>
                <a:srgbClr val="1D528D"/>
              </a:solidFill>
            </a:endParaRPr>
          </a:p>
        </p:txBody>
      </p:sp>
      <p:sp>
        <p:nvSpPr>
          <p:cNvPr id="224" name="Text Box 14"/>
          <p:cNvSpPr txBox="1">
            <a:spLocks noChangeArrowheads="1"/>
          </p:cNvSpPr>
          <p:nvPr/>
        </p:nvSpPr>
        <p:spPr bwMode="white">
          <a:xfrm>
            <a:off x="381000" y="304806"/>
            <a:ext cx="1079500" cy="461665"/>
          </a:xfrm>
          <a:prstGeom prst="rect">
            <a:avLst/>
          </a:prstGeom>
          <a:noFill/>
          <a:ln>
            <a:noFill/>
          </a:ln>
          <a:effectLst/>
          <a:extLst/>
        </p:spPr>
        <p:txBody>
          <a:bodyPr>
            <a:spAutoFit/>
          </a:bodyPr>
          <a:lstStyle/>
          <a:p>
            <a:pPr>
              <a:defRPr/>
            </a:pPr>
            <a:r>
              <a:rPr lang="en-US" altLang="ru-RU" sz="2400">
                <a:solidFill>
                  <a:srgbClr val="FFFFFF"/>
                </a:solidFill>
              </a:rPr>
              <a:t>LOGO</a:t>
            </a:r>
          </a:p>
        </p:txBody>
      </p:sp>
      <p:sp>
        <p:nvSpPr>
          <p:cNvPr id="3074" name="Rectangle 2"/>
          <p:cNvSpPr>
            <a:spLocks noGrp="1" noChangeArrowheads="1"/>
          </p:cNvSpPr>
          <p:nvPr>
            <p:ph type="ctrTitle"/>
          </p:nvPr>
        </p:nvSpPr>
        <p:spPr>
          <a:xfrm>
            <a:off x="3352800" y="3276606"/>
            <a:ext cx="5105400" cy="1012825"/>
          </a:xfrm>
        </p:spPr>
        <p:txBody>
          <a:bodyPr/>
          <a:lstStyle>
            <a:lvl1pPr>
              <a:defRPr sz="4000" b="0"/>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pPr lvl="0"/>
            <a:r>
              <a:rPr lang="ru-RU" altLang="ru-RU" noProof="0" smtClean="0"/>
              <a:t>Образец подзаголовка</a:t>
            </a:r>
            <a:endParaRPr lang="en-US" altLang="ru-RU" noProof="0" smtClean="0"/>
          </a:p>
        </p:txBody>
      </p:sp>
    </p:spTree>
    <p:extLst>
      <p:ext uri="{BB962C8B-B14F-4D97-AF65-F5344CB8AC3E}">
        <p14:creationId xmlns:p14="http://schemas.microsoft.com/office/powerpoint/2010/main" val="21951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obj" preserve="1">
  <p:cSld name="Заголовок и объект">
    <p:spTree>
      <p:nvGrpSpPr>
        <p:cNvPr id="1" name=""/>
        <p:cNvGrpSpPr/>
        <p:nvPr/>
      </p:nvGrpSpPr>
      <p:grpSpPr>
        <a:xfrm>
          <a:off x="0" y="0"/>
          <a:ext cx="0" cy="0"/>
          <a:chOff x="0" y="0"/>
          <a:chExt cx="0" cy="0"/>
        </a:xfrm>
      </p:grpSpPr>
      <p:sp>
        <p:nvSpPr>
          <p:cNvPr id="6"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7" name="Group 16"/>
          <p:cNvGrpSpPr>
            <a:grpSpLocks/>
          </p:cNvGrpSpPr>
          <p:nvPr/>
        </p:nvGrpSpPr>
        <p:grpSpPr bwMode="auto">
          <a:xfrm>
            <a:off x="-12700" y="3"/>
            <a:ext cx="9150350" cy="1012825"/>
            <a:chOff x="476" y="-638"/>
            <a:chExt cx="5764" cy="638"/>
          </a:xfrm>
        </p:grpSpPr>
        <p:sp>
          <p:nvSpPr>
            <p:cNvPr id="8"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6"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0" name="Group 47"/>
            <p:cNvGrpSpPr>
              <a:grpSpLocks/>
            </p:cNvGrpSpPr>
            <p:nvPr userDrawn="1"/>
          </p:nvGrpSpPr>
          <p:grpSpPr bwMode="auto">
            <a:xfrm>
              <a:off x="2246" y="-638"/>
              <a:ext cx="1532" cy="635"/>
              <a:chOff x="-765" y="-1448"/>
              <a:chExt cx="1532" cy="2896"/>
            </a:xfrm>
          </p:grpSpPr>
          <p:sp>
            <p:nvSpPr>
              <p:cNvPr id="86"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5"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6"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7"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1"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3" name="Group 72"/>
            <p:cNvGrpSpPr>
              <a:grpSpLocks/>
            </p:cNvGrpSpPr>
            <p:nvPr userDrawn="1"/>
          </p:nvGrpSpPr>
          <p:grpSpPr bwMode="auto">
            <a:xfrm>
              <a:off x="3935" y="-638"/>
              <a:ext cx="1532" cy="635"/>
              <a:chOff x="-765" y="-1448"/>
              <a:chExt cx="1532" cy="2896"/>
            </a:xfrm>
          </p:grpSpPr>
          <p:sp>
            <p:nvSpPr>
              <p:cNvPr id="74"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4"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3"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4"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5"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8"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9"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pic>
        <p:nvPicPr>
          <p:cNvPr id="100" name="Picture 2"/>
          <p:cNvPicPr>
            <a:picLocks noChangeAspect="1" noChangeArrowheads="1"/>
          </p:cNvPicPr>
          <p:nvPr userDrawn="1"/>
        </p:nvPicPr>
        <p:blipFill>
          <a:blip r:embed="rId3" cstate="print">
            <a:lum bright="40000" contrast="4000"/>
          </a:blip>
          <a:srcRect/>
          <a:stretch>
            <a:fillRect/>
          </a:stretch>
        </p:blipFill>
        <p:spPr bwMode="auto">
          <a:xfrm>
            <a:off x="-158750" y="6202370"/>
            <a:ext cx="9339263" cy="682625"/>
          </a:xfrm>
          <a:prstGeom prst="rect">
            <a:avLst/>
          </a:prstGeom>
          <a:noFill/>
          <a:ln w="9525">
            <a:noFill/>
            <a:round/>
            <a:headEnd/>
            <a:tailEnd/>
          </a:ln>
        </p:spPr>
      </p:pic>
      <p:grpSp>
        <p:nvGrpSpPr>
          <p:cNvPr id="101" name="Group 2"/>
          <p:cNvGrpSpPr>
            <a:grpSpLocks noChangeAspect="1"/>
          </p:cNvGrpSpPr>
          <p:nvPr userDrawn="1"/>
        </p:nvGrpSpPr>
        <p:grpSpPr bwMode="auto">
          <a:xfrm>
            <a:off x="15875" y="6092825"/>
            <a:ext cx="884238" cy="982924"/>
            <a:chOff x="2472" y="164"/>
            <a:chExt cx="763" cy="946"/>
          </a:xfrm>
        </p:grpSpPr>
        <p:sp>
          <p:nvSpPr>
            <p:cNvPr id="102" name="AutoShape 3"/>
            <p:cNvSpPr>
              <a:spLocks noChangeAspect="1" noChangeArrowheads="1" noTextEdit="1"/>
            </p:cNvSpPr>
            <p:nvPr/>
          </p:nvSpPr>
          <p:spPr bwMode="auto">
            <a:xfrm>
              <a:off x="2472" y="164"/>
              <a:ext cx="763" cy="863"/>
            </a:xfrm>
            <a:prstGeom prst="rect">
              <a:avLst/>
            </a:prstGeom>
            <a:no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3" name="Freeform 4"/>
            <p:cNvSpPr>
              <a:spLocks/>
            </p:cNvSpPr>
            <p:nvPr/>
          </p:nvSpPr>
          <p:spPr bwMode="auto">
            <a:xfrm>
              <a:off x="2472" y="164"/>
              <a:ext cx="738" cy="523"/>
            </a:xfrm>
            <a:custGeom>
              <a:avLst/>
              <a:gdLst>
                <a:gd name="T0" fmla="*/ 3 w 1475"/>
                <a:gd name="T1" fmla="*/ 1 h 1046"/>
                <a:gd name="T2" fmla="*/ 3 w 1475"/>
                <a:gd name="T3" fmla="*/ 1 h 1046"/>
                <a:gd name="T4" fmla="*/ 3 w 1475"/>
                <a:gd name="T5" fmla="*/ 1 h 1046"/>
                <a:gd name="T6" fmla="*/ 3 w 1475"/>
                <a:gd name="T7" fmla="*/ 1 h 1046"/>
                <a:gd name="T8" fmla="*/ 2 w 1475"/>
                <a:gd name="T9" fmla="*/ 1 h 1046"/>
                <a:gd name="T10" fmla="*/ 2 w 1475"/>
                <a:gd name="T11" fmla="*/ 1 h 1046"/>
                <a:gd name="T12" fmla="*/ 2 w 1475"/>
                <a:gd name="T13" fmla="*/ 1 h 1046"/>
                <a:gd name="T14" fmla="*/ 2 w 1475"/>
                <a:gd name="T15" fmla="*/ 1 h 1046"/>
                <a:gd name="T16" fmla="*/ 2 w 1475"/>
                <a:gd name="T17" fmla="*/ 1 h 1046"/>
                <a:gd name="T18" fmla="*/ 2 w 1475"/>
                <a:gd name="T19" fmla="*/ 1 h 1046"/>
                <a:gd name="T20" fmla="*/ 2 w 1475"/>
                <a:gd name="T21" fmla="*/ 1 h 1046"/>
                <a:gd name="T22" fmla="*/ 2 w 1475"/>
                <a:gd name="T23" fmla="*/ 1 h 1046"/>
                <a:gd name="T24" fmla="*/ 2 w 1475"/>
                <a:gd name="T25" fmla="*/ 1 h 1046"/>
                <a:gd name="T26" fmla="*/ 2 w 1475"/>
                <a:gd name="T27" fmla="*/ 1 h 1046"/>
                <a:gd name="T28" fmla="*/ 2 w 1475"/>
                <a:gd name="T29" fmla="*/ 1 h 1046"/>
                <a:gd name="T30" fmla="*/ 2 w 1475"/>
                <a:gd name="T31" fmla="*/ 1 h 1046"/>
                <a:gd name="T32" fmla="*/ 1 w 1475"/>
                <a:gd name="T33" fmla="*/ 1 h 1046"/>
                <a:gd name="T34" fmla="*/ 1 w 1475"/>
                <a:gd name="T35" fmla="*/ 1 h 1046"/>
                <a:gd name="T36" fmla="*/ 1 w 1475"/>
                <a:gd name="T37" fmla="*/ 1 h 1046"/>
                <a:gd name="T38" fmla="*/ 1 w 1475"/>
                <a:gd name="T39" fmla="*/ 1 h 1046"/>
                <a:gd name="T40" fmla="*/ 1 w 1475"/>
                <a:gd name="T41" fmla="*/ 1 h 1046"/>
                <a:gd name="T42" fmla="*/ 1 w 1475"/>
                <a:gd name="T43" fmla="*/ 1 h 1046"/>
                <a:gd name="T44" fmla="*/ 1 w 1475"/>
                <a:gd name="T45" fmla="*/ 1 h 1046"/>
                <a:gd name="T46" fmla="*/ 1 w 1475"/>
                <a:gd name="T47" fmla="*/ 1 h 1046"/>
                <a:gd name="T48" fmla="*/ 1 w 1475"/>
                <a:gd name="T49" fmla="*/ 1 h 1046"/>
                <a:gd name="T50" fmla="*/ 1 w 1475"/>
                <a:gd name="T51" fmla="*/ 1 h 1046"/>
                <a:gd name="T52" fmla="*/ 1 w 1475"/>
                <a:gd name="T53" fmla="*/ 1 h 1046"/>
                <a:gd name="T54" fmla="*/ 0 w 1475"/>
                <a:gd name="T55" fmla="*/ 1 h 1046"/>
                <a:gd name="T56" fmla="*/ 1 w 1475"/>
                <a:gd name="T57" fmla="*/ 2 h 1046"/>
                <a:gd name="T58" fmla="*/ 1 w 1475"/>
                <a:gd name="T59" fmla="*/ 2 h 1046"/>
                <a:gd name="T60" fmla="*/ 1 w 1475"/>
                <a:gd name="T61" fmla="*/ 2 h 1046"/>
                <a:gd name="T62" fmla="*/ 1 w 1475"/>
                <a:gd name="T63" fmla="*/ 2 h 1046"/>
                <a:gd name="T64" fmla="*/ 1 w 1475"/>
                <a:gd name="T65" fmla="*/ 2 h 1046"/>
                <a:gd name="T66" fmla="*/ 1 w 1475"/>
                <a:gd name="T67" fmla="*/ 2 h 1046"/>
                <a:gd name="T68" fmla="*/ 1 w 1475"/>
                <a:gd name="T69" fmla="*/ 2 h 1046"/>
                <a:gd name="T70" fmla="*/ 1 w 1475"/>
                <a:gd name="T71" fmla="*/ 2 h 1046"/>
                <a:gd name="T72" fmla="*/ 1 w 1475"/>
                <a:gd name="T73" fmla="*/ 2 h 1046"/>
                <a:gd name="T74" fmla="*/ 2 w 1475"/>
                <a:gd name="T75" fmla="*/ 2 h 1046"/>
                <a:gd name="T76" fmla="*/ 2 w 1475"/>
                <a:gd name="T77" fmla="*/ 2 h 1046"/>
                <a:gd name="T78" fmla="*/ 2 w 1475"/>
                <a:gd name="T79" fmla="*/ 2 h 1046"/>
                <a:gd name="T80" fmla="*/ 2 w 1475"/>
                <a:gd name="T81" fmla="*/ 2 h 1046"/>
                <a:gd name="T82" fmla="*/ 2 w 1475"/>
                <a:gd name="T83" fmla="*/ 2 h 1046"/>
                <a:gd name="T84" fmla="*/ 3 w 1475"/>
                <a:gd name="T85" fmla="*/ 2 h 1046"/>
                <a:gd name="T86" fmla="*/ 3 w 1475"/>
                <a:gd name="T87" fmla="*/ 2 h 1046"/>
                <a:gd name="T88" fmla="*/ 3 w 1475"/>
                <a:gd name="T89" fmla="*/ 2 h 1046"/>
                <a:gd name="T90" fmla="*/ 3 w 1475"/>
                <a:gd name="T91" fmla="*/ 2 h 1046"/>
                <a:gd name="T92" fmla="*/ 3 w 1475"/>
                <a:gd name="T93" fmla="*/ 2 h 1046"/>
                <a:gd name="T94" fmla="*/ 3 w 1475"/>
                <a:gd name="T95" fmla="*/ 2 h 1046"/>
                <a:gd name="T96" fmla="*/ 3 w 1475"/>
                <a:gd name="T97" fmla="*/ 2 h 1046"/>
                <a:gd name="T98" fmla="*/ 3 w 1475"/>
                <a:gd name="T99" fmla="*/ 2 h 1046"/>
                <a:gd name="T100" fmla="*/ 3 w 1475"/>
                <a:gd name="T101" fmla="*/ 1 h 1046"/>
                <a:gd name="T102" fmla="*/ 3 w 1475"/>
                <a:gd name="T103" fmla="*/ 1 h 1046"/>
                <a:gd name="T104" fmla="*/ 3 w 1475"/>
                <a:gd name="T105" fmla="*/ 1 h 1046"/>
                <a:gd name="T106" fmla="*/ 3 w 1475"/>
                <a:gd name="T107" fmla="*/ 1 h 1046"/>
                <a:gd name="T108" fmla="*/ 3 w 1475"/>
                <a:gd name="T109" fmla="*/ 1 h 10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5"/>
                <a:gd name="T166" fmla="*/ 0 h 1046"/>
                <a:gd name="T167" fmla="*/ 1475 w 1475"/>
                <a:gd name="T168" fmla="*/ 1046 h 10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5" h="1046">
                  <a:moveTo>
                    <a:pt x="1178" y="307"/>
                  </a:moveTo>
                  <a:lnTo>
                    <a:pt x="1164" y="303"/>
                  </a:lnTo>
                  <a:lnTo>
                    <a:pt x="1163" y="303"/>
                  </a:lnTo>
                  <a:lnTo>
                    <a:pt x="1161" y="303"/>
                  </a:lnTo>
                  <a:lnTo>
                    <a:pt x="1160" y="303"/>
                  </a:lnTo>
                  <a:lnTo>
                    <a:pt x="1158" y="303"/>
                  </a:lnTo>
                  <a:lnTo>
                    <a:pt x="1155" y="303"/>
                  </a:lnTo>
                  <a:lnTo>
                    <a:pt x="1152" y="303"/>
                  </a:lnTo>
                  <a:lnTo>
                    <a:pt x="1149" y="303"/>
                  </a:lnTo>
                  <a:lnTo>
                    <a:pt x="1146" y="303"/>
                  </a:lnTo>
                  <a:lnTo>
                    <a:pt x="1141" y="303"/>
                  </a:lnTo>
                  <a:lnTo>
                    <a:pt x="1138" y="303"/>
                  </a:lnTo>
                  <a:lnTo>
                    <a:pt x="1133" y="303"/>
                  </a:lnTo>
                  <a:lnTo>
                    <a:pt x="1129" y="303"/>
                  </a:lnTo>
                  <a:lnTo>
                    <a:pt x="1124" y="303"/>
                  </a:lnTo>
                  <a:lnTo>
                    <a:pt x="1115" y="303"/>
                  </a:lnTo>
                  <a:lnTo>
                    <a:pt x="1104" y="303"/>
                  </a:lnTo>
                  <a:lnTo>
                    <a:pt x="1093" y="303"/>
                  </a:lnTo>
                  <a:lnTo>
                    <a:pt x="1083" y="303"/>
                  </a:lnTo>
                  <a:lnTo>
                    <a:pt x="1072" y="303"/>
                  </a:lnTo>
                  <a:lnTo>
                    <a:pt x="1061" y="303"/>
                  </a:lnTo>
                  <a:lnTo>
                    <a:pt x="1050" y="303"/>
                  </a:lnTo>
                  <a:lnTo>
                    <a:pt x="1046" y="303"/>
                  </a:lnTo>
                  <a:lnTo>
                    <a:pt x="1041" y="303"/>
                  </a:lnTo>
                  <a:lnTo>
                    <a:pt x="1038" y="303"/>
                  </a:lnTo>
                  <a:lnTo>
                    <a:pt x="1033" y="303"/>
                  </a:lnTo>
                  <a:lnTo>
                    <a:pt x="1030" y="296"/>
                  </a:lnTo>
                  <a:lnTo>
                    <a:pt x="1027" y="289"/>
                  </a:lnTo>
                  <a:lnTo>
                    <a:pt x="1024" y="282"/>
                  </a:lnTo>
                  <a:lnTo>
                    <a:pt x="1019" y="275"/>
                  </a:lnTo>
                  <a:lnTo>
                    <a:pt x="1016" y="268"/>
                  </a:lnTo>
                  <a:lnTo>
                    <a:pt x="1012" y="261"/>
                  </a:lnTo>
                  <a:lnTo>
                    <a:pt x="1007" y="256"/>
                  </a:lnTo>
                  <a:lnTo>
                    <a:pt x="1002" y="249"/>
                  </a:lnTo>
                  <a:lnTo>
                    <a:pt x="993" y="236"/>
                  </a:lnTo>
                  <a:lnTo>
                    <a:pt x="982" y="225"/>
                  </a:lnTo>
                  <a:lnTo>
                    <a:pt x="972" y="213"/>
                  </a:lnTo>
                  <a:lnTo>
                    <a:pt x="961" y="201"/>
                  </a:lnTo>
                  <a:lnTo>
                    <a:pt x="949" y="190"/>
                  </a:lnTo>
                  <a:lnTo>
                    <a:pt x="936" y="182"/>
                  </a:lnTo>
                  <a:lnTo>
                    <a:pt x="922" y="172"/>
                  </a:lnTo>
                  <a:lnTo>
                    <a:pt x="916" y="167"/>
                  </a:lnTo>
                  <a:lnTo>
                    <a:pt x="909" y="163"/>
                  </a:lnTo>
                  <a:lnTo>
                    <a:pt x="902" y="158"/>
                  </a:lnTo>
                  <a:lnTo>
                    <a:pt x="895" y="156"/>
                  </a:lnTo>
                  <a:lnTo>
                    <a:pt x="887" y="151"/>
                  </a:lnTo>
                  <a:lnTo>
                    <a:pt x="879" y="147"/>
                  </a:lnTo>
                  <a:lnTo>
                    <a:pt x="872" y="144"/>
                  </a:lnTo>
                  <a:lnTo>
                    <a:pt x="864" y="140"/>
                  </a:lnTo>
                  <a:lnTo>
                    <a:pt x="856" y="138"/>
                  </a:lnTo>
                  <a:lnTo>
                    <a:pt x="847" y="135"/>
                  </a:lnTo>
                  <a:lnTo>
                    <a:pt x="847" y="132"/>
                  </a:lnTo>
                  <a:lnTo>
                    <a:pt x="847" y="128"/>
                  </a:lnTo>
                  <a:lnTo>
                    <a:pt x="847" y="124"/>
                  </a:lnTo>
                  <a:lnTo>
                    <a:pt x="847" y="119"/>
                  </a:lnTo>
                  <a:lnTo>
                    <a:pt x="847" y="115"/>
                  </a:lnTo>
                  <a:lnTo>
                    <a:pt x="847" y="110"/>
                  </a:lnTo>
                  <a:lnTo>
                    <a:pt x="847" y="104"/>
                  </a:lnTo>
                  <a:lnTo>
                    <a:pt x="847" y="99"/>
                  </a:lnTo>
                  <a:lnTo>
                    <a:pt x="847" y="88"/>
                  </a:lnTo>
                  <a:lnTo>
                    <a:pt x="847" y="76"/>
                  </a:lnTo>
                  <a:lnTo>
                    <a:pt x="847" y="65"/>
                  </a:lnTo>
                  <a:lnTo>
                    <a:pt x="847" y="54"/>
                  </a:lnTo>
                  <a:lnTo>
                    <a:pt x="847" y="44"/>
                  </a:lnTo>
                  <a:lnTo>
                    <a:pt x="847" y="39"/>
                  </a:lnTo>
                  <a:lnTo>
                    <a:pt x="847" y="33"/>
                  </a:lnTo>
                  <a:lnTo>
                    <a:pt x="847" y="29"/>
                  </a:lnTo>
                  <a:lnTo>
                    <a:pt x="847" y="24"/>
                  </a:lnTo>
                  <a:lnTo>
                    <a:pt x="847" y="19"/>
                  </a:lnTo>
                  <a:lnTo>
                    <a:pt x="847" y="17"/>
                  </a:lnTo>
                  <a:lnTo>
                    <a:pt x="847" y="13"/>
                  </a:lnTo>
                  <a:lnTo>
                    <a:pt x="847" y="10"/>
                  </a:lnTo>
                  <a:lnTo>
                    <a:pt x="847" y="7"/>
                  </a:lnTo>
                  <a:lnTo>
                    <a:pt x="847" y="4"/>
                  </a:lnTo>
                  <a:lnTo>
                    <a:pt x="847" y="3"/>
                  </a:lnTo>
                  <a:lnTo>
                    <a:pt x="847" y="1"/>
                  </a:lnTo>
                  <a:lnTo>
                    <a:pt x="847" y="0"/>
                  </a:lnTo>
                  <a:lnTo>
                    <a:pt x="627" y="0"/>
                  </a:lnTo>
                  <a:lnTo>
                    <a:pt x="627" y="1"/>
                  </a:lnTo>
                  <a:lnTo>
                    <a:pt x="627" y="3"/>
                  </a:lnTo>
                  <a:lnTo>
                    <a:pt x="627" y="4"/>
                  </a:lnTo>
                  <a:lnTo>
                    <a:pt x="627" y="7"/>
                  </a:lnTo>
                  <a:lnTo>
                    <a:pt x="627" y="10"/>
                  </a:lnTo>
                  <a:lnTo>
                    <a:pt x="627" y="13"/>
                  </a:lnTo>
                  <a:lnTo>
                    <a:pt x="627" y="17"/>
                  </a:lnTo>
                  <a:lnTo>
                    <a:pt x="627" y="19"/>
                  </a:lnTo>
                  <a:lnTo>
                    <a:pt x="627" y="24"/>
                  </a:lnTo>
                  <a:lnTo>
                    <a:pt x="627" y="29"/>
                  </a:lnTo>
                  <a:lnTo>
                    <a:pt x="627" y="33"/>
                  </a:lnTo>
                  <a:lnTo>
                    <a:pt x="627" y="39"/>
                  </a:lnTo>
                  <a:lnTo>
                    <a:pt x="627" y="44"/>
                  </a:lnTo>
                  <a:lnTo>
                    <a:pt x="627" y="54"/>
                  </a:lnTo>
                  <a:lnTo>
                    <a:pt x="627" y="65"/>
                  </a:lnTo>
                  <a:lnTo>
                    <a:pt x="627" y="76"/>
                  </a:lnTo>
                  <a:lnTo>
                    <a:pt x="627" y="88"/>
                  </a:lnTo>
                  <a:lnTo>
                    <a:pt x="627" y="99"/>
                  </a:lnTo>
                  <a:lnTo>
                    <a:pt x="627" y="104"/>
                  </a:lnTo>
                  <a:lnTo>
                    <a:pt x="627" y="110"/>
                  </a:lnTo>
                  <a:lnTo>
                    <a:pt x="627" y="115"/>
                  </a:lnTo>
                  <a:lnTo>
                    <a:pt x="627" y="119"/>
                  </a:lnTo>
                  <a:lnTo>
                    <a:pt x="627" y="124"/>
                  </a:lnTo>
                  <a:lnTo>
                    <a:pt x="627" y="128"/>
                  </a:lnTo>
                  <a:lnTo>
                    <a:pt x="627" y="132"/>
                  </a:lnTo>
                  <a:lnTo>
                    <a:pt x="627" y="135"/>
                  </a:lnTo>
                  <a:lnTo>
                    <a:pt x="611" y="142"/>
                  </a:lnTo>
                  <a:lnTo>
                    <a:pt x="596" y="149"/>
                  </a:lnTo>
                  <a:lnTo>
                    <a:pt x="581" y="156"/>
                  </a:lnTo>
                  <a:lnTo>
                    <a:pt x="567" y="164"/>
                  </a:lnTo>
                  <a:lnTo>
                    <a:pt x="553" y="174"/>
                  </a:lnTo>
                  <a:lnTo>
                    <a:pt x="540" y="183"/>
                  </a:lnTo>
                  <a:lnTo>
                    <a:pt x="528" y="192"/>
                  </a:lnTo>
                  <a:lnTo>
                    <a:pt x="516" y="203"/>
                  </a:lnTo>
                  <a:lnTo>
                    <a:pt x="505" y="214"/>
                  </a:lnTo>
                  <a:lnTo>
                    <a:pt x="494" y="225"/>
                  </a:lnTo>
                  <a:lnTo>
                    <a:pt x="485" y="238"/>
                  </a:lnTo>
                  <a:lnTo>
                    <a:pt x="476" y="250"/>
                  </a:lnTo>
                  <a:lnTo>
                    <a:pt x="467" y="263"/>
                  </a:lnTo>
                  <a:lnTo>
                    <a:pt x="459" y="275"/>
                  </a:lnTo>
                  <a:lnTo>
                    <a:pt x="451" y="289"/>
                  </a:lnTo>
                  <a:lnTo>
                    <a:pt x="445" y="303"/>
                  </a:lnTo>
                  <a:lnTo>
                    <a:pt x="442" y="303"/>
                  </a:lnTo>
                  <a:lnTo>
                    <a:pt x="437" y="303"/>
                  </a:lnTo>
                  <a:lnTo>
                    <a:pt x="433" y="303"/>
                  </a:lnTo>
                  <a:lnTo>
                    <a:pt x="427" y="303"/>
                  </a:lnTo>
                  <a:lnTo>
                    <a:pt x="417" y="303"/>
                  </a:lnTo>
                  <a:lnTo>
                    <a:pt x="407" y="303"/>
                  </a:lnTo>
                  <a:lnTo>
                    <a:pt x="396" y="303"/>
                  </a:lnTo>
                  <a:lnTo>
                    <a:pt x="385" y="303"/>
                  </a:lnTo>
                  <a:lnTo>
                    <a:pt x="373" y="303"/>
                  </a:lnTo>
                  <a:lnTo>
                    <a:pt x="362" y="303"/>
                  </a:lnTo>
                  <a:lnTo>
                    <a:pt x="351" y="303"/>
                  </a:lnTo>
                  <a:lnTo>
                    <a:pt x="348" y="303"/>
                  </a:lnTo>
                  <a:lnTo>
                    <a:pt x="343" y="303"/>
                  </a:lnTo>
                  <a:lnTo>
                    <a:pt x="339" y="303"/>
                  </a:lnTo>
                  <a:lnTo>
                    <a:pt x="334" y="303"/>
                  </a:lnTo>
                  <a:lnTo>
                    <a:pt x="330" y="303"/>
                  </a:lnTo>
                  <a:lnTo>
                    <a:pt x="326" y="303"/>
                  </a:lnTo>
                  <a:lnTo>
                    <a:pt x="323" y="303"/>
                  </a:lnTo>
                  <a:lnTo>
                    <a:pt x="320" y="303"/>
                  </a:lnTo>
                  <a:lnTo>
                    <a:pt x="317" y="303"/>
                  </a:lnTo>
                  <a:lnTo>
                    <a:pt x="316" y="303"/>
                  </a:lnTo>
                  <a:lnTo>
                    <a:pt x="314" y="303"/>
                  </a:lnTo>
                  <a:lnTo>
                    <a:pt x="313" y="303"/>
                  </a:lnTo>
                  <a:lnTo>
                    <a:pt x="311" y="303"/>
                  </a:lnTo>
                  <a:lnTo>
                    <a:pt x="310" y="303"/>
                  </a:lnTo>
                  <a:lnTo>
                    <a:pt x="310" y="304"/>
                  </a:lnTo>
                  <a:lnTo>
                    <a:pt x="308" y="304"/>
                  </a:lnTo>
                  <a:lnTo>
                    <a:pt x="308" y="306"/>
                  </a:lnTo>
                  <a:lnTo>
                    <a:pt x="308" y="307"/>
                  </a:lnTo>
                  <a:lnTo>
                    <a:pt x="306" y="307"/>
                  </a:lnTo>
                  <a:lnTo>
                    <a:pt x="305" y="307"/>
                  </a:lnTo>
                  <a:lnTo>
                    <a:pt x="303" y="307"/>
                  </a:lnTo>
                  <a:lnTo>
                    <a:pt x="296" y="307"/>
                  </a:lnTo>
                  <a:lnTo>
                    <a:pt x="288" y="307"/>
                  </a:lnTo>
                  <a:lnTo>
                    <a:pt x="280" y="307"/>
                  </a:lnTo>
                  <a:lnTo>
                    <a:pt x="274" y="308"/>
                  </a:lnTo>
                  <a:lnTo>
                    <a:pt x="266" y="308"/>
                  </a:lnTo>
                  <a:lnTo>
                    <a:pt x="259" y="310"/>
                  </a:lnTo>
                  <a:lnTo>
                    <a:pt x="243" y="313"/>
                  </a:lnTo>
                  <a:lnTo>
                    <a:pt x="228" y="314"/>
                  </a:lnTo>
                  <a:lnTo>
                    <a:pt x="214" y="319"/>
                  </a:lnTo>
                  <a:lnTo>
                    <a:pt x="200" y="322"/>
                  </a:lnTo>
                  <a:lnTo>
                    <a:pt x="186" y="328"/>
                  </a:lnTo>
                  <a:lnTo>
                    <a:pt x="172" y="333"/>
                  </a:lnTo>
                  <a:lnTo>
                    <a:pt x="160" y="339"/>
                  </a:lnTo>
                  <a:lnTo>
                    <a:pt x="146" y="346"/>
                  </a:lnTo>
                  <a:lnTo>
                    <a:pt x="136" y="353"/>
                  </a:lnTo>
                  <a:lnTo>
                    <a:pt x="123" y="361"/>
                  </a:lnTo>
                  <a:lnTo>
                    <a:pt x="111" y="369"/>
                  </a:lnTo>
                  <a:lnTo>
                    <a:pt x="100" y="378"/>
                  </a:lnTo>
                  <a:lnTo>
                    <a:pt x="89" y="386"/>
                  </a:lnTo>
                  <a:lnTo>
                    <a:pt x="80" y="396"/>
                  </a:lnTo>
                  <a:lnTo>
                    <a:pt x="69" y="407"/>
                  </a:lnTo>
                  <a:lnTo>
                    <a:pt x="62" y="417"/>
                  </a:lnTo>
                  <a:lnTo>
                    <a:pt x="52" y="428"/>
                  </a:lnTo>
                  <a:lnTo>
                    <a:pt x="45" y="439"/>
                  </a:lnTo>
                  <a:lnTo>
                    <a:pt x="37" y="450"/>
                  </a:lnTo>
                  <a:lnTo>
                    <a:pt x="31" y="463"/>
                  </a:lnTo>
                  <a:lnTo>
                    <a:pt x="25" y="474"/>
                  </a:lnTo>
                  <a:lnTo>
                    <a:pt x="18" y="486"/>
                  </a:lnTo>
                  <a:lnTo>
                    <a:pt x="14" y="500"/>
                  </a:lnTo>
                  <a:lnTo>
                    <a:pt x="9" y="513"/>
                  </a:lnTo>
                  <a:lnTo>
                    <a:pt x="6" y="525"/>
                  </a:lnTo>
                  <a:lnTo>
                    <a:pt x="3" y="539"/>
                  </a:lnTo>
                  <a:lnTo>
                    <a:pt x="2" y="546"/>
                  </a:lnTo>
                  <a:lnTo>
                    <a:pt x="2" y="553"/>
                  </a:lnTo>
                  <a:lnTo>
                    <a:pt x="0" y="560"/>
                  </a:lnTo>
                  <a:lnTo>
                    <a:pt x="0" y="567"/>
                  </a:lnTo>
                  <a:lnTo>
                    <a:pt x="0" y="572"/>
                  </a:lnTo>
                  <a:lnTo>
                    <a:pt x="0" y="579"/>
                  </a:lnTo>
                  <a:lnTo>
                    <a:pt x="0" y="593"/>
                  </a:lnTo>
                  <a:lnTo>
                    <a:pt x="2" y="606"/>
                  </a:lnTo>
                  <a:lnTo>
                    <a:pt x="3" y="618"/>
                  </a:lnTo>
                  <a:lnTo>
                    <a:pt x="5" y="629"/>
                  </a:lnTo>
                  <a:lnTo>
                    <a:pt x="8" y="642"/>
                  </a:lnTo>
                  <a:lnTo>
                    <a:pt x="11" y="653"/>
                  </a:lnTo>
                  <a:lnTo>
                    <a:pt x="14" y="665"/>
                  </a:lnTo>
                  <a:lnTo>
                    <a:pt x="18" y="676"/>
                  </a:lnTo>
                  <a:lnTo>
                    <a:pt x="23" y="688"/>
                  </a:lnTo>
                  <a:lnTo>
                    <a:pt x="29" y="699"/>
                  </a:lnTo>
                  <a:lnTo>
                    <a:pt x="35" y="708"/>
                  </a:lnTo>
                  <a:lnTo>
                    <a:pt x="42" y="720"/>
                  </a:lnTo>
                  <a:lnTo>
                    <a:pt x="49" y="729"/>
                  </a:lnTo>
                  <a:lnTo>
                    <a:pt x="55" y="740"/>
                  </a:lnTo>
                  <a:lnTo>
                    <a:pt x="63" y="749"/>
                  </a:lnTo>
                  <a:lnTo>
                    <a:pt x="71" y="758"/>
                  </a:lnTo>
                  <a:lnTo>
                    <a:pt x="80" y="767"/>
                  </a:lnTo>
                  <a:lnTo>
                    <a:pt x="89" y="775"/>
                  </a:lnTo>
                  <a:lnTo>
                    <a:pt x="99" y="783"/>
                  </a:lnTo>
                  <a:lnTo>
                    <a:pt x="109" y="792"/>
                  </a:lnTo>
                  <a:lnTo>
                    <a:pt x="119" y="800"/>
                  </a:lnTo>
                  <a:lnTo>
                    <a:pt x="129" y="807"/>
                  </a:lnTo>
                  <a:lnTo>
                    <a:pt x="140" y="814"/>
                  </a:lnTo>
                  <a:lnTo>
                    <a:pt x="151" y="820"/>
                  </a:lnTo>
                  <a:lnTo>
                    <a:pt x="163" y="825"/>
                  </a:lnTo>
                  <a:lnTo>
                    <a:pt x="176" y="831"/>
                  </a:lnTo>
                  <a:lnTo>
                    <a:pt x="188" y="836"/>
                  </a:lnTo>
                  <a:lnTo>
                    <a:pt x="200" y="840"/>
                  </a:lnTo>
                  <a:lnTo>
                    <a:pt x="213" y="845"/>
                  </a:lnTo>
                  <a:lnTo>
                    <a:pt x="225" y="849"/>
                  </a:lnTo>
                  <a:lnTo>
                    <a:pt x="239" y="851"/>
                  </a:lnTo>
                  <a:lnTo>
                    <a:pt x="253" y="854"/>
                  </a:lnTo>
                  <a:lnTo>
                    <a:pt x="254" y="854"/>
                  </a:lnTo>
                  <a:lnTo>
                    <a:pt x="256" y="854"/>
                  </a:lnTo>
                  <a:lnTo>
                    <a:pt x="257" y="854"/>
                  </a:lnTo>
                  <a:lnTo>
                    <a:pt x="259" y="854"/>
                  </a:lnTo>
                  <a:lnTo>
                    <a:pt x="260" y="854"/>
                  </a:lnTo>
                  <a:lnTo>
                    <a:pt x="260" y="856"/>
                  </a:lnTo>
                  <a:lnTo>
                    <a:pt x="260" y="858"/>
                  </a:lnTo>
                  <a:lnTo>
                    <a:pt x="260" y="861"/>
                  </a:lnTo>
                  <a:lnTo>
                    <a:pt x="260" y="865"/>
                  </a:lnTo>
                  <a:lnTo>
                    <a:pt x="260" y="870"/>
                  </a:lnTo>
                  <a:lnTo>
                    <a:pt x="260" y="872"/>
                  </a:lnTo>
                  <a:lnTo>
                    <a:pt x="260" y="877"/>
                  </a:lnTo>
                  <a:lnTo>
                    <a:pt x="260" y="882"/>
                  </a:lnTo>
                  <a:lnTo>
                    <a:pt x="260" y="886"/>
                  </a:lnTo>
                  <a:lnTo>
                    <a:pt x="260" y="890"/>
                  </a:lnTo>
                  <a:lnTo>
                    <a:pt x="260" y="900"/>
                  </a:lnTo>
                  <a:lnTo>
                    <a:pt x="260" y="910"/>
                  </a:lnTo>
                  <a:lnTo>
                    <a:pt x="260" y="921"/>
                  </a:lnTo>
                  <a:lnTo>
                    <a:pt x="260" y="931"/>
                  </a:lnTo>
                  <a:lnTo>
                    <a:pt x="260" y="935"/>
                  </a:lnTo>
                  <a:lnTo>
                    <a:pt x="260" y="940"/>
                  </a:lnTo>
                  <a:lnTo>
                    <a:pt x="260" y="945"/>
                  </a:lnTo>
                  <a:lnTo>
                    <a:pt x="260" y="949"/>
                  </a:lnTo>
                  <a:lnTo>
                    <a:pt x="260" y="953"/>
                  </a:lnTo>
                  <a:lnTo>
                    <a:pt x="260" y="956"/>
                  </a:lnTo>
                  <a:lnTo>
                    <a:pt x="260" y="958"/>
                  </a:lnTo>
                  <a:lnTo>
                    <a:pt x="260" y="963"/>
                  </a:lnTo>
                  <a:lnTo>
                    <a:pt x="260" y="965"/>
                  </a:lnTo>
                  <a:lnTo>
                    <a:pt x="260" y="967"/>
                  </a:lnTo>
                  <a:lnTo>
                    <a:pt x="260" y="968"/>
                  </a:lnTo>
                  <a:lnTo>
                    <a:pt x="260" y="970"/>
                  </a:lnTo>
                  <a:lnTo>
                    <a:pt x="260" y="971"/>
                  </a:lnTo>
                  <a:lnTo>
                    <a:pt x="624" y="971"/>
                  </a:lnTo>
                  <a:lnTo>
                    <a:pt x="627" y="971"/>
                  </a:lnTo>
                  <a:lnTo>
                    <a:pt x="627" y="979"/>
                  </a:lnTo>
                  <a:lnTo>
                    <a:pt x="627" y="988"/>
                  </a:lnTo>
                  <a:lnTo>
                    <a:pt x="627" y="996"/>
                  </a:lnTo>
                  <a:lnTo>
                    <a:pt x="627" y="1003"/>
                  </a:lnTo>
                  <a:lnTo>
                    <a:pt x="627" y="1008"/>
                  </a:lnTo>
                  <a:lnTo>
                    <a:pt x="627" y="1015"/>
                  </a:lnTo>
                  <a:lnTo>
                    <a:pt x="627" y="1021"/>
                  </a:lnTo>
                  <a:lnTo>
                    <a:pt x="627" y="1027"/>
                  </a:lnTo>
                  <a:lnTo>
                    <a:pt x="627" y="1031"/>
                  </a:lnTo>
                  <a:lnTo>
                    <a:pt x="627" y="1035"/>
                  </a:lnTo>
                  <a:lnTo>
                    <a:pt x="627" y="1038"/>
                  </a:lnTo>
                  <a:lnTo>
                    <a:pt x="627" y="1040"/>
                  </a:lnTo>
                  <a:lnTo>
                    <a:pt x="627" y="1043"/>
                  </a:lnTo>
                  <a:lnTo>
                    <a:pt x="627" y="1045"/>
                  </a:lnTo>
                  <a:lnTo>
                    <a:pt x="627" y="1046"/>
                  </a:lnTo>
                  <a:lnTo>
                    <a:pt x="847" y="1046"/>
                  </a:lnTo>
                  <a:lnTo>
                    <a:pt x="847" y="1045"/>
                  </a:lnTo>
                  <a:lnTo>
                    <a:pt x="847" y="1043"/>
                  </a:lnTo>
                  <a:lnTo>
                    <a:pt x="847" y="1040"/>
                  </a:lnTo>
                  <a:lnTo>
                    <a:pt x="847" y="1038"/>
                  </a:lnTo>
                  <a:lnTo>
                    <a:pt x="847" y="1035"/>
                  </a:lnTo>
                  <a:lnTo>
                    <a:pt x="847" y="1031"/>
                  </a:lnTo>
                  <a:lnTo>
                    <a:pt x="847" y="1027"/>
                  </a:lnTo>
                  <a:lnTo>
                    <a:pt x="847" y="1021"/>
                  </a:lnTo>
                  <a:lnTo>
                    <a:pt x="847" y="1015"/>
                  </a:lnTo>
                  <a:lnTo>
                    <a:pt x="847" y="1008"/>
                  </a:lnTo>
                  <a:lnTo>
                    <a:pt x="847" y="1003"/>
                  </a:lnTo>
                  <a:lnTo>
                    <a:pt x="847" y="996"/>
                  </a:lnTo>
                  <a:lnTo>
                    <a:pt x="847" y="988"/>
                  </a:lnTo>
                  <a:lnTo>
                    <a:pt x="847" y="979"/>
                  </a:lnTo>
                  <a:lnTo>
                    <a:pt x="847" y="971"/>
                  </a:lnTo>
                  <a:lnTo>
                    <a:pt x="856" y="971"/>
                  </a:lnTo>
                  <a:lnTo>
                    <a:pt x="1218" y="971"/>
                  </a:lnTo>
                  <a:lnTo>
                    <a:pt x="1218" y="970"/>
                  </a:lnTo>
                  <a:lnTo>
                    <a:pt x="1218" y="968"/>
                  </a:lnTo>
                  <a:lnTo>
                    <a:pt x="1218" y="965"/>
                  </a:lnTo>
                  <a:lnTo>
                    <a:pt x="1218" y="963"/>
                  </a:lnTo>
                  <a:lnTo>
                    <a:pt x="1218" y="960"/>
                  </a:lnTo>
                  <a:lnTo>
                    <a:pt x="1218" y="957"/>
                  </a:lnTo>
                  <a:lnTo>
                    <a:pt x="1218" y="954"/>
                  </a:lnTo>
                  <a:lnTo>
                    <a:pt x="1218" y="952"/>
                  </a:lnTo>
                  <a:lnTo>
                    <a:pt x="1218" y="947"/>
                  </a:lnTo>
                  <a:lnTo>
                    <a:pt x="1218" y="943"/>
                  </a:lnTo>
                  <a:lnTo>
                    <a:pt x="1218" y="939"/>
                  </a:lnTo>
                  <a:lnTo>
                    <a:pt x="1218" y="933"/>
                  </a:lnTo>
                  <a:lnTo>
                    <a:pt x="1218" y="925"/>
                  </a:lnTo>
                  <a:lnTo>
                    <a:pt x="1218" y="915"/>
                  </a:lnTo>
                  <a:lnTo>
                    <a:pt x="1218" y="906"/>
                  </a:lnTo>
                  <a:lnTo>
                    <a:pt x="1218" y="895"/>
                  </a:lnTo>
                  <a:lnTo>
                    <a:pt x="1218" y="885"/>
                  </a:lnTo>
                  <a:lnTo>
                    <a:pt x="1218" y="877"/>
                  </a:lnTo>
                  <a:lnTo>
                    <a:pt x="1218" y="872"/>
                  </a:lnTo>
                  <a:lnTo>
                    <a:pt x="1218" y="868"/>
                  </a:lnTo>
                  <a:lnTo>
                    <a:pt x="1218" y="864"/>
                  </a:lnTo>
                  <a:lnTo>
                    <a:pt x="1218" y="861"/>
                  </a:lnTo>
                  <a:lnTo>
                    <a:pt x="1218" y="857"/>
                  </a:lnTo>
                  <a:lnTo>
                    <a:pt x="1218" y="854"/>
                  </a:lnTo>
                  <a:lnTo>
                    <a:pt x="1232" y="851"/>
                  </a:lnTo>
                  <a:lnTo>
                    <a:pt x="1246" y="849"/>
                  </a:lnTo>
                  <a:lnTo>
                    <a:pt x="1258" y="846"/>
                  </a:lnTo>
                  <a:lnTo>
                    <a:pt x="1270" y="842"/>
                  </a:lnTo>
                  <a:lnTo>
                    <a:pt x="1284" y="838"/>
                  </a:lnTo>
                  <a:lnTo>
                    <a:pt x="1297" y="832"/>
                  </a:lnTo>
                  <a:lnTo>
                    <a:pt x="1309" y="826"/>
                  </a:lnTo>
                  <a:lnTo>
                    <a:pt x="1320" y="822"/>
                  </a:lnTo>
                  <a:lnTo>
                    <a:pt x="1330" y="815"/>
                  </a:lnTo>
                  <a:lnTo>
                    <a:pt x="1343" y="808"/>
                  </a:lnTo>
                  <a:lnTo>
                    <a:pt x="1354" y="801"/>
                  </a:lnTo>
                  <a:lnTo>
                    <a:pt x="1364" y="795"/>
                  </a:lnTo>
                  <a:lnTo>
                    <a:pt x="1374" y="786"/>
                  </a:lnTo>
                  <a:lnTo>
                    <a:pt x="1383" y="778"/>
                  </a:lnTo>
                  <a:lnTo>
                    <a:pt x="1392" y="770"/>
                  </a:lnTo>
                  <a:lnTo>
                    <a:pt x="1401" y="761"/>
                  </a:lnTo>
                  <a:lnTo>
                    <a:pt x="1409" y="751"/>
                  </a:lnTo>
                  <a:lnTo>
                    <a:pt x="1418" y="742"/>
                  </a:lnTo>
                  <a:lnTo>
                    <a:pt x="1424" y="732"/>
                  </a:lnTo>
                  <a:lnTo>
                    <a:pt x="1432" y="722"/>
                  </a:lnTo>
                  <a:lnTo>
                    <a:pt x="1438" y="711"/>
                  </a:lnTo>
                  <a:lnTo>
                    <a:pt x="1444" y="700"/>
                  </a:lnTo>
                  <a:lnTo>
                    <a:pt x="1451" y="690"/>
                  </a:lnTo>
                  <a:lnTo>
                    <a:pt x="1455" y="678"/>
                  </a:lnTo>
                  <a:lnTo>
                    <a:pt x="1460" y="667"/>
                  </a:lnTo>
                  <a:lnTo>
                    <a:pt x="1463" y="654"/>
                  </a:lnTo>
                  <a:lnTo>
                    <a:pt x="1466" y="643"/>
                  </a:lnTo>
                  <a:lnTo>
                    <a:pt x="1469" y="631"/>
                  </a:lnTo>
                  <a:lnTo>
                    <a:pt x="1472" y="618"/>
                  </a:lnTo>
                  <a:lnTo>
                    <a:pt x="1474" y="606"/>
                  </a:lnTo>
                  <a:lnTo>
                    <a:pt x="1474" y="593"/>
                  </a:lnTo>
                  <a:lnTo>
                    <a:pt x="1475" y="579"/>
                  </a:lnTo>
                  <a:lnTo>
                    <a:pt x="1474" y="572"/>
                  </a:lnTo>
                  <a:lnTo>
                    <a:pt x="1474" y="567"/>
                  </a:lnTo>
                  <a:lnTo>
                    <a:pt x="1474" y="553"/>
                  </a:lnTo>
                  <a:lnTo>
                    <a:pt x="1471" y="539"/>
                  </a:lnTo>
                  <a:lnTo>
                    <a:pt x="1469" y="525"/>
                  </a:lnTo>
                  <a:lnTo>
                    <a:pt x="1464" y="513"/>
                  </a:lnTo>
                  <a:lnTo>
                    <a:pt x="1461" y="500"/>
                  </a:lnTo>
                  <a:lnTo>
                    <a:pt x="1457" y="488"/>
                  </a:lnTo>
                  <a:lnTo>
                    <a:pt x="1452" y="475"/>
                  </a:lnTo>
                  <a:lnTo>
                    <a:pt x="1446" y="463"/>
                  </a:lnTo>
                  <a:lnTo>
                    <a:pt x="1440" y="450"/>
                  </a:lnTo>
                  <a:lnTo>
                    <a:pt x="1432" y="440"/>
                  </a:lnTo>
                  <a:lnTo>
                    <a:pt x="1424" y="429"/>
                  </a:lnTo>
                  <a:lnTo>
                    <a:pt x="1417" y="418"/>
                  </a:lnTo>
                  <a:lnTo>
                    <a:pt x="1407" y="407"/>
                  </a:lnTo>
                  <a:lnTo>
                    <a:pt x="1398" y="397"/>
                  </a:lnTo>
                  <a:lnTo>
                    <a:pt x="1389" y="388"/>
                  </a:lnTo>
                  <a:lnTo>
                    <a:pt x="1378" y="379"/>
                  </a:lnTo>
                  <a:lnTo>
                    <a:pt x="1367" y="371"/>
                  </a:lnTo>
                  <a:lnTo>
                    <a:pt x="1357" y="363"/>
                  </a:lnTo>
                  <a:lnTo>
                    <a:pt x="1346" y="356"/>
                  </a:lnTo>
                  <a:lnTo>
                    <a:pt x="1334" y="347"/>
                  </a:lnTo>
                  <a:lnTo>
                    <a:pt x="1321" y="340"/>
                  </a:lnTo>
                  <a:lnTo>
                    <a:pt x="1309" y="335"/>
                  </a:lnTo>
                  <a:lnTo>
                    <a:pt x="1295" y="329"/>
                  </a:lnTo>
                  <a:lnTo>
                    <a:pt x="1281" y="324"/>
                  </a:lnTo>
                  <a:lnTo>
                    <a:pt x="1267" y="319"/>
                  </a:lnTo>
                  <a:lnTo>
                    <a:pt x="1253" y="315"/>
                  </a:lnTo>
                  <a:lnTo>
                    <a:pt x="1240" y="313"/>
                  </a:lnTo>
                  <a:lnTo>
                    <a:pt x="1224" y="310"/>
                  </a:lnTo>
                  <a:lnTo>
                    <a:pt x="1209" y="308"/>
                  </a:lnTo>
                  <a:lnTo>
                    <a:pt x="1193" y="307"/>
                  </a:lnTo>
                  <a:lnTo>
                    <a:pt x="1186" y="307"/>
                  </a:lnTo>
                  <a:lnTo>
                    <a:pt x="1178" y="306"/>
                  </a:lnTo>
                  <a:lnTo>
                    <a:pt x="1178" y="30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4" name="Freeform 5"/>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1 h 196"/>
                <a:gd name="T88" fmla="*/ 0 w 481"/>
                <a:gd name="T89" fmla="*/ 0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0"/>
                  </a:lnTo>
                  <a:lnTo>
                    <a:pt x="11" y="167"/>
                  </a:lnTo>
                  <a:lnTo>
                    <a:pt x="8" y="164"/>
                  </a:lnTo>
                  <a:lnTo>
                    <a:pt x="6" y="163"/>
                  </a:lnTo>
                  <a:lnTo>
                    <a:pt x="3" y="161"/>
                  </a:lnTo>
                  <a:lnTo>
                    <a:pt x="2" y="160"/>
                  </a:lnTo>
                  <a:lnTo>
                    <a:pt x="0" y="160"/>
                  </a:lnTo>
                  <a:lnTo>
                    <a:pt x="0" y="159"/>
                  </a:lnTo>
                  <a:lnTo>
                    <a:pt x="0" y="157"/>
                  </a:lnTo>
                  <a:lnTo>
                    <a:pt x="0" y="156"/>
                  </a:lnTo>
                  <a:lnTo>
                    <a:pt x="0" y="152"/>
                  </a:lnTo>
                  <a:lnTo>
                    <a:pt x="0" y="150"/>
                  </a:lnTo>
                  <a:lnTo>
                    <a:pt x="0" y="149"/>
                  </a:lnTo>
                  <a:lnTo>
                    <a:pt x="0" y="146"/>
                  </a:lnTo>
                  <a:lnTo>
                    <a:pt x="0" y="143"/>
                  </a:lnTo>
                  <a:lnTo>
                    <a:pt x="0" y="141"/>
                  </a:lnTo>
                  <a:lnTo>
                    <a:pt x="0" y="136"/>
                  </a:lnTo>
                  <a:lnTo>
                    <a:pt x="0" y="128"/>
                  </a:lnTo>
                  <a:lnTo>
                    <a:pt x="0" y="121"/>
                  </a:lnTo>
                  <a:lnTo>
                    <a:pt x="0" y="120"/>
                  </a:lnTo>
                  <a:lnTo>
                    <a:pt x="0" y="117"/>
                  </a:lnTo>
                  <a:lnTo>
                    <a:pt x="0" y="116"/>
                  </a:lnTo>
                  <a:lnTo>
                    <a:pt x="0" y="113"/>
                  </a:lnTo>
                  <a:lnTo>
                    <a:pt x="0" y="109"/>
                  </a:lnTo>
                  <a:lnTo>
                    <a:pt x="0" y="103"/>
                  </a:lnTo>
                  <a:lnTo>
                    <a:pt x="0" y="102"/>
                  </a:lnTo>
                  <a:lnTo>
                    <a:pt x="0" y="99"/>
                  </a:lnTo>
                  <a:lnTo>
                    <a:pt x="0" y="98"/>
                  </a:lnTo>
                  <a:lnTo>
                    <a:pt x="0" y="95"/>
                  </a:lnTo>
                  <a:lnTo>
                    <a:pt x="0" y="91"/>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3"/>
                  </a:lnTo>
                  <a:lnTo>
                    <a:pt x="211" y="39"/>
                  </a:lnTo>
                  <a:lnTo>
                    <a:pt x="247" y="32"/>
                  </a:lnTo>
                  <a:lnTo>
                    <a:pt x="264" y="28"/>
                  </a:lnTo>
                  <a:lnTo>
                    <a:pt x="280" y="25"/>
                  </a:lnTo>
                  <a:lnTo>
                    <a:pt x="297" y="23"/>
                  </a:lnTo>
                  <a:lnTo>
                    <a:pt x="314" y="18"/>
                  </a:lnTo>
                  <a:lnTo>
                    <a:pt x="331" y="16"/>
                  </a:lnTo>
                  <a:lnTo>
                    <a:pt x="348" y="13"/>
                  </a:lnTo>
                  <a:lnTo>
                    <a:pt x="364" y="10"/>
                  </a:lnTo>
                  <a:lnTo>
                    <a:pt x="379" y="7"/>
                  </a:lnTo>
                  <a:lnTo>
                    <a:pt x="382" y="6"/>
                  </a:lnTo>
                  <a:lnTo>
                    <a:pt x="387" y="4"/>
                  </a:lnTo>
                  <a:lnTo>
                    <a:pt x="394" y="3"/>
                  </a:lnTo>
                  <a:lnTo>
                    <a:pt x="402" y="2"/>
                  </a:lnTo>
                  <a:lnTo>
                    <a:pt x="405" y="2"/>
                  </a:lnTo>
                  <a:lnTo>
                    <a:pt x="410" y="0"/>
                  </a:lnTo>
                  <a:lnTo>
                    <a:pt x="413" y="0"/>
                  </a:lnTo>
                  <a:lnTo>
                    <a:pt x="416" y="0"/>
                  </a:lnTo>
                  <a:lnTo>
                    <a:pt x="422" y="2"/>
                  </a:lnTo>
                  <a:lnTo>
                    <a:pt x="427" y="3"/>
                  </a:lnTo>
                  <a:lnTo>
                    <a:pt x="430" y="3"/>
                  </a:lnTo>
                  <a:lnTo>
                    <a:pt x="433" y="3"/>
                  </a:lnTo>
                  <a:lnTo>
                    <a:pt x="436" y="4"/>
                  </a:lnTo>
                  <a:lnTo>
                    <a:pt x="439" y="6"/>
                  </a:lnTo>
                  <a:lnTo>
                    <a:pt x="444" y="7"/>
                  </a:lnTo>
                  <a:lnTo>
                    <a:pt x="448" y="9"/>
                  </a:lnTo>
                  <a:lnTo>
                    <a:pt x="450" y="10"/>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6"/>
                  </a:lnTo>
                  <a:lnTo>
                    <a:pt x="481" y="142"/>
                  </a:lnTo>
                  <a:lnTo>
                    <a:pt x="481" y="145"/>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5" name="Freeform 6"/>
            <p:cNvSpPr>
              <a:spLocks noEditPoints="1"/>
            </p:cNvSpPr>
            <p:nvPr/>
          </p:nvSpPr>
          <p:spPr bwMode="auto">
            <a:xfrm>
              <a:off x="2979" y="622"/>
              <a:ext cx="256" cy="107"/>
            </a:xfrm>
            <a:custGeom>
              <a:avLst/>
              <a:gdLst>
                <a:gd name="T0" fmla="*/ 1 w 508"/>
                <a:gd name="T1" fmla="*/ 0 h 217"/>
                <a:gd name="T2" fmla="*/ 1 w 508"/>
                <a:gd name="T3" fmla="*/ 0 h 217"/>
                <a:gd name="T4" fmla="*/ 1 w 508"/>
                <a:gd name="T5" fmla="*/ 0 h 217"/>
                <a:gd name="T6" fmla="*/ 1 w 508"/>
                <a:gd name="T7" fmla="*/ 0 h 217"/>
                <a:gd name="T8" fmla="*/ 1 w 508"/>
                <a:gd name="T9" fmla="*/ 0 h 217"/>
                <a:gd name="T10" fmla="*/ 1 w 508"/>
                <a:gd name="T11" fmla="*/ 0 h 217"/>
                <a:gd name="T12" fmla="*/ 1 w 508"/>
                <a:gd name="T13" fmla="*/ 0 h 217"/>
                <a:gd name="T14" fmla="*/ 1 w 508"/>
                <a:gd name="T15" fmla="*/ 0 h 217"/>
                <a:gd name="T16" fmla="*/ 1 w 508"/>
                <a:gd name="T17" fmla="*/ 0 h 217"/>
                <a:gd name="T18" fmla="*/ 1 w 508"/>
                <a:gd name="T19" fmla="*/ 0 h 217"/>
                <a:gd name="T20" fmla="*/ 1 w 508"/>
                <a:gd name="T21" fmla="*/ 0 h 217"/>
                <a:gd name="T22" fmla="*/ 1 w 508"/>
                <a:gd name="T23" fmla="*/ 0 h 217"/>
                <a:gd name="T24" fmla="*/ 1 w 508"/>
                <a:gd name="T25" fmla="*/ 0 h 217"/>
                <a:gd name="T26" fmla="*/ 1 w 508"/>
                <a:gd name="T27" fmla="*/ 0 h 217"/>
                <a:gd name="T28" fmla="*/ 1 w 508"/>
                <a:gd name="T29" fmla="*/ 0 h 217"/>
                <a:gd name="T30" fmla="*/ 1 w 508"/>
                <a:gd name="T31" fmla="*/ 0 h 217"/>
                <a:gd name="T32" fmla="*/ 1 w 508"/>
                <a:gd name="T33" fmla="*/ 0 h 217"/>
                <a:gd name="T34" fmla="*/ 1 w 508"/>
                <a:gd name="T35" fmla="*/ 0 h 217"/>
                <a:gd name="T36" fmla="*/ 1 w 508"/>
                <a:gd name="T37" fmla="*/ 0 h 217"/>
                <a:gd name="T38" fmla="*/ 1 w 508"/>
                <a:gd name="T39" fmla="*/ 0 h 217"/>
                <a:gd name="T40" fmla="*/ 1 w 508"/>
                <a:gd name="T41" fmla="*/ 0 h 217"/>
                <a:gd name="T42" fmla="*/ 1 w 508"/>
                <a:gd name="T43" fmla="*/ 0 h 217"/>
                <a:gd name="T44" fmla="*/ 0 w 508"/>
                <a:gd name="T45" fmla="*/ 0 h 217"/>
                <a:gd name="T46" fmla="*/ 1 w 508"/>
                <a:gd name="T47" fmla="*/ 0 h 217"/>
                <a:gd name="T48" fmla="*/ 1 w 508"/>
                <a:gd name="T49" fmla="*/ 0 h 217"/>
                <a:gd name="T50" fmla="*/ 0 w 508"/>
                <a:gd name="T51" fmla="*/ 0 h 217"/>
                <a:gd name="T52" fmla="*/ 1 w 508"/>
                <a:gd name="T53" fmla="*/ 0 h 217"/>
                <a:gd name="T54" fmla="*/ 0 w 508"/>
                <a:gd name="T55" fmla="*/ 0 h 217"/>
                <a:gd name="T56" fmla="*/ 1 w 508"/>
                <a:gd name="T57" fmla="*/ 0 h 217"/>
                <a:gd name="T58" fmla="*/ 0 w 508"/>
                <a:gd name="T59" fmla="*/ 0 h 217"/>
                <a:gd name="T60" fmla="*/ 1 w 508"/>
                <a:gd name="T61" fmla="*/ 0 h 217"/>
                <a:gd name="T62" fmla="*/ 1 w 508"/>
                <a:gd name="T63" fmla="*/ 0 h 217"/>
                <a:gd name="T64" fmla="*/ 1 w 508"/>
                <a:gd name="T65" fmla="*/ 0 h 217"/>
                <a:gd name="T66" fmla="*/ 1 w 508"/>
                <a:gd name="T67" fmla="*/ 0 h 217"/>
                <a:gd name="T68" fmla="*/ 1 w 508"/>
                <a:gd name="T69" fmla="*/ 0 h 217"/>
                <a:gd name="T70" fmla="*/ 1 w 508"/>
                <a:gd name="T71" fmla="*/ 0 h 217"/>
                <a:gd name="T72" fmla="*/ 1 w 508"/>
                <a:gd name="T73" fmla="*/ 0 h 217"/>
                <a:gd name="T74" fmla="*/ 1 w 508"/>
                <a:gd name="T75" fmla="*/ 0 h 217"/>
                <a:gd name="T76" fmla="*/ 1 w 508"/>
                <a:gd name="T77" fmla="*/ 0 h 217"/>
                <a:gd name="T78" fmla="*/ 1 w 508"/>
                <a:gd name="T79" fmla="*/ 0 h 217"/>
                <a:gd name="T80" fmla="*/ 1 w 508"/>
                <a:gd name="T81" fmla="*/ 0 h 217"/>
                <a:gd name="T82" fmla="*/ 1 w 508"/>
                <a:gd name="T83" fmla="*/ 0 h 217"/>
                <a:gd name="T84" fmla="*/ 1 w 508"/>
                <a:gd name="T85" fmla="*/ 0 h 217"/>
                <a:gd name="T86" fmla="*/ 1 w 508"/>
                <a:gd name="T87" fmla="*/ 0 h 217"/>
                <a:gd name="T88" fmla="*/ 1 w 508"/>
                <a:gd name="T89" fmla="*/ 0 h 217"/>
                <a:gd name="T90" fmla="*/ 1 w 508"/>
                <a:gd name="T91" fmla="*/ 0 h 217"/>
                <a:gd name="T92" fmla="*/ 1 w 508"/>
                <a:gd name="T93" fmla="*/ 0 h 217"/>
                <a:gd name="T94" fmla="*/ 1 w 508"/>
                <a:gd name="T95" fmla="*/ 0 h 217"/>
                <a:gd name="T96" fmla="*/ 1 w 508"/>
                <a:gd name="T97" fmla="*/ 0 h 217"/>
                <a:gd name="T98" fmla="*/ 1 w 508"/>
                <a:gd name="T99" fmla="*/ 0 h 217"/>
                <a:gd name="T100" fmla="*/ 1 w 508"/>
                <a:gd name="T101" fmla="*/ 0 h 217"/>
                <a:gd name="T102" fmla="*/ 1 w 508"/>
                <a:gd name="T103" fmla="*/ 0 h 217"/>
                <a:gd name="T104" fmla="*/ 1 w 508"/>
                <a:gd name="T105" fmla="*/ 0 h 217"/>
                <a:gd name="T106" fmla="*/ 1 w 508"/>
                <a:gd name="T107" fmla="*/ 0 h 217"/>
                <a:gd name="T108" fmla="*/ 1 w 508"/>
                <a:gd name="T109" fmla="*/ 0 h 217"/>
                <a:gd name="T110" fmla="*/ 1 w 508"/>
                <a:gd name="T111" fmla="*/ 0 h 217"/>
                <a:gd name="T112" fmla="*/ 1 w 508"/>
                <a:gd name="T113" fmla="*/ 0 h 217"/>
                <a:gd name="T114" fmla="*/ 1 w 508"/>
                <a:gd name="T115" fmla="*/ 0 h 217"/>
                <a:gd name="T116" fmla="*/ 1 w 508"/>
                <a:gd name="T117" fmla="*/ 0 h 217"/>
                <a:gd name="T118" fmla="*/ 1 w 508"/>
                <a:gd name="T119" fmla="*/ 0 h 217"/>
                <a:gd name="T120" fmla="*/ 1 w 508"/>
                <a:gd name="T121" fmla="*/ 0 h 217"/>
                <a:gd name="T122" fmla="*/ 1 w 508"/>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8"/>
                <a:gd name="T187" fmla="*/ 0 h 217"/>
                <a:gd name="T188" fmla="*/ 508 w 508"/>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8" h="217">
                  <a:moveTo>
                    <a:pt x="493" y="171"/>
                  </a:moveTo>
                  <a:lnTo>
                    <a:pt x="491" y="171"/>
                  </a:lnTo>
                  <a:lnTo>
                    <a:pt x="490" y="170"/>
                  </a:lnTo>
                  <a:lnTo>
                    <a:pt x="486" y="170"/>
                  </a:lnTo>
                  <a:lnTo>
                    <a:pt x="483" y="170"/>
                  </a:lnTo>
                  <a:lnTo>
                    <a:pt x="480" y="168"/>
                  </a:lnTo>
                  <a:lnTo>
                    <a:pt x="476" y="167"/>
                  </a:lnTo>
                  <a:lnTo>
                    <a:pt x="488" y="146"/>
                  </a:lnTo>
                  <a:lnTo>
                    <a:pt x="491" y="147"/>
                  </a:lnTo>
                  <a:lnTo>
                    <a:pt x="494" y="149"/>
                  </a:lnTo>
                  <a:lnTo>
                    <a:pt x="496" y="149"/>
                  </a:lnTo>
                  <a:lnTo>
                    <a:pt x="497" y="149"/>
                  </a:lnTo>
                  <a:lnTo>
                    <a:pt x="499" y="149"/>
                  </a:lnTo>
                  <a:lnTo>
                    <a:pt x="499" y="150"/>
                  </a:lnTo>
                  <a:lnTo>
                    <a:pt x="500" y="150"/>
                  </a:lnTo>
                  <a:lnTo>
                    <a:pt x="493" y="171"/>
                  </a:lnTo>
                  <a:close/>
                  <a:moveTo>
                    <a:pt x="488" y="146"/>
                  </a:moveTo>
                  <a:lnTo>
                    <a:pt x="485" y="157"/>
                  </a:lnTo>
                  <a:lnTo>
                    <a:pt x="488" y="146"/>
                  </a:lnTo>
                  <a:close/>
                  <a:moveTo>
                    <a:pt x="480" y="167"/>
                  </a:moveTo>
                  <a:lnTo>
                    <a:pt x="488" y="146"/>
                  </a:lnTo>
                  <a:lnTo>
                    <a:pt x="480" y="167"/>
                  </a:lnTo>
                  <a:close/>
                  <a:moveTo>
                    <a:pt x="488" y="146"/>
                  </a:moveTo>
                  <a:lnTo>
                    <a:pt x="485" y="157"/>
                  </a:lnTo>
                  <a:lnTo>
                    <a:pt x="488" y="146"/>
                  </a:lnTo>
                  <a:close/>
                  <a:moveTo>
                    <a:pt x="480" y="167"/>
                  </a:moveTo>
                  <a:lnTo>
                    <a:pt x="476" y="167"/>
                  </a:lnTo>
                  <a:lnTo>
                    <a:pt x="485" y="146"/>
                  </a:lnTo>
                  <a:lnTo>
                    <a:pt x="488" y="146"/>
                  </a:lnTo>
                  <a:lnTo>
                    <a:pt x="480" y="167"/>
                  </a:lnTo>
                  <a:close/>
                  <a:moveTo>
                    <a:pt x="485" y="146"/>
                  </a:moveTo>
                  <a:lnTo>
                    <a:pt x="480" y="157"/>
                  </a:lnTo>
                  <a:lnTo>
                    <a:pt x="485" y="146"/>
                  </a:lnTo>
                  <a:close/>
                  <a:moveTo>
                    <a:pt x="476" y="167"/>
                  </a:moveTo>
                  <a:lnTo>
                    <a:pt x="476" y="163"/>
                  </a:lnTo>
                  <a:lnTo>
                    <a:pt x="485" y="142"/>
                  </a:lnTo>
                  <a:lnTo>
                    <a:pt x="485" y="146"/>
                  </a:lnTo>
                  <a:lnTo>
                    <a:pt x="476" y="167"/>
                  </a:lnTo>
                  <a:close/>
                  <a:moveTo>
                    <a:pt x="476" y="163"/>
                  </a:moveTo>
                  <a:lnTo>
                    <a:pt x="474" y="163"/>
                  </a:lnTo>
                  <a:lnTo>
                    <a:pt x="471" y="163"/>
                  </a:lnTo>
                  <a:lnTo>
                    <a:pt x="470" y="163"/>
                  </a:lnTo>
                  <a:lnTo>
                    <a:pt x="468" y="161"/>
                  </a:lnTo>
                  <a:lnTo>
                    <a:pt x="466" y="161"/>
                  </a:lnTo>
                  <a:lnTo>
                    <a:pt x="465" y="160"/>
                  </a:lnTo>
                  <a:lnTo>
                    <a:pt x="473" y="139"/>
                  </a:lnTo>
                  <a:lnTo>
                    <a:pt x="474" y="140"/>
                  </a:lnTo>
                  <a:lnTo>
                    <a:pt x="476" y="140"/>
                  </a:lnTo>
                  <a:lnTo>
                    <a:pt x="477" y="142"/>
                  </a:lnTo>
                  <a:lnTo>
                    <a:pt x="479" y="142"/>
                  </a:lnTo>
                  <a:lnTo>
                    <a:pt x="482" y="142"/>
                  </a:lnTo>
                  <a:lnTo>
                    <a:pt x="485" y="142"/>
                  </a:lnTo>
                  <a:lnTo>
                    <a:pt x="476" y="163"/>
                  </a:lnTo>
                  <a:close/>
                  <a:moveTo>
                    <a:pt x="473" y="139"/>
                  </a:moveTo>
                  <a:lnTo>
                    <a:pt x="468" y="150"/>
                  </a:lnTo>
                  <a:lnTo>
                    <a:pt x="473" y="139"/>
                  </a:lnTo>
                  <a:close/>
                  <a:moveTo>
                    <a:pt x="465" y="160"/>
                  </a:moveTo>
                  <a:lnTo>
                    <a:pt x="453" y="160"/>
                  </a:lnTo>
                  <a:lnTo>
                    <a:pt x="460" y="135"/>
                  </a:lnTo>
                  <a:lnTo>
                    <a:pt x="462" y="136"/>
                  </a:lnTo>
                  <a:lnTo>
                    <a:pt x="463" y="138"/>
                  </a:lnTo>
                  <a:lnTo>
                    <a:pt x="465" y="138"/>
                  </a:lnTo>
                  <a:lnTo>
                    <a:pt x="466" y="139"/>
                  </a:lnTo>
                  <a:lnTo>
                    <a:pt x="470" y="139"/>
                  </a:lnTo>
                  <a:lnTo>
                    <a:pt x="473" y="139"/>
                  </a:lnTo>
                  <a:lnTo>
                    <a:pt x="465" y="160"/>
                  </a:lnTo>
                  <a:close/>
                  <a:moveTo>
                    <a:pt x="453" y="160"/>
                  </a:moveTo>
                  <a:lnTo>
                    <a:pt x="453" y="159"/>
                  </a:lnTo>
                  <a:lnTo>
                    <a:pt x="451" y="159"/>
                  </a:lnTo>
                  <a:lnTo>
                    <a:pt x="451" y="157"/>
                  </a:lnTo>
                  <a:lnTo>
                    <a:pt x="449" y="157"/>
                  </a:lnTo>
                  <a:lnTo>
                    <a:pt x="448" y="157"/>
                  </a:lnTo>
                  <a:lnTo>
                    <a:pt x="445" y="157"/>
                  </a:lnTo>
                  <a:lnTo>
                    <a:pt x="453" y="135"/>
                  </a:lnTo>
                  <a:lnTo>
                    <a:pt x="456" y="135"/>
                  </a:lnTo>
                  <a:lnTo>
                    <a:pt x="457" y="135"/>
                  </a:lnTo>
                  <a:lnTo>
                    <a:pt x="459" y="135"/>
                  </a:lnTo>
                  <a:lnTo>
                    <a:pt x="460" y="135"/>
                  </a:lnTo>
                  <a:lnTo>
                    <a:pt x="453" y="160"/>
                  </a:lnTo>
                  <a:close/>
                  <a:moveTo>
                    <a:pt x="448" y="135"/>
                  </a:moveTo>
                  <a:lnTo>
                    <a:pt x="453" y="135"/>
                  </a:lnTo>
                  <a:lnTo>
                    <a:pt x="448" y="146"/>
                  </a:lnTo>
                  <a:lnTo>
                    <a:pt x="448" y="135"/>
                  </a:lnTo>
                  <a:close/>
                  <a:moveTo>
                    <a:pt x="445" y="157"/>
                  </a:moveTo>
                  <a:lnTo>
                    <a:pt x="448" y="135"/>
                  </a:lnTo>
                  <a:lnTo>
                    <a:pt x="445" y="157"/>
                  </a:lnTo>
                  <a:close/>
                  <a:moveTo>
                    <a:pt x="445" y="157"/>
                  </a:moveTo>
                  <a:lnTo>
                    <a:pt x="443" y="157"/>
                  </a:lnTo>
                  <a:lnTo>
                    <a:pt x="442" y="157"/>
                  </a:lnTo>
                  <a:lnTo>
                    <a:pt x="440" y="157"/>
                  </a:lnTo>
                  <a:lnTo>
                    <a:pt x="445" y="132"/>
                  </a:lnTo>
                  <a:lnTo>
                    <a:pt x="446" y="132"/>
                  </a:lnTo>
                  <a:lnTo>
                    <a:pt x="448" y="134"/>
                  </a:lnTo>
                  <a:lnTo>
                    <a:pt x="448" y="135"/>
                  </a:lnTo>
                  <a:lnTo>
                    <a:pt x="445" y="157"/>
                  </a:lnTo>
                  <a:close/>
                  <a:moveTo>
                    <a:pt x="440" y="157"/>
                  </a:moveTo>
                  <a:lnTo>
                    <a:pt x="445" y="132"/>
                  </a:lnTo>
                  <a:lnTo>
                    <a:pt x="440" y="157"/>
                  </a:lnTo>
                  <a:close/>
                  <a:moveTo>
                    <a:pt x="440" y="157"/>
                  </a:moveTo>
                  <a:lnTo>
                    <a:pt x="439" y="156"/>
                  </a:lnTo>
                  <a:lnTo>
                    <a:pt x="436" y="154"/>
                  </a:lnTo>
                  <a:lnTo>
                    <a:pt x="434" y="154"/>
                  </a:lnTo>
                  <a:lnTo>
                    <a:pt x="431" y="154"/>
                  </a:lnTo>
                  <a:lnTo>
                    <a:pt x="426" y="153"/>
                  </a:lnTo>
                  <a:lnTo>
                    <a:pt x="425" y="153"/>
                  </a:lnTo>
                  <a:lnTo>
                    <a:pt x="422" y="153"/>
                  </a:lnTo>
                  <a:lnTo>
                    <a:pt x="425" y="132"/>
                  </a:lnTo>
                  <a:lnTo>
                    <a:pt x="426" y="132"/>
                  </a:lnTo>
                  <a:lnTo>
                    <a:pt x="429" y="132"/>
                  </a:lnTo>
                  <a:lnTo>
                    <a:pt x="431" y="132"/>
                  </a:lnTo>
                  <a:lnTo>
                    <a:pt x="434" y="132"/>
                  </a:lnTo>
                  <a:lnTo>
                    <a:pt x="439" y="132"/>
                  </a:lnTo>
                  <a:lnTo>
                    <a:pt x="445" y="132"/>
                  </a:lnTo>
                  <a:lnTo>
                    <a:pt x="440" y="157"/>
                  </a:lnTo>
                  <a:close/>
                  <a:moveTo>
                    <a:pt x="422" y="132"/>
                  </a:moveTo>
                  <a:lnTo>
                    <a:pt x="425" y="132"/>
                  </a:lnTo>
                  <a:lnTo>
                    <a:pt x="425" y="142"/>
                  </a:lnTo>
                  <a:lnTo>
                    <a:pt x="422" y="132"/>
                  </a:lnTo>
                  <a:close/>
                  <a:moveTo>
                    <a:pt x="425" y="153"/>
                  </a:moveTo>
                  <a:lnTo>
                    <a:pt x="422" y="153"/>
                  </a:lnTo>
                  <a:lnTo>
                    <a:pt x="419" y="154"/>
                  </a:lnTo>
                  <a:lnTo>
                    <a:pt x="417" y="154"/>
                  </a:lnTo>
                  <a:lnTo>
                    <a:pt x="416" y="154"/>
                  </a:lnTo>
                  <a:lnTo>
                    <a:pt x="416" y="156"/>
                  </a:lnTo>
                  <a:lnTo>
                    <a:pt x="414" y="157"/>
                  </a:lnTo>
                  <a:lnTo>
                    <a:pt x="405" y="132"/>
                  </a:lnTo>
                  <a:lnTo>
                    <a:pt x="408" y="132"/>
                  </a:lnTo>
                  <a:lnTo>
                    <a:pt x="411" y="132"/>
                  </a:lnTo>
                  <a:lnTo>
                    <a:pt x="413" y="132"/>
                  </a:lnTo>
                  <a:lnTo>
                    <a:pt x="414" y="132"/>
                  </a:lnTo>
                  <a:lnTo>
                    <a:pt x="419" y="132"/>
                  </a:lnTo>
                  <a:lnTo>
                    <a:pt x="422" y="132"/>
                  </a:lnTo>
                  <a:lnTo>
                    <a:pt x="425" y="153"/>
                  </a:lnTo>
                  <a:close/>
                  <a:moveTo>
                    <a:pt x="414" y="157"/>
                  </a:moveTo>
                  <a:lnTo>
                    <a:pt x="411" y="157"/>
                  </a:lnTo>
                  <a:lnTo>
                    <a:pt x="408" y="157"/>
                  </a:lnTo>
                  <a:lnTo>
                    <a:pt x="406" y="157"/>
                  </a:lnTo>
                  <a:lnTo>
                    <a:pt x="403" y="157"/>
                  </a:lnTo>
                  <a:lnTo>
                    <a:pt x="400" y="157"/>
                  </a:lnTo>
                  <a:lnTo>
                    <a:pt x="397" y="157"/>
                  </a:lnTo>
                  <a:lnTo>
                    <a:pt x="394" y="135"/>
                  </a:lnTo>
                  <a:lnTo>
                    <a:pt x="397" y="135"/>
                  </a:lnTo>
                  <a:lnTo>
                    <a:pt x="399" y="135"/>
                  </a:lnTo>
                  <a:lnTo>
                    <a:pt x="400" y="135"/>
                  </a:lnTo>
                  <a:lnTo>
                    <a:pt x="402" y="134"/>
                  </a:lnTo>
                  <a:lnTo>
                    <a:pt x="403" y="134"/>
                  </a:lnTo>
                  <a:lnTo>
                    <a:pt x="405" y="132"/>
                  </a:lnTo>
                  <a:lnTo>
                    <a:pt x="414" y="157"/>
                  </a:lnTo>
                  <a:close/>
                  <a:moveTo>
                    <a:pt x="397" y="157"/>
                  </a:moveTo>
                  <a:lnTo>
                    <a:pt x="394" y="135"/>
                  </a:lnTo>
                  <a:lnTo>
                    <a:pt x="397" y="157"/>
                  </a:lnTo>
                  <a:close/>
                  <a:moveTo>
                    <a:pt x="397" y="157"/>
                  </a:moveTo>
                  <a:lnTo>
                    <a:pt x="362" y="163"/>
                  </a:lnTo>
                  <a:lnTo>
                    <a:pt x="359" y="142"/>
                  </a:lnTo>
                  <a:lnTo>
                    <a:pt x="394" y="135"/>
                  </a:lnTo>
                  <a:lnTo>
                    <a:pt x="397" y="157"/>
                  </a:lnTo>
                  <a:close/>
                  <a:moveTo>
                    <a:pt x="362" y="163"/>
                  </a:moveTo>
                  <a:lnTo>
                    <a:pt x="326" y="171"/>
                  </a:lnTo>
                  <a:lnTo>
                    <a:pt x="319" y="150"/>
                  </a:lnTo>
                  <a:lnTo>
                    <a:pt x="359" y="142"/>
                  </a:lnTo>
                  <a:lnTo>
                    <a:pt x="362" y="163"/>
                  </a:lnTo>
                  <a:close/>
                  <a:moveTo>
                    <a:pt x="326" y="171"/>
                  </a:moveTo>
                  <a:lnTo>
                    <a:pt x="302" y="177"/>
                  </a:lnTo>
                  <a:lnTo>
                    <a:pt x="275" y="181"/>
                  </a:lnTo>
                  <a:lnTo>
                    <a:pt x="249" y="186"/>
                  </a:lnTo>
                  <a:lnTo>
                    <a:pt x="223" y="192"/>
                  </a:lnTo>
                  <a:lnTo>
                    <a:pt x="211" y="195"/>
                  </a:lnTo>
                  <a:lnTo>
                    <a:pt x="198" y="197"/>
                  </a:lnTo>
                  <a:lnTo>
                    <a:pt x="186" y="200"/>
                  </a:lnTo>
                  <a:lnTo>
                    <a:pt x="174" y="203"/>
                  </a:lnTo>
                  <a:lnTo>
                    <a:pt x="162" y="206"/>
                  </a:lnTo>
                  <a:lnTo>
                    <a:pt x="151" y="209"/>
                  </a:lnTo>
                  <a:lnTo>
                    <a:pt x="140" y="211"/>
                  </a:lnTo>
                  <a:lnTo>
                    <a:pt x="129" y="214"/>
                  </a:lnTo>
                  <a:lnTo>
                    <a:pt x="121" y="189"/>
                  </a:lnTo>
                  <a:lnTo>
                    <a:pt x="132" y="186"/>
                  </a:lnTo>
                  <a:lnTo>
                    <a:pt x="145" y="185"/>
                  </a:lnTo>
                  <a:lnTo>
                    <a:pt x="157" y="182"/>
                  </a:lnTo>
                  <a:lnTo>
                    <a:pt x="168" y="179"/>
                  </a:lnTo>
                  <a:lnTo>
                    <a:pt x="180" y="178"/>
                  </a:lnTo>
                  <a:lnTo>
                    <a:pt x="194" y="175"/>
                  </a:lnTo>
                  <a:lnTo>
                    <a:pt x="219" y="170"/>
                  </a:lnTo>
                  <a:lnTo>
                    <a:pt x="243" y="165"/>
                  </a:lnTo>
                  <a:lnTo>
                    <a:pt x="269" y="160"/>
                  </a:lnTo>
                  <a:lnTo>
                    <a:pt x="282" y="157"/>
                  </a:lnTo>
                  <a:lnTo>
                    <a:pt x="295" y="156"/>
                  </a:lnTo>
                  <a:lnTo>
                    <a:pt x="306" y="153"/>
                  </a:lnTo>
                  <a:lnTo>
                    <a:pt x="319" y="150"/>
                  </a:lnTo>
                  <a:lnTo>
                    <a:pt x="326" y="171"/>
                  </a:lnTo>
                  <a:close/>
                  <a:moveTo>
                    <a:pt x="121" y="189"/>
                  </a:moveTo>
                  <a:lnTo>
                    <a:pt x="126" y="199"/>
                  </a:lnTo>
                  <a:lnTo>
                    <a:pt x="121" y="189"/>
                  </a:lnTo>
                  <a:close/>
                  <a:moveTo>
                    <a:pt x="129" y="214"/>
                  </a:moveTo>
                  <a:lnTo>
                    <a:pt x="121" y="189"/>
                  </a:lnTo>
                  <a:lnTo>
                    <a:pt x="129" y="214"/>
                  </a:lnTo>
                  <a:close/>
                  <a:moveTo>
                    <a:pt x="129" y="214"/>
                  </a:moveTo>
                  <a:lnTo>
                    <a:pt x="126" y="199"/>
                  </a:lnTo>
                  <a:lnTo>
                    <a:pt x="129" y="214"/>
                  </a:lnTo>
                  <a:close/>
                  <a:moveTo>
                    <a:pt x="129" y="214"/>
                  </a:moveTo>
                  <a:lnTo>
                    <a:pt x="114" y="214"/>
                  </a:lnTo>
                  <a:lnTo>
                    <a:pt x="109" y="192"/>
                  </a:lnTo>
                  <a:lnTo>
                    <a:pt x="111" y="192"/>
                  </a:lnTo>
                  <a:lnTo>
                    <a:pt x="112" y="192"/>
                  </a:lnTo>
                  <a:lnTo>
                    <a:pt x="114" y="192"/>
                  </a:lnTo>
                  <a:lnTo>
                    <a:pt x="117" y="190"/>
                  </a:lnTo>
                  <a:lnTo>
                    <a:pt x="118" y="189"/>
                  </a:lnTo>
                  <a:lnTo>
                    <a:pt x="121" y="189"/>
                  </a:lnTo>
                  <a:lnTo>
                    <a:pt x="129" y="214"/>
                  </a:lnTo>
                  <a:close/>
                  <a:moveTo>
                    <a:pt x="109" y="192"/>
                  </a:moveTo>
                  <a:lnTo>
                    <a:pt x="114" y="203"/>
                  </a:lnTo>
                  <a:lnTo>
                    <a:pt x="109" y="192"/>
                  </a:lnTo>
                  <a:close/>
                  <a:moveTo>
                    <a:pt x="114" y="214"/>
                  </a:moveTo>
                  <a:lnTo>
                    <a:pt x="109" y="217"/>
                  </a:lnTo>
                  <a:lnTo>
                    <a:pt x="101" y="192"/>
                  </a:lnTo>
                  <a:lnTo>
                    <a:pt x="109" y="192"/>
                  </a:lnTo>
                  <a:lnTo>
                    <a:pt x="114" y="214"/>
                  </a:lnTo>
                  <a:close/>
                  <a:moveTo>
                    <a:pt x="109" y="217"/>
                  </a:moveTo>
                  <a:lnTo>
                    <a:pt x="106" y="203"/>
                  </a:lnTo>
                  <a:lnTo>
                    <a:pt x="109" y="217"/>
                  </a:lnTo>
                  <a:close/>
                  <a:moveTo>
                    <a:pt x="109" y="217"/>
                  </a:moveTo>
                  <a:lnTo>
                    <a:pt x="97" y="217"/>
                  </a:lnTo>
                  <a:lnTo>
                    <a:pt x="94" y="196"/>
                  </a:lnTo>
                  <a:lnTo>
                    <a:pt x="95" y="196"/>
                  </a:lnTo>
                  <a:lnTo>
                    <a:pt x="97" y="195"/>
                  </a:lnTo>
                  <a:lnTo>
                    <a:pt x="98" y="193"/>
                  </a:lnTo>
                  <a:lnTo>
                    <a:pt x="100" y="193"/>
                  </a:lnTo>
                  <a:lnTo>
                    <a:pt x="101" y="193"/>
                  </a:lnTo>
                  <a:lnTo>
                    <a:pt x="101" y="192"/>
                  </a:lnTo>
                  <a:lnTo>
                    <a:pt x="109" y="217"/>
                  </a:lnTo>
                  <a:close/>
                  <a:moveTo>
                    <a:pt x="97" y="217"/>
                  </a:moveTo>
                  <a:lnTo>
                    <a:pt x="97" y="217"/>
                  </a:lnTo>
                  <a:lnTo>
                    <a:pt x="95" y="217"/>
                  </a:lnTo>
                  <a:lnTo>
                    <a:pt x="94" y="217"/>
                  </a:lnTo>
                  <a:lnTo>
                    <a:pt x="92" y="217"/>
                  </a:lnTo>
                  <a:lnTo>
                    <a:pt x="91" y="217"/>
                  </a:lnTo>
                  <a:lnTo>
                    <a:pt x="86" y="196"/>
                  </a:lnTo>
                  <a:lnTo>
                    <a:pt x="89" y="196"/>
                  </a:lnTo>
                  <a:lnTo>
                    <a:pt x="91" y="196"/>
                  </a:lnTo>
                  <a:lnTo>
                    <a:pt x="92" y="196"/>
                  </a:lnTo>
                  <a:lnTo>
                    <a:pt x="94" y="196"/>
                  </a:lnTo>
                  <a:lnTo>
                    <a:pt x="97" y="217"/>
                  </a:lnTo>
                  <a:close/>
                  <a:moveTo>
                    <a:pt x="91" y="217"/>
                  </a:moveTo>
                  <a:lnTo>
                    <a:pt x="91" y="207"/>
                  </a:lnTo>
                  <a:lnTo>
                    <a:pt x="91" y="217"/>
                  </a:lnTo>
                  <a:close/>
                  <a:moveTo>
                    <a:pt x="91" y="217"/>
                  </a:moveTo>
                  <a:lnTo>
                    <a:pt x="86" y="217"/>
                  </a:lnTo>
                  <a:lnTo>
                    <a:pt x="91" y="196"/>
                  </a:lnTo>
                  <a:lnTo>
                    <a:pt x="91" y="217"/>
                  </a:lnTo>
                  <a:close/>
                  <a:moveTo>
                    <a:pt x="86" y="217"/>
                  </a:moveTo>
                  <a:lnTo>
                    <a:pt x="86" y="217"/>
                  </a:lnTo>
                  <a:lnTo>
                    <a:pt x="85" y="217"/>
                  </a:lnTo>
                  <a:lnTo>
                    <a:pt x="83" y="217"/>
                  </a:lnTo>
                  <a:lnTo>
                    <a:pt x="86" y="196"/>
                  </a:lnTo>
                  <a:lnTo>
                    <a:pt x="88" y="196"/>
                  </a:lnTo>
                  <a:lnTo>
                    <a:pt x="89" y="196"/>
                  </a:lnTo>
                  <a:lnTo>
                    <a:pt x="91" y="196"/>
                  </a:lnTo>
                  <a:lnTo>
                    <a:pt x="86" y="217"/>
                  </a:lnTo>
                  <a:close/>
                  <a:moveTo>
                    <a:pt x="83" y="217"/>
                  </a:moveTo>
                  <a:lnTo>
                    <a:pt x="81" y="217"/>
                  </a:lnTo>
                  <a:lnTo>
                    <a:pt x="80" y="217"/>
                  </a:lnTo>
                  <a:lnTo>
                    <a:pt x="78" y="217"/>
                  </a:lnTo>
                  <a:lnTo>
                    <a:pt x="83" y="196"/>
                  </a:lnTo>
                  <a:lnTo>
                    <a:pt x="85" y="196"/>
                  </a:lnTo>
                  <a:lnTo>
                    <a:pt x="86" y="196"/>
                  </a:lnTo>
                  <a:lnTo>
                    <a:pt x="83" y="217"/>
                  </a:lnTo>
                  <a:close/>
                  <a:moveTo>
                    <a:pt x="78" y="217"/>
                  </a:moveTo>
                  <a:lnTo>
                    <a:pt x="74" y="217"/>
                  </a:lnTo>
                  <a:lnTo>
                    <a:pt x="71" y="217"/>
                  </a:lnTo>
                  <a:lnTo>
                    <a:pt x="66" y="215"/>
                  </a:lnTo>
                  <a:lnTo>
                    <a:pt x="63" y="215"/>
                  </a:lnTo>
                  <a:lnTo>
                    <a:pt x="60" y="214"/>
                  </a:lnTo>
                  <a:lnTo>
                    <a:pt x="58" y="213"/>
                  </a:lnTo>
                  <a:lnTo>
                    <a:pt x="57" y="211"/>
                  </a:lnTo>
                  <a:lnTo>
                    <a:pt x="54" y="210"/>
                  </a:lnTo>
                  <a:lnTo>
                    <a:pt x="63" y="189"/>
                  </a:lnTo>
                  <a:lnTo>
                    <a:pt x="65" y="189"/>
                  </a:lnTo>
                  <a:lnTo>
                    <a:pt x="66" y="190"/>
                  </a:lnTo>
                  <a:lnTo>
                    <a:pt x="69" y="192"/>
                  </a:lnTo>
                  <a:lnTo>
                    <a:pt x="71" y="192"/>
                  </a:lnTo>
                  <a:lnTo>
                    <a:pt x="77" y="193"/>
                  </a:lnTo>
                  <a:lnTo>
                    <a:pt x="80" y="195"/>
                  </a:lnTo>
                  <a:lnTo>
                    <a:pt x="83" y="196"/>
                  </a:lnTo>
                  <a:lnTo>
                    <a:pt x="78" y="217"/>
                  </a:lnTo>
                  <a:close/>
                  <a:moveTo>
                    <a:pt x="54" y="210"/>
                  </a:moveTo>
                  <a:lnTo>
                    <a:pt x="51" y="210"/>
                  </a:lnTo>
                  <a:lnTo>
                    <a:pt x="58" y="199"/>
                  </a:lnTo>
                  <a:lnTo>
                    <a:pt x="54" y="210"/>
                  </a:lnTo>
                  <a:close/>
                  <a:moveTo>
                    <a:pt x="51" y="210"/>
                  </a:moveTo>
                  <a:lnTo>
                    <a:pt x="49" y="209"/>
                  </a:lnTo>
                  <a:lnTo>
                    <a:pt x="48" y="209"/>
                  </a:lnTo>
                  <a:lnTo>
                    <a:pt x="45" y="207"/>
                  </a:lnTo>
                  <a:lnTo>
                    <a:pt x="41" y="206"/>
                  </a:lnTo>
                  <a:lnTo>
                    <a:pt x="40" y="204"/>
                  </a:lnTo>
                  <a:lnTo>
                    <a:pt x="38" y="203"/>
                  </a:lnTo>
                  <a:lnTo>
                    <a:pt x="51" y="185"/>
                  </a:lnTo>
                  <a:lnTo>
                    <a:pt x="52" y="185"/>
                  </a:lnTo>
                  <a:lnTo>
                    <a:pt x="54" y="185"/>
                  </a:lnTo>
                  <a:lnTo>
                    <a:pt x="55" y="186"/>
                  </a:lnTo>
                  <a:lnTo>
                    <a:pt x="57" y="188"/>
                  </a:lnTo>
                  <a:lnTo>
                    <a:pt x="60" y="189"/>
                  </a:lnTo>
                  <a:lnTo>
                    <a:pt x="63" y="192"/>
                  </a:lnTo>
                  <a:lnTo>
                    <a:pt x="51" y="210"/>
                  </a:lnTo>
                  <a:close/>
                  <a:moveTo>
                    <a:pt x="38" y="203"/>
                  </a:moveTo>
                  <a:lnTo>
                    <a:pt x="37" y="202"/>
                  </a:lnTo>
                  <a:lnTo>
                    <a:pt x="35" y="200"/>
                  </a:lnTo>
                  <a:lnTo>
                    <a:pt x="32" y="199"/>
                  </a:lnTo>
                  <a:lnTo>
                    <a:pt x="29" y="197"/>
                  </a:lnTo>
                  <a:lnTo>
                    <a:pt x="28" y="197"/>
                  </a:lnTo>
                  <a:lnTo>
                    <a:pt x="26" y="196"/>
                  </a:lnTo>
                  <a:lnTo>
                    <a:pt x="43" y="178"/>
                  </a:lnTo>
                  <a:lnTo>
                    <a:pt x="45" y="178"/>
                  </a:lnTo>
                  <a:lnTo>
                    <a:pt x="46" y="178"/>
                  </a:lnTo>
                  <a:lnTo>
                    <a:pt x="46" y="179"/>
                  </a:lnTo>
                  <a:lnTo>
                    <a:pt x="48" y="179"/>
                  </a:lnTo>
                  <a:lnTo>
                    <a:pt x="49" y="181"/>
                  </a:lnTo>
                  <a:lnTo>
                    <a:pt x="49" y="182"/>
                  </a:lnTo>
                  <a:lnTo>
                    <a:pt x="51" y="184"/>
                  </a:lnTo>
                  <a:lnTo>
                    <a:pt x="51" y="185"/>
                  </a:lnTo>
                  <a:lnTo>
                    <a:pt x="38" y="203"/>
                  </a:lnTo>
                  <a:close/>
                  <a:moveTo>
                    <a:pt x="26" y="196"/>
                  </a:moveTo>
                  <a:lnTo>
                    <a:pt x="35" y="185"/>
                  </a:lnTo>
                  <a:lnTo>
                    <a:pt x="26" y="196"/>
                  </a:lnTo>
                  <a:close/>
                  <a:moveTo>
                    <a:pt x="26" y="196"/>
                  </a:moveTo>
                  <a:lnTo>
                    <a:pt x="23" y="193"/>
                  </a:lnTo>
                  <a:lnTo>
                    <a:pt x="21" y="192"/>
                  </a:lnTo>
                  <a:lnTo>
                    <a:pt x="20" y="190"/>
                  </a:lnTo>
                  <a:lnTo>
                    <a:pt x="17" y="188"/>
                  </a:lnTo>
                  <a:lnTo>
                    <a:pt x="15" y="186"/>
                  </a:lnTo>
                  <a:lnTo>
                    <a:pt x="14" y="185"/>
                  </a:lnTo>
                  <a:lnTo>
                    <a:pt x="11" y="182"/>
                  </a:lnTo>
                  <a:lnTo>
                    <a:pt x="9" y="181"/>
                  </a:lnTo>
                  <a:lnTo>
                    <a:pt x="6" y="179"/>
                  </a:lnTo>
                  <a:lnTo>
                    <a:pt x="4" y="178"/>
                  </a:lnTo>
                  <a:lnTo>
                    <a:pt x="3" y="178"/>
                  </a:lnTo>
                  <a:lnTo>
                    <a:pt x="23" y="160"/>
                  </a:lnTo>
                  <a:lnTo>
                    <a:pt x="24" y="161"/>
                  </a:lnTo>
                  <a:lnTo>
                    <a:pt x="26" y="163"/>
                  </a:lnTo>
                  <a:lnTo>
                    <a:pt x="28" y="164"/>
                  </a:lnTo>
                  <a:lnTo>
                    <a:pt x="31" y="167"/>
                  </a:lnTo>
                  <a:lnTo>
                    <a:pt x="34" y="171"/>
                  </a:lnTo>
                  <a:lnTo>
                    <a:pt x="38" y="174"/>
                  </a:lnTo>
                  <a:lnTo>
                    <a:pt x="43" y="178"/>
                  </a:lnTo>
                  <a:lnTo>
                    <a:pt x="26" y="196"/>
                  </a:lnTo>
                  <a:close/>
                  <a:moveTo>
                    <a:pt x="3" y="178"/>
                  </a:moveTo>
                  <a:lnTo>
                    <a:pt x="3" y="174"/>
                  </a:lnTo>
                  <a:lnTo>
                    <a:pt x="3" y="171"/>
                  </a:lnTo>
                  <a:lnTo>
                    <a:pt x="15" y="171"/>
                  </a:lnTo>
                  <a:lnTo>
                    <a:pt x="3" y="178"/>
                  </a:lnTo>
                  <a:close/>
                  <a:moveTo>
                    <a:pt x="3" y="171"/>
                  </a:moveTo>
                  <a:lnTo>
                    <a:pt x="3" y="170"/>
                  </a:lnTo>
                  <a:lnTo>
                    <a:pt x="3" y="168"/>
                  </a:lnTo>
                  <a:lnTo>
                    <a:pt x="3" y="167"/>
                  </a:lnTo>
                  <a:lnTo>
                    <a:pt x="3" y="164"/>
                  </a:lnTo>
                  <a:lnTo>
                    <a:pt x="1" y="163"/>
                  </a:lnTo>
                  <a:lnTo>
                    <a:pt x="1" y="161"/>
                  </a:lnTo>
                  <a:lnTo>
                    <a:pt x="0" y="160"/>
                  </a:lnTo>
                  <a:lnTo>
                    <a:pt x="26" y="160"/>
                  </a:lnTo>
                  <a:lnTo>
                    <a:pt x="26" y="163"/>
                  </a:lnTo>
                  <a:lnTo>
                    <a:pt x="26" y="164"/>
                  </a:lnTo>
                  <a:lnTo>
                    <a:pt x="26" y="167"/>
                  </a:lnTo>
                  <a:lnTo>
                    <a:pt x="26" y="168"/>
                  </a:lnTo>
                  <a:lnTo>
                    <a:pt x="26" y="170"/>
                  </a:lnTo>
                  <a:lnTo>
                    <a:pt x="26" y="171"/>
                  </a:lnTo>
                  <a:lnTo>
                    <a:pt x="3" y="171"/>
                  </a:lnTo>
                  <a:close/>
                  <a:moveTo>
                    <a:pt x="26" y="157"/>
                  </a:moveTo>
                  <a:lnTo>
                    <a:pt x="26" y="160"/>
                  </a:lnTo>
                  <a:lnTo>
                    <a:pt x="15" y="160"/>
                  </a:lnTo>
                  <a:lnTo>
                    <a:pt x="26" y="157"/>
                  </a:lnTo>
                  <a:close/>
                  <a:moveTo>
                    <a:pt x="0" y="160"/>
                  </a:moveTo>
                  <a:lnTo>
                    <a:pt x="0" y="157"/>
                  </a:lnTo>
                  <a:lnTo>
                    <a:pt x="0" y="154"/>
                  </a:lnTo>
                  <a:lnTo>
                    <a:pt x="0" y="153"/>
                  </a:lnTo>
                  <a:lnTo>
                    <a:pt x="0" y="150"/>
                  </a:lnTo>
                  <a:lnTo>
                    <a:pt x="0" y="149"/>
                  </a:lnTo>
                  <a:lnTo>
                    <a:pt x="0" y="146"/>
                  </a:lnTo>
                  <a:lnTo>
                    <a:pt x="26" y="146"/>
                  </a:lnTo>
                  <a:lnTo>
                    <a:pt x="26" y="147"/>
                  </a:lnTo>
                  <a:lnTo>
                    <a:pt x="26" y="149"/>
                  </a:lnTo>
                  <a:lnTo>
                    <a:pt x="26" y="153"/>
                  </a:lnTo>
                  <a:lnTo>
                    <a:pt x="26" y="154"/>
                  </a:lnTo>
                  <a:lnTo>
                    <a:pt x="26" y="156"/>
                  </a:lnTo>
                  <a:lnTo>
                    <a:pt x="26" y="157"/>
                  </a:lnTo>
                  <a:lnTo>
                    <a:pt x="0" y="160"/>
                  </a:lnTo>
                  <a:close/>
                  <a:moveTo>
                    <a:pt x="0" y="146"/>
                  </a:moveTo>
                  <a:lnTo>
                    <a:pt x="0" y="143"/>
                  </a:lnTo>
                  <a:lnTo>
                    <a:pt x="0" y="140"/>
                  </a:lnTo>
                  <a:lnTo>
                    <a:pt x="0" y="139"/>
                  </a:lnTo>
                  <a:lnTo>
                    <a:pt x="0" y="136"/>
                  </a:lnTo>
                  <a:lnTo>
                    <a:pt x="0" y="135"/>
                  </a:lnTo>
                  <a:lnTo>
                    <a:pt x="0" y="132"/>
                  </a:lnTo>
                  <a:lnTo>
                    <a:pt x="26" y="132"/>
                  </a:lnTo>
                  <a:lnTo>
                    <a:pt x="26" y="135"/>
                  </a:lnTo>
                  <a:lnTo>
                    <a:pt x="26" y="136"/>
                  </a:lnTo>
                  <a:lnTo>
                    <a:pt x="26" y="139"/>
                  </a:lnTo>
                  <a:lnTo>
                    <a:pt x="26" y="140"/>
                  </a:lnTo>
                  <a:lnTo>
                    <a:pt x="26" y="143"/>
                  </a:lnTo>
                  <a:lnTo>
                    <a:pt x="26" y="146"/>
                  </a:lnTo>
                  <a:lnTo>
                    <a:pt x="0" y="146"/>
                  </a:lnTo>
                  <a:close/>
                  <a:moveTo>
                    <a:pt x="0" y="132"/>
                  </a:moveTo>
                  <a:lnTo>
                    <a:pt x="15" y="132"/>
                  </a:lnTo>
                  <a:lnTo>
                    <a:pt x="0" y="132"/>
                  </a:lnTo>
                  <a:close/>
                  <a:moveTo>
                    <a:pt x="0" y="132"/>
                  </a:moveTo>
                  <a:lnTo>
                    <a:pt x="0" y="131"/>
                  </a:lnTo>
                  <a:lnTo>
                    <a:pt x="0" y="129"/>
                  </a:lnTo>
                  <a:lnTo>
                    <a:pt x="0" y="127"/>
                  </a:lnTo>
                  <a:lnTo>
                    <a:pt x="0" y="125"/>
                  </a:lnTo>
                  <a:lnTo>
                    <a:pt x="26" y="125"/>
                  </a:lnTo>
                  <a:lnTo>
                    <a:pt x="26" y="127"/>
                  </a:lnTo>
                  <a:lnTo>
                    <a:pt x="26" y="129"/>
                  </a:lnTo>
                  <a:lnTo>
                    <a:pt x="26" y="131"/>
                  </a:lnTo>
                  <a:lnTo>
                    <a:pt x="26" y="132"/>
                  </a:lnTo>
                  <a:lnTo>
                    <a:pt x="0" y="132"/>
                  </a:lnTo>
                  <a:close/>
                  <a:moveTo>
                    <a:pt x="0" y="125"/>
                  </a:moveTo>
                  <a:lnTo>
                    <a:pt x="0" y="122"/>
                  </a:lnTo>
                  <a:lnTo>
                    <a:pt x="0" y="121"/>
                  </a:lnTo>
                  <a:lnTo>
                    <a:pt x="0" y="120"/>
                  </a:lnTo>
                  <a:lnTo>
                    <a:pt x="0" y="118"/>
                  </a:lnTo>
                  <a:lnTo>
                    <a:pt x="0" y="117"/>
                  </a:lnTo>
                  <a:lnTo>
                    <a:pt x="0" y="115"/>
                  </a:lnTo>
                  <a:lnTo>
                    <a:pt x="0" y="114"/>
                  </a:lnTo>
                  <a:lnTo>
                    <a:pt x="0" y="115"/>
                  </a:lnTo>
                  <a:lnTo>
                    <a:pt x="0" y="114"/>
                  </a:lnTo>
                  <a:lnTo>
                    <a:pt x="26" y="114"/>
                  </a:lnTo>
                  <a:lnTo>
                    <a:pt x="26" y="115"/>
                  </a:lnTo>
                  <a:lnTo>
                    <a:pt x="26" y="118"/>
                  </a:lnTo>
                  <a:lnTo>
                    <a:pt x="26" y="120"/>
                  </a:lnTo>
                  <a:lnTo>
                    <a:pt x="26" y="118"/>
                  </a:lnTo>
                  <a:lnTo>
                    <a:pt x="26" y="120"/>
                  </a:lnTo>
                  <a:lnTo>
                    <a:pt x="26" y="121"/>
                  </a:lnTo>
                  <a:lnTo>
                    <a:pt x="26" y="122"/>
                  </a:lnTo>
                  <a:lnTo>
                    <a:pt x="26" y="124"/>
                  </a:lnTo>
                  <a:lnTo>
                    <a:pt x="26" y="125"/>
                  </a:lnTo>
                  <a:lnTo>
                    <a:pt x="0" y="125"/>
                  </a:lnTo>
                  <a:close/>
                  <a:moveTo>
                    <a:pt x="0" y="114"/>
                  </a:moveTo>
                  <a:lnTo>
                    <a:pt x="26" y="114"/>
                  </a:lnTo>
                  <a:lnTo>
                    <a:pt x="0" y="114"/>
                  </a:lnTo>
                  <a:close/>
                  <a:moveTo>
                    <a:pt x="0" y="114"/>
                  </a:moveTo>
                  <a:lnTo>
                    <a:pt x="0" y="107"/>
                  </a:lnTo>
                  <a:lnTo>
                    <a:pt x="26" y="107"/>
                  </a:lnTo>
                  <a:lnTo>
                    <a:pt x="26" y="114"/>
                  </a:lnTo>
                  <a:lnTo>
                    <a:pt x="0" y="114"/>
                  </a:lnTo>
                  <a:close/>
                  <a:moveTo>
                    <a:pt x="0" y="107"/>
                  </a:moveTo>
                  <a:lnTo>
                    <a:pt x="15" y="107"/>
                  </a:lnTo>
                  <a:lnTo>
                    <a:pt x="0" y="107"/>
                  </a:lnTo>
                  <a:close/>
                  <a:moveTo>
                    <a:pt x="0" y="107"/>
                  </a:moveTo>
                  <a:lnTo>
                    <a:pt x="26" y="107"/>
                  </a:lnTo>
                  <a:lnTo>
                    <a:pt x="0" y="107"/>
                  </a:lnTo>
                  <a:close/>
                  <a:moveTo>
                    <a:pt x="0" y="107"/>
                  </a:moveTo>
                  <a:lnTo>
                    <a:pt x="0" y="96"/>
                  </a:lnTo>
                  <a:lnTo>
                    <a:pt x="26" y="96"/>
                  </a:lnTo>
                  <a:lnTo>
                    <a:pt x="26" y="107"/>
                  </a:lnTo>
                  <a:lnTo>
                    <a:pt x="0" y="107"/>
                  </a:lnTo>
                  <a:close/>
                  <a:moveTo>
                    <a:pt x="0" y="96"/>
                  </a:moveTo>
                  <a:lnTo>
                    <a:pt x="0" y="89"/>
                  </a:lnTo>
                  <a:lnTo>
                    <a:pt x="26" y="89"/>
                  </a:lnTo>
                  <a:lnTo>
                    <a:pt x="26" y="96"/>
                  </a:lnTo>
                  <a:lnTo>
                    <a:pt x="0" y="96"/>
                  </a:lnTo>
                  <a:close/>
                  <a:moveTo>
                    <a:pt x="0" y="89"/>
                  </a:moveTo>
                  <a:lnTo>
                    <a:pt x="0" y="88"/>
                  </a:lnTo>
                  <a:lnTo>
                    <a:pt x="0" y="86"/>
                  </a:lnTo>
                  <a:lnTo>
                    <a:pt x="0" y="82"/>
                  </a:lnTo>
                  <a:lnTo>
                    <a:pt x="0" y="78"/>
                  </a:lnTo>
                  <a:lnTo>
                    <a:pt x="0" y="77"/>
                  </a:lnTo>
                  <a:lnTo>
                    <a:pt x="0" y="75"/>
                  </a:lnTo>
                  <a:lnTo>
                    <a:pt x="26" y="75"/>
                  </a:lnTo>
                  <a:lnTo>
                    <a:pt x="26" y="78"/>
                  </a:lnTo>
                  <a:lnTo>
                    <a:pt x="26" y="79"/>
                  </a:lnTo>
                  <a:lnTo>
                    <a:pt x="26" y="82"/>
                  </a:lnTo>
                  <a:lnTo>
                    <a:pt x="26" y="84"/>
                  </a:lnTo>
                  <a:lnTo>
                    <a:pt x="26" y="86"/>
                  </a:lnTo>
                  <a:lnTo>
                    <a:pt x="26" y="89"/>
                  </a:lnTo>
                  <a:lnTo>
                    <a:pt x="0" y="89"/>
                  </a:lnTo>
                  <a:close/>
                  <a:moveTo>
                    <a:pt x="26" y="75"/>
                  </a:moveTo>
                  <a:lnTo>
                    <a:pt x="15" y="75"/>
                  </a:lnTo>
                  <a:lnTo>
                    <a:pt x="26" y="75"/>
                  </a:lnTo>
                  <a:close/>
                  <a:moveTo>
                    <a:pt x="0" y="75"/>
                  </a:moveTo>
                  <a:lnTo>
                    <a:pt x="26" y="75"/>
                  </a:lnTo>
                  <a:lnTo>
                    <a:pt x="0" y="75"/>
                  </a:lnTo>
                  <a:close/>
                  <a:moveTo>
                    <a:pt x="0" y="75"/>
                  </a:moveTo>
                  <a:lnTo>
                    <a:pt x="0" y="74"/>
                  </a:lnTo>
                  <a:lnTo>
                    <a:pt x="0" y="72"/>
                  </a:lnTo>
                  <a:lnTo>
                    <a:pt x="0" y="71"/>
                  </a:lnTo>
                  <a:lnTo>
                    <a:pt x="0" y="70"/>
                  </a:lnTo>
                  <a:lnTo>
                    <a:pt x="0" y="68"/>
                  </a:lnTo>
                  <a:lnTo>
                    <a:pt x="26" y="68"/>
                  </a:lnTo>
                  <a:lnTo>
                    <a:pt x="26" y="70"/>
                  </a:lnTo>
                  <a:lnTo>
                    <a:pt x="26" y="71"/>
                  </a:lnTo>
                  <a:lnTo>
                    <a:pt x="26" y="72"/>
                  </a:lnTo>
                  <a:lnTo>
                    <a:pt x="26" y="74"/>
                  </a:lnTo>
                  <a:lnTo>
                    <a:pt x="26" y="75"/>
                  </a:lnTo>
                  <a:lnTo>
                    <a:pt x="0" y="75"/>
                  </a:lnTo>
                  <a:close/>
                  <a:moveTo>
                    <a:pt x="0" y="68"/>
                  </a:moveTo>
                  <a:lnTo>
                    <a:pt x="0" y="65"/>
                  </a:lnTo>
                  <a:lnTo>
                    <a:pt x="0" y="63"/>
                  </a:lnTo>
                  <a:lnTo>
                    <a:pt x="0" y="61"/>
                  </a:lnTo>
                  <a:lnTo>
                    <a:pt x="0" y="60"/>
                  </a:lnTo>
                  <a:lnTo>
                    <a:pt x="26" y="60"/>
                  </a:lnTo>
                  <a:lnTo>
                    <a:pt x="26" y="61"/>
                  </a:lnTo>
                  <a:lnTo>
                    <a:pt x="26" y="63"/>
                  </a:lnTo>
                  <a:lnTo>
                    <a:pt x="26" y="64"/>
                  </a:lnTo>
                  <a:lnTo>
                    <a:pt x="26" y="65"/>
                  </a:lnTo>
                  <a:lnTo>
                    <a:pt x="26" y="67"/>
                  </a:lnTo>
                  <a:lnTo>
                    <a:pt x="26" y="68"/>
                  </a:lnTo>
                  <a:lnTo>
                    <a:pt x="0" y="68"/>
                  </a:lnTo>
                  <a:close/>
                  <a:moveTo>
                    <a:pt x="0" y="60"/>
                  </a:moveTo>
                  <a:lnTo>
                    <a:pt x="15" y="60"/>
                  </a:lnTo>
                  <a:lnTo>
                    <a:pt x="0" y="60"/>
                  </a:lnTo>
                  <a:close/>
                  <a:moveTo>
                    <a:pt x="0" y="60"/>
                  </a:moveTo>
                  <a:lnTo>
                    <a:pt x="1" y="59"/>
                  </a:lnTo>
                  <a:lnTo>
                    <a:pt x="1" y="56"/>
                  </a:lnTo>
                  <a:lnTo>
                    <a:pt x="3" y="54"/>
                  </a:lnTo>
                  <a:lnTo>
                    <a:pt x="3" y="52"/>
                  </a:lnTo>
                  <a:lnTo>
                    <a:pt x="3" y="49"/>
                  </a:lnTo>
                  <a:lnTo>
                    <a:pt x="3" y="46"/>
                  </a:lnTo>
                  <a:lnTo>
                    <a:pt x="26" y="46"/>
                  </a:lnTo>
                  <a:lnTo>
                    <a:pt x="26" y="47"/>
                  </a:lnTo>
                  <a:lnTo>
                    <a:pt x="26" y="49"/>
                  </a:lnTo>
                  <a:lnTo>
                    <a:pt x="26" y="53"/>
                  </a:lnTo>
                  <a:lnTo>
                    <a:pt x="26" y="57"/>
                  </a:lnTo>
                  <a:lnTo>
                    <a:pt x="26" y="59"/>
                  </a:lnTo>
                  <a:lnTo>
                    <a:pt x="26" y="60"/>
                  </a:lnTo>
                  <a:lnTo>
                    <a:pt x="0" y="60"/>
                  </a:lnTo>
                  <a:close/>
                  <a:moveTo>
                    <a:pt x="3" y="46"/>
                  </a:moveTo>
                  <a:lnTo>
                    <a:pt x="3" y="35"/>
                  </a:lnTo>
                  <a:lnTo>
                    <a:pt x="26" y="35"/>
                  </a:lnTo>
                  <a:lnTo>
                    <a:pt x="26" y="46"/>
                  </a:lnTo>
                  <a:lnTo>
                    <a:pt x="3" y="46"/>
                  </a:lnTo>
                  <a:close/>
                  <a:moveTo>
                    <a:pt x="3" y="35"/>
                  </a:moveTo>
                  <a:lnTo>
                    <a:pt x="15" y="35"/>
                  </a:lnTo>
                  <a:lnTo>
                    <a:pt x="3" y="35"/>
                  </a:lnTo>
                  <a:close/>
                  <a:moveTo>
                    <a:pt x="3" y="35"/>
                  </a:moveTo>
                  <a:lnTo>
                    <a:pt x="3" y="29"/>
                  </a:lnTo>
                  <a:lnTo>
                    <a:pt x="26" y="29"/>
                  </a:lnTo>
                  <a:lnTo>
                    <a:pt x="26" y="35"/>
                  </a:lnTo>
                  <a:lnTo>
                    <a:pt x="3" y="35"/>
                  </a:lnTo>
                  <a:close/>
                  <a:moveTo>
                    <a:pt x="3" y="29"/>
                  </a:moveTo>
                  <a:lnTo>
                    <a:pt x="3" y="0"/>
                  </a:lnTo>
                  <a:lnTo>
                    <a:pt x="23" y="21"/>
                  </a:lnTo>
                  <a:lnTo>
                    <a:pt x="15" y="29"/>
                  </a:lnTo>
                  <a:lnTo>
                    <a:pt x="3" y="29"/>
                  </a:lnTo>
                  <a:close/>
                  <a:moveTo>
                    <a:pt x="23" y="21"/>
                  </a:moveTo>
                  <a:lnTo>
                    <a:pt x="23" y="22"/>
                  </a:lnTo>
                  <a:lnTo>
                    <a:pt x="24" y="22"/>
                  </a:lnTo>
                  <a:lnTo>
                    <a:pt x="26" y="24"/>
                  </a:lnTo>
                  <a:lnTo>
                    <a:pt x="28" y="27"/>
                  </a:lnTo>
                  <a:lnTo>
                    <a:pt x="31" y="29"/>
                  </a:lnTo>
                  <a:lnTo>
                    <a:pt x="34" y="32"/>
                  </a:lnTo>
                  <a:lnTo>
                    <a:pt x="38" y="35"/>
                  </a:lnTo>
                  <a:lnTo>
                    <a:pt x="43" y="39"/>
                  </a:lnTo>
                  <a:lnTo>
                    <a:pt x="26" y="53"/>
                  </a:lnTo>
                  <a:lnTo>
                    <a:pt x="23" y="52"/>
                  </a:lnTo>
                  <a:lnTo>
                    <a:pt x="21" y="49"/>
                  </a:lnTo>
                  <a:lnTo>
                    <a:pt x="20" y="47"/>
                  </a:lnTo>
                  <a:lnTo>
                    <a:pt x="17" y="46"/>
                  </a:lnTo>
                  <a:lnTo>
                    <a:pt x="15" y="45"/>
                  </a:lnTo>
                  <a:lnTo>
                    <a:pt x="14" y="43"/>
                  </a:lnTo>
                  <a:lnTo>
                    <a:pt x="12" y="42"/>
                  </a:lnTo>
                  <a:lnTo>
                    <a:pt x="11" y="40"/>
                  </a:lnTo>
                  <a:lnTo>
                    <a:pt x="9" y="38"/>
                  </a:lnTo>
                  <a:lnTo>
                    <a:pt x="8" y="36"/>
                  </a:lnTo>
                  <a:lnTo>
                    <a:pt x="8" y="35"/>
                  </a:lnTo>
                  <a:lnTo>
                    <a:pt x="23" y="21"/>
                  </a:lnTo>
                  <a:close/>
                  <a:moveTo>
                    <a:pt x="26" y="53"/>
                  </a:moveTo>
                  <a:lnTo>
                    <a:pt x="35" y="46"/>
                  </a:lnTo>
                  <a:lnTo>
                    <a:pt x="26" y="53"/>
                  </a:lnTo>
                  <a:close/>
                  <a:moveTo>
                    <a:pt x="43" y="39"/>
                  </a:moveTo>
                  <a:lnTo>
                    <a:pt x="45" y="39"/>
                  </a:lnTo>
                  <a:lnTo>
                    <a:pt x="46" y="39"/>
                  </a:lnTo>
                  <a:lnTo>
                    <a:pt x="48" y="40"/>
                  </a:lnTo>
                  <a:lnTo>
                    <a:pt x="49" y="40"/>
                  </a:lnTo>
                  <a:lnTo>
                    <a:pt x="52" y="43"/>
                  </a:lnTo>
                  <a:lnTo>
                    <a:pt x="54" y="46"/>
                  </a:lnTo>
                  <a:lnTo>
                    <a:pt x="38" y="64"/>
                  </a:lnTo>
                  <a:lnTo>
                    <a:pt x="26" y="53"/>
                  </a:lnTo>
                  <a:lnTo>
                    <a:pt x="43" y="39"/>
                  </a:lnTo>
                  <a:close/>
                  <a:moveTo>
                    <a:pt x="54" y="46"/>
                  </a:moveTo>
                  <a:lnTo>
                    <a:pt x="57" y="49"/>
                  </a:lnTo>
                  <a:lnTo>
                    <a:pt x="60" y="52"/>
                  </a:lnTo>
                  <a:lnTo>
                    <a:pt x="61" y="52"/>
                  </a:lnTo>
                  <a:lnTo>
                    <a:pt x="63" y="53"/>
                  </a:lnTo>
                  <a:lnTo>
                    <a:pt x="65" y="53"/>
                  </a:lnTo>
                  <a:lnTo>
                    <a:pt x="66" y="53"/>
                  </a:lnTo>
                  <a:lnTo>
                    <a:pt x="51" y="75"/>
                  </a:lnTo>
                  <a:lnTo>
                    <a:pt x="38" y="64"/>
                  </a:lnTo>
                  <a:lnTo>
                    <a:pt x="54" y="46"/>
                  </a:lnTo>
                  <a:close/>
                  <a:moveTo>
                    <a:pt x="66" y="53"/>
                  </a:moveTo>
                  <a:lnTo>
                    <a:pt x="51" y="75"/>
                  </a:lnTo>
                  <a:lnTo>
                    <a:pt x="66" y="53"/>
                  </a:lnTo>
                  <a:close/>
                  <a:moveTo>
                    <a:pt x="51" y="75"/>
                  </a:moveTo>
                  <a:lnTo>
                    <a:pt x="58" y="64"/>
                  </a:lnTo>
                  <a:lnTo>
                    <a:pt x="51" y="75"/>
                  </a:lnTo>
                  <a:close/>
                  <a:moveTo>
                    <a:pt x="66" y="53"/>
                  </a:moveTo>
                  <a:lnTo>
                    <a:pt x="66" y="54"/>
                  </a:lnTo>
                  <a:lnTo>
                    <a:pt x="66" y="56"/>
                  </a:lnTo>
                  <a:lnTo>
                    <a:pt x="68" y="56"/>
                  </a:lnTo>
                  <a:lnTo>
                    <a:pt x="68" y="57"/>
                  </a:lnTo>
                  <a:lnTo>
                    <a:pt x="69" y="57"/>
                  </a:lnTo>
                  <a:lnTo>
                    <a:pt x="71" y="57"/>
                  </a:lnTo>
                  <a:lnTo>
                    <a:pt x="54" y="75"/>
                  </a:lnTo>
                  <a:lnTo>
                    <a:pt x="52" y="75"/>
                  </a:lnTo>
                  <a:lnTo>
                    <a:pt x="51" y="75"/>
                  </a:lnTo>
                  <a:lnTo>
                    <a:pt x="66" y="53"/>
                  </a:lnTo>
                  <a:close/>
                  <a:moveTo>
                    <a:pt x="71" y="57"/>
                  </a:moveTo>
                  <a:lnTo>
                    <a:pt x="58" y="78"/>
                  </a:lnTo>
                  <a:lnTo>
                    <a:pt x="57" y="78"/>
                  </a:lnTo>
                  <a:lnTo>
                    <a:pt x="57" y="77"/>
                  </a:lnTo>
                  <a:lnTo>
                    <a:pt x="55" y="77"/>
                  </a:lnTo>
                  <a:lnTo>
                    <a:pt x="54" y="75"/>
                  </a:lnTo>
                  <a:lnTo>
                    <a:pt x="71" y="57"/>
                  </a:lnTo>
                  <a:close/>
                  <a:moveTo>
                    <a:pt x="71" y="57"/>
                  </a:moveTo>
                  <a:lnTo>
                    <a:pt x="74" y="59"/>
                  </a:lnTo>
                  <a:lnTo>
                    <a:pt x="75" y="60"/>
                  </a:lnTo>
                  <a:lnTo>
                    <a:pt x="80" y="61"/>
                  </a:lnTo>
                  <a:lnTo>
                    <a:pt x="83" y="63"/>
                  </a:lnTo>
                  <a:lnTo>
                    <a:pt x="85" y="64"/>
                  </a:lnTo>
                  <a:lnTo>
                    <a:pt x="88" y="64"/>
                  </a:lnTo>
                  <a:lnTo>
                    <a:pt x="91" y="64"/>
                  </a:lnTo>
                  <a:lnTo>
                    <a:pt x="86" y="86"/>
                  </a:lnTo>
                  <a:lnTo>
                    <a:pt x="83" y="85"/>
                  </a:lnTo>
                  <a:lnTo>
                    <a:pt x="80" y="85"/>
                  </a:lnTo>
                  <a:lnTo>
                    <a:pt x="77" y="85"/>
                  </a:lnTo>
                  <a:lnTo>
                    <a:pt x="72" y="84"/>
                  </a:lnTo>
                  <a:lnTo>
                    <a:pt x="65" y="81"/>
                  </a:lnTo>
                  <a:lnTo>
                    <a:pt x="61" y="79"/>
                  </a:lnTo>
                  <a:lnTo>
                    <a:pt x="58" y="78"/>
                  </a:lnTo>
                  <a:lnTo>
                    <a:pt x="71" y="57"/>
                  </a:lnTo>
                  <a:close/>
                  <a:moveTo>
                    <a:pt x="91" y="86"/>
                  </a:moveTo>
                  <a:lnTo>
                    <a:pt x="86" y="86"/>
                  </a:lnTo>
                  <a:lnTo>
                    <a:pt x="91" y="75"/>
                  </a:lnTo>
                  <a:lnTo>
                    <a:pt x="91" y="86"/>
                  </a:lnTo>
                  <a:close/>
                  <a:moveTo>
                    <a:pt x="91" y="64"/>
                  </a:moveTo>
                  <a:lnTo>
                    <a:pt x="91" y="86"/>
                  </a:lnTo>
                  <a:lnTo>
                    <a:pt x="91" y="64"/>
                  </a:lnTo>
                  <a:close/>
                  <a:moveTo>
                    <a:pt x="91" y="86"/>
                  </a:moveTo>
                  <a:lnTo>
                    <a:pt x="91" y="75"/>
                  </a:lnTo>
                  <a:lnTo>
                    <a:pt x="91" y="86"/>
                  </a:lnTo>
                  <a:close/>
                  <a:moveTo>
                    <a:pt x="91" y="64"/>
                  </a:moveTo>
                  <a:lnTo>
                    <a:pt x="91" y="86"/>
                  </a:lnTo>
                  <a:lnTo>
                    <a:pt x="91" y="64"/>
                  </a:lnTo>
                  <a:close/>
                  <a:moveTo>
                    <a:pt x="91" y="64"/>
                  </a:moveTo>
                  <a:lnTo>
                    <a:pt x="91" y="64"/>
                  </a:lnTo>
                  <a:lnTo>
                    <a:pt x="92" y="64"/>
                  </a:lnTo>
                  <a:lnTo>
                    <a:pt x="94" y="64"/>
                  </a:lnTo>
                  <a:lnTo>
                    <a:pt x="94" y="86"/>
                  </a:lnTo>
                  <a:lnTo>
                    <a:pt x="92" y="86"/>
                  </a:lnTo>
                  <a:lnTo>
                    <a:pt x="91" y="86"/>
                  </a:lnTo>
                  <a:lnTo>
                    <a:pt x="91" y="64"/>
                  </a:lnTo>
                  <a:close/>
                  <a:moveTo>
                    <a:pt x="94" y="64"/>
                  </a:moveTo>
                  <a:lnTo>
                    <a:pt x="95" y="64"/>
                  </a:lnTo>
                  <a:lnTo>
                    <a:pt x="97" y="64"/>
                  </a:lnTo>
                  <a:lnTo>
                    <a:pt x="98" y="64"/>
                  </a:lnTo>
                  <a:lnTo>
                    <a:pt x="100" y="64"/>
                  </a:lnTo>
                  <a:lnTo>
                    <a:pt x="101" y="64"/>
                  </a:lnTo>
                  <a:lnTo>
                    <a:pt x="109" y="86"/>
                  </a:lnTo>
                  <a:lnTo>
                    <a:pt x="108" y="86"/>
                  </a:lnTo>
                  <a:lnTo>
                    <a:pt x="106" y="86"/>
                  </a:lnTo>
                  <a:lnTo>
                    <a:pt x="101" y="86"/>
                  </a:lnTo>
                  <a:lnTo>
                    <a:pt x="97" y="86"/>
                  </a:lnTo>
                  <a:lnTo>
                    <a:pt x="95" y="86"/>
                  </a:lnTo>
                  <a:lnTo>
                    <a:pt x="94" y="86"/>
                  </a:lnTo>
                  <a:lnTo>
                    <a:pt x="94" y="64"/>
                  </a:lnTo>
                  <a:close/>
                  <a:moveTo>
                    <a:pt x="101" y="64"/>
                  </a:moveTo>
                  <a:lnTo>
                    <a:pt x="105" y="63"/>
                  </a:lnTo>
                  <a:lnTo>
                    <a:pt x="106" y="61"/>
                  </a:lnTo>
                  <a:lnTo>
                    <a:pt x="109" y="61"/>
                  </a:lnTo>
                  <a:lnTo>
                    <a:pt x="111" y="61"/>
                  </a:lnTo>
                  <a:lnTo>
                    <a:pt x="114" y="60"/>
                  </a:lnTo>
                  <a:lnTo>
                    <a:pt x="117" y="60"/>
                  </a:lnTo>
                  <a:lnTo>
                    <a:pt x="126" y="82"/>
                  </a:lnTo>
                  <a:lnTo>
                    <a:pt x="123" y="82"/>
                  </a:lnTo>
                  <a:lnTo>
                    <a:pt x="120" y="82"/>
                  </a:lnTo>
                  <a:lnTo>
                    <a:pt x="118" y="84"/>
                  </a:lnTo>
                  <a:lnTo>
                    <a:pt x="115" y="84"/>
                  </a:lnTo>
                  <a:lnTo>
                    <a:pt x="112" y="85"/>
                  </a:lnTo>
                  <a:lnTo>
                    <a:pt x="111" y="85"/>
                  </a:lnTo>
                  <a:lnTo>
                    <a:pt x="109" y="86"/>
                  </a:lnTo>
                  <a:lnTo>
                    <a:pt x="101" y="64"/>
                  </a:lnTo>
                  <a:close/>
                  <a:moveTo>
                    <a:pt x="117" y="60"/>
                  </a:moveTo>
                  <a:lnTo>
                    <a:pt x="121" y="71"/>
                  </a:lnTo>
                  <a:lnTo>
                    <a:pt x="117" y="60"/>
                  </a:lnTo>
                  <a:close/>
                  <a:moveTo>
                    <a:pt x="117" y="60"/>
                  </a:moveTo>
                  <a:lnTo>
                    <a:pt x="121" y="60"/>
                  </a:lnTo>
                  <a:lnTo>
                    <a:pt x="129" y="82"/>
                  </a:lnTo>
                  <a:lnTo>
                    <a:pt x="126" y="82"/>
                  </a:lnTo>
                  <a:lnTo>
                    <a:pt x="117" y="60"/>
                  </a:lnTo>
                  <a:close/>
                  <a:moveTo>
                    <a:pt x="121" y="60"/>
                  </a:moveTo>
                  <a:lnTo>
                    <a:pt x="126" y="71"/>
                  </a:lnTo>
                  <a:lnTo>
                    <a:pt x="121" y="60"/>
                  </a:lnTo>
                  <a:close/>
                  <a:moveTo>
                    <a:pt x="121" y="60"/>
                  </a:moveTo>
                  <a:lnTo>
                    <a:pt x="129" y="82"/>
                  </a:lnTo>
                  <a:lnTo>
                    <a:pt x="121" y="60"/>
                  </a:lnTo>
                  <a:close/>
                  <a:moveTo>
                    <a:pt x="129" y="82"/>
                  </a:moveTo>
                  <a:lnTo>
                    <a:pt x="126" y="71"/>
                  </a:lnTo>
                  <a:lnTo>
                    <a:pt x="129" y="82"/>
                  </a:lnTo>
                  <a:close/>
                  <a:moveTo>
                    <a:pt x="121" y="60"/>
                  </a:moveTo>
                  <a:lnTo>
                    <a:pt x="137" y="57"/>
                  </a:lnTo>
                  <a:lnTo>
                    <a:pt x="152" y="53"/>
                  </a:lnTo>
                  <a:lnTo>
                    <a:pt x="168" y="49"/>
                  </a:lnTo>
                  <a:lnTo>
                    <a:pt x="183" y="46"/>
                  </a:lnTo>
                  <a:lnTo>
                    <a:pt x="215" y="39"/>
                  </a:lnTo>
                  <a:lnTo>
                    <a:pt x="232" y="35"/>
                  </a:lnTo>
                  <a:lnTo>
                    <a:pt x="248" y="32"/>
                  </a:lnTo>
                  <a:lnTo>
                    <a:pt x="251" y="57"/>
                  </a:lnTo>
                  <a:lnTo>
                    <a:pt x="235" y="60"/>
                  </a:lnTo>
                  <a:lnTo>
                    <a:pt x="220" y="63"/>
                  </a:lnTo>
                  <a:lnTo>
                    <a:pt x="203" y="65"/>
                  </a:lnTo>
                  <a:lnTo>
                    <a:pt x="188" y="70"/>
                  </a:lnTo>
                  <a:lnTo>
                    <a:pt x="172" y="72"/>
                  </a:lnTo>
                  <a:lnTo>
                    <a:pt x="158" y="77"/>
                  </a:lnTo>
                  <a:lnTo>
                    <a:pt x="143" y="79"/>
                  </a:lnTo>
                  <a:lnTo>
                    <a:pt x="129" y="82"/>
                  </a:lnTo>
                  <a:lnTo>
                    <a:pt x="121" y="60"/>
                  </a:lnTo>
                  <a:close/>
                  <a:moveTo>
                    <a:pt x="248" y="32"/>
                  </a:moveTo>
                  <a:lnTo>
                    <a:pt x="266" y="29"/>
                  </a:lnTo>
                  <a:lnTo>
                    <a:pt x="286" y="27"/>
                  </a:lnTo>
                  <a:lnTo>
                    <a:pt x="305" y="22"/>
                  </a:lnTo>
                  <a:lnTo>
                    <a:pt x="323" y="20"/>
                  </a:lnTo>
                  <a:lnTo>
                    <a:pt x="342" y="15"/>
                  </a:lnTo>
                  <a:lnTo>
                    <a:pt x="360" y="11"/>
                  </a:lnTo>
                  <a:lnTo>
                    <a:pt x="377" y="7"/>
                  </a:lnTo>
                  <a:lnTo>
                    <a:pt x="394" y="3"/>
                  </a:lnTo>
                  <a:lnTo>
                    <a:pt x="397" y="29"/>
                  </a:lnTo>
                  <a:lnTo>
                    <a:pt x="380" y="32"/>
                  </a:lnTo>
                  <a:lnTo>
                    <a:pt x="363" y="35"/>
                  </a:lnTo>
                  <a:lnTo>
                    <a:pt x="346" y="38"/>
                  </a:lnTo>
                  <a:lnTo>
                    <a:pt x="328" y="40"/>
                  </a:lnTo>
                  <a:lnTo>
                    <a:pt x="308" y="45"/>
                  </a:lnTo>
                  <a:lnTo>
                    <a:pt x="291" y="49"/>
                  </a:lnTo>
                  <a:lnTo>
                    <a:pt x="251" y="57"/>
                  </a:lnTo>
                  <a:lnTo>
                    <a:pt x="248" y="32"/>
                  </a:lnTo>
                  <a:close/>
                  <a:moveTo>
                    <a:pt x="394" y="3"/>
                  </a:moveTo>
                  <a:lnTo>
                    <a:pt x="397" y="3"/>
                  </a:lnTo>
                  <a:lnTo>
                    <a:pt x="400" y="3"/>
                  </a:lnTo>
                  <a:lnTo>
                    <a:pt x="402" y="3"/>
                  </a:lnTo>
                  <a:lnTo>
                    <a:pt x="405" y="3"/>
                  </a:lnTo>
                  <a:lnTo>
                    <a:pt x="406" y="3"/>
                  </a:lnTo>
                  <a:lnTo>
                    <a:pt x="409" y="3"/>
                  </a:lnTo>
                  <a:lnTo>
                    <a:pt x="414" y="25"/>
                  </a:lnTo>
                  <a:lnTo>
                    <a:pt x="411" y="25"/>
                  </a:lnTo>
                  <a:lnTo>
                    <a:pt x="408" y="25"/>
                  </a:lnTo>
                  <a:lnTo>
                    <a:pt x="406" y="25"/>
                  </a:lnTo>
                  <a:lnTo>
                    <a:pt x="403" y="25"/>
                  </a:lnTo>
                  <a:lnTo>
                    <a:pt x="402" y="27"/>
                  </a:lnTo>
                  <a:lnTo>
                    <a:pt x="400" y="27"/>
                  </a:lnTo>
                  <a:lnTo>
                    <a:pt x="399" y="28"/>
                  </a:lnTo>
                  <a:lnTo>
                    <a:pt x="397" y="29"/>
                  </a:lnTo>
                  <a:lnTo>
                    <a:pt x="394" y="3"/>
                  </a:lnTo>
                  <a:close/>
                  <a:moveTo>
                    <a:pt x="409" y="3"/>
                  </a:moveTo>
                  <a:lnTo>
                    <a:pt x="411" y="3"/>
                  </a:lnTo>
                  <a:lnTo>
                    <a:pt x="413" y="2"/>
                  </a:lnTo>
                  <a:lnTo>
                    <a:pt x="414" y="2"/>
                  </a:lnTo>
                  <a:lnTo>
                    <a:pt x="416" y="0"/>
                  </a:lnTo>
                  <a:lnTo>
                    <a:pt x="419" y="0"/>
                  </a:lnTo>
                  <a:lnTo>
                    <a:pt x="422" y="0"/>
                  </a:lnTo>
                  <a:lnTo>
                    <a:pt x="425" y="25"/>
                  </a:lnTo>
                  <a:lnTo>
                    <a:pt x="414" y="25"/>
                  </a:lnTo>
                  <a:lnTo>
                    <a:pt x="409" y="3"/>
                  </a:lnTo>
                  <a:close/>
                  <a:moveTo>
                    <a:pt x="422" y="0"/>
                  </a:moveTo>
                  <a:lnTo>
                    <a:pt x="425" y="0"/>
                  </a:lnTo>
                  <a:lnTo>
                    <a:pt x="425" y="11"/>
                  </a:lnTo>
                  <a:lnTo>
                    <a:pt x="422" y="0"/>
                  </a:lnTo>
                  <a:close/>
                  <a:moveTo>
                    <a:pt x="425" y="0"/>
                  </a:moveTo>
                  <a:lnTo>
                    <a:pt x="425" y="25"/>
                  </a:lnTo>
                  <a:lnTo>
                    <a:pt x="422" y="25"/>
                  </a:lnTo>
                  <a:lnTo>
                    <a:pt x="425" y="0"/>
                  </a:lnTo>
                  <a:close/>
                  <a:moveTo>
                    <a:pt x="425" y="0"/>
                  </a:moveTo>
                  <a:lnTo>
                    <a:pt x="426" y="0"/>
                  </a:lnTo>
                  <a:lnTo>
                    <a:pt x="428" y="0"/>
                  </a:lnTo>
                  <a:lnTo>
                    <a:pt x="429" y="0"/>
                  </a:lnTo>
                  <a:lnTo>
                    <a:pt x="425" y="25"/>
                  </a:lnTo>
                  <a:lnTo>
                    <a:pt x="425" y="0"/>
                  </a:lnTo>
                  <a:close/>
                  <a:moveTo>
                    <a:pt x="429" y="0"/>
                  </a:moveTo>
                  <a:lnTo>
                    <a:pt x="429" y="0"/>
                  </a:lnTo>
                  <a:lnTo>
                    <a:pt x="431" y="0"/>
                  </a:lnTo>
                  <a:lnTo>
                    <a:pt x="433" y="0"/>
                  </a:lnTo>
                  <a:lnTo>
                    <a:pt x="429" y="25"/>
                  </a:lnTo>
                  <a:lnTo>
                    <a:pt x="428" y="25"/>
                  </a:lnTo>
                  <a:lnTo>
                    <a:pt x="426" y="25"/>
                  </a:lnTo>
                  <a:lnTo>
                    <a:pt x="425" y="25"/>
                  </a:lnTo>
                  <a:lnTo>
                    <a:pt x="429" y="0"/>
                  </a:lnTo>
                  <a:close/>
                  <a:moveTo>
                    <a:pt x="433" y="0"/>
                  </a:moveTo>
                  <a:lnTo>
                    <a:pt x="436" y="0"/>
                  </a:lnTo>
                  <a:lnTo>
                    <a:pt x="437" y="0"/>
                  </a:lnTo>
                  <a:lnTo>
                    <a:pt x="440" y="2"/>
                  </a:lnTo>
                  <a:lnTo>
                    <a:pt x="445" y="3"/>
                  </a:lnTo>
                  <a:lnTo>
                    <a:pt x="446" y="3"/>
                  </a:lnTo>
                  <a:lnTo>
                    <a:pt x="448" y="3"/>
                  </a:lnTo>
                  <a:lnTo>
                    <a:pt x="445" y="25"/>
                  </a:lnTo>
                  <a:lnTo>
                    <a:pt x="442" y="25"/>
                  </a:lnTo>
                  <a:lnTo>
                    <a:pt x="439" y="25"/>
                  </a:lnTo>
                  <a:lnTo>
                    <a:pt x="437" y="25"/>
                  </a:lnTo>
                  <a:lnTo>
                    <a:pt x="434" y="25"/>
                  </a:lnTo>
                  <a:lnTo>
                    <a:pt x="433" y="25"/>
                  </a:lnTo>
                  <a:lnTo>
                    <a:pt x="429" y="25"/>
                  </a:lnTo>
                  <a:lnTo>
                    <a:pt x="433" y="0"/>
                  </a:lnTo>
                  <a:close/>
                  <a:moveTo>
                    <a:pt x="448" y="3"/>
                  </a:moveTo>
                  <a:lnTo>
                    <a:pt x="453" y="3"/>
                  </a:lnTo>
                  <a:lnTo>
                    <a:pt x="448" y="14"/>
                  </a:lnTo>
                  <a:lnTo>
                    <a:pt x="448" y="3"/>
                  </a:lnTo>
                  <a:close/>
                  <a:moveTo>
                    <a:pt x="453" y="3"/>
                  </a:moveTo>
                  <a:lnTo>
                    <a:pt x="445" y="25"/>
                  </a:lnTo>
                  <a:lnTo>
                    <a:pt x="453" y="3"/>
                  </a:lnTo>
                  <a:close/>
                  <a:moveTo>
                    <a:pt x="453" y="3"/>
                  </a:moveTo>
                  <a:lnTo>
                    <a:pt x="448" y="14"/>
                  </a:lnTo>
                  <a:lnTo>
                    <a:pt x="453" y="3"/>
                  </a:lnTo>
                  <a:close/>
                  <a:moveTo>
                    <a:pt x="453" y="3"/>
                  </a:moveTo>
                  <a:lnTo>
                    <a:pt x="448" y="25"/>
                  </a:lnTo>
                  <a:lnTo>
                    <a:pt x="446" y="25"/>
                  </a:lnTo>
                  <a:lnTo>
                    <a:pt x="445" y="25"/>
                  </a:lnTo>
                  <a:lnTo>
                    <a:pt x="453" y="3"/>
                  </a:lnTo>
                  <a:close/>
                  <a:moveTo>
                    <a:pt x="453" y="3"/>
                  </a:moveTo>
                  <a:lnTo>
                    <a:pt x="454" y="3"/>
                  </a:lnTo>
                  <a:lnTo>
                    <a:pt x="456" y="3"/>
                  </a:lnTo>
                  <a:lnTo>
                    <a:pt x="457" y="3"/>
                  </a:lnTo>
                  <a:lnTo>
                    <a:pt x="448" y="29"/>
                  </a:lnTo>
                  <a:lnTo>
                    <a:pt x="448" y="28"/>
                  </a:lnTo>
                  <a:lnTo>
                    <a:pt x="448" y="27"/>
                  </a:lnTo>
                  <a:lnTo>
                    <a:pt x="448" y="25"/>
                  </a:lnTo>
                  <a:lnTo>
                    <a:pt x="453" y="3"/>
                  </a:lnTo>
                  <a:close/>
                  <a:moveTo>
                    <a:pt x="457" y="3"/>
                  </a:moveTo>
                  <a:lnTo>
                    <a:pt x="459" y="4"/>
                  </a:lnTo>
                  <a:lnTo>
                    <a:pt x="462" y="6"/>
                  </a:lnTo>
                  <a:lnTo>
                    <a:pt x="463" y="7"/>
                  </a:lnTo>
                  <a:lnTo>
                    <a:pt x="466" y="7"/>
                  </a:lnTo>
                  <a:lnTo>
                    <a:pt x="470" y="9"/>
                  </a:lnTo>
                  <a:lnTo>
                    <a:pt x="471" y="10"/>
                  </a:lnTo>
                  <a:lnTo>
                    <a:pt x="473" y="11"/>
                  </a:lnTo>
                  <a:lnTo>
                    <a:pt x="465" y="32"/>
                  </a:lnTo>
                  <a:lnTo>
                    <a:pt x="463" y="31"/>
                  </a:lnTo>
                  <a:lnTo>
                    <a:pt x="462" y="29"/>
                  </a:lnTo>
                  <a:lnTo>
                    <a:pt x="460" y="29"/>
                  </a:lnTo>
                  <a:lnTo>
                    <a:pt x="457" y="29"/>
                  </a:lnTo>
                  <a:lnTo>
                    <a:pt x="456" y="29"/>
                  </a:lnTo>
                  <a:lnTo>
                    <a:pt x="454" y="29"/>
                  </a:lnTo>
                  <a:lnTo>
                    <a:pt x="451" y="29"/>
                  </a:lnTo>
                  <a:lnTo>
                    <a:pt x="448" y="29"/>
                  </a:lnTo>
                  <a:lnTo>
                    <a:pt x="457" y="3"/>
                  </a:lnTo>
                  <a:close/>
                  <a:moveTo>
                    <a:pt x="473" y="11"/>
                  </a:moveTo>
                  <a:lnTo>
                    <a:pt x="468" y="21"/>
                  </a:lnTo>
                  <a:lnTo>
                    <a:pt x="473" y="11"/>
                  </a:lnTo>
                  <a:close/>
                  <a:moveTo>
                    <a:pt x="473" y="11"/>
                  </a:moveTo>
                  <a:lnTo>
                    <a:pt x="465" y="32"/>
                  </a:lnTo>
                  <a:lnTo>
                    <a:pt x="473" y="11"/>
                  </a:lnTo>
                  <a:close/>
                  <a:moveTo>
                    <a:pt x="473" y="11"/>
                  </a:moveTo>
                  <a:lnTo>
                    <a:pt x="468" y="21"/>
                  </a:lnTo>
                  <a:lnTo>
                    <a:pt x="473" y="11"/>
                  </a:lnTo>
                  <a:close/>
                  <a:moveTo>
                    <a:pt x="473" y="11"/>
                  </a:moveTo>
                  <a:lnTo>
                    <a:pt x="476" y="11"/>
                  </a:lnTo>
                  <a:lnTo>
                    <a:pt x="477" y="11"/>
                  </a:lnTo>
                  <a:lnTo>
                    <a:pt x="479" y="11"/>
                  </a:lnTo>
                  <a:lnTo>
                    <a:pt x="480" y="13"/>
                  </a:lnTo>
                  <a:lnTo>
                    <a:pt x="482" y="14"/>
                  </a:lnTo>
                  <a:lnTo>
                    <a:pt x="483" y="14"/>
                  </a:lnTo>
                  <a:lnTo>
                    <a:pt x="485" y="14"/>
                  </a:lnTo>
                  <a:lnTo>
                    <a:pt x="473" y="35"/>
                  </a:lnTo>
                  <a:lnTo>
                    <a:pt x="471" y="35"/>
                  </a:lnTo>
                  <a:lnTo>
                    <a:pt x="470" y="34"/>
                  </a:lnTo>
                  <a:lnTo>
                    <a:pt x="468" y="34"/>
                  </a:lnTo>
                  <a:lnTo>
                    <a:pt x="466" y="34"/>
                  </a:lnTo>
                  <a:lnTo>
                    <a:pt x="466" y="32"/>
                  </a:lnTo>
                  <a:lnTo>
                    <a:pt x="465" y="32"/>
                  </a:lnTo>
                  <a:lnTo>
                    <a:pt x="473" y="11"/>
                  </a:lnTo>
                  <a:close/>
                  <a:moveTo>
                    <a:pt x="485" y="14"/>
                  </a:moveTo>
                  <a:lnTo>
                    <a:pt x="485" y="14"/>
                  </a:lnTo>
                  <a:lnTo>
                    <a:pt x="486" y="14"/>
                  </a:lnTo>
                  <a:lnTo>
                    <a:pt x="488" y="14"/>
                  </a:lnTo>
                  <a:lnTo>
                    <a:pt x="480" y="35"/>
                  </a:lnTo>
                  <a:lnTo>
                    <a:pt x="477" y="35"/>
                  </a:lnTo>
                  <a:lnTo>
                    <a:pt x="474" y="35"/>
                  </a:lnTo>
                  <a:lnTo>
                    <a:pt x="473" y="35"/>
                  </a:lnTo>
                  <a:lnTo>
                    <a:pt x="485" y="14"/>
                  </a:lnTo>
                  <a:close/>
                  <a:moveTo>
                    <a:pt x="488" y="14"/>
                  </a:moveTo>
                  <a:lnTo>
                    <a:pt x="485" y="25"/>
                  </a:lnTo>
                  <a:lnTo>
                    <a:pt x="488" y="14"/>
                  </a:lnTo>
                  <a:close/>
                  <a:moveTo>
                    <a:pt x="488" y="14"/>
                  </a:moveTo>
                  <a:lnTo>
                    <a:pt x="491" y="15"/>
                  </a:lnTo>
                  <a:lnTo>
                    <a:pt x="494" y="17"/>
                  </a:lnTo>
                  <a:lnTo>
                    <a:pt x="496" y="18"/>
                  </a:lnTo>
                  <a:lnTo>
                    <a:pt x="497" y="20"/>
                  </a:lnTo>
                  <a:lnTo>
                    <a:pt x="499" y="20"/>
                  </a:lnTo>
                  <a:lnTo>
                    <a:pt x="499" y="21"/>
                  </a:lnTo>
                  <a:lnTo>
                    <a:pt x="500" y="21"/>
                  </a:lnTo>
                  <a:lnTo>
                    <a:pt x="493" y="42"/>
                  </a:lnTo>
                  <a:lnTo>
                    <a:pt x="491" y="42"/>
                  </a:lnTo>
                  <a:lnTo>
                    <a:pt x="491" y="40"/>
                  </a:lnTo>
                  <a:lnTo>
                    <a:pt x="490" y="40"/>
                  </a:lnTo>
                  <a:lnTo>
                    <a:pt x="488" y="39"/>
                  </a:lnTo>
                  <a:lnTo>
                    <a:pt x="485" y="38"/>
                  </a:lnTo>
                  <a:lnTo>
                    <a:pt x="483" y="36"/>
                  </a:lnTo>
                  <a:lnTo>
                    <a:pt x="480" y="35"/>
                  </a:lnTo>
                  <a:lnTo>
                    <a:pt x="488" y="14"/>
                  </a:lnTo>
                  <a:close/>
                  <a:moveTo>
                    <a:pt x="500" y="21"/>
                  </a:moveTo>
                  <a:lnTo>
                    <a:pt x="508" y="25"/>
                  </a:lnTo>
                  <a:lnTo>
                    <a:pt x="508" y="32"/>
                  </a:lnTo>
                  <a:lnTo>
                    <a:pt x="496" y="32"/>
                  </a:lnTo>
                  <a:lnTo>
                    <a:pt x="500" y="21"/>
                  </a:lnTo>
                  <a:close/>
                  <a:moveTo>
                    <a:pt x="508" y="32"/>
                  </a:moveTo>
                  <a:lnTo>
                    <a:pt x="508" y="34"/>
                  </a:lnTo>
                  <a:lnTo>
                    <a:pt x="508" y="35"/>
                  </a:lnTo>
                  <a:lnTo>
                    <a:pt x="508" y="36"/>
                  </a:lnTo>
                  <a:lnTo>
                    <a:pt x="508" y="39"/>
                  </a:lnTo>
                  <a:lnTo>
                    <a:pt x="508" y="40"/>
                  </a:lnTo>
                  <a:lnTo>
                    <a:pt x="508" y="42"/>
                  </a:lnTo>
                  <a:lnTo>
                    <a:pt x="485" y="42"/>
                  </a:lnTo>
                  <a:lnTo>
                    <a:pt x="485" y="40"/>
                  </a:lnTo>
                  <a:lnTo>
                    <a:pt x="485" y="38"/>
                  </a:lnTo>
                  <a:lnTo>
                    <a:pt x="485" y="36"/>
                  </a:lnTo>
                  <a:lnTo>
                    <a:pt x="485" y="35"/>
                  </a:lnTo>
                  <a:lnTo>
                    <a:pt x="485" y="34"/>
                  </a:lnTo>
                  <a:lnTo>
                    <a:pt x="485" y="32"/>
                  </a:lnTo>
                  <a:lnTo>
                    <a:pt x="508" y="32"/>
                  </a:lnTo>
                  <a:close/>
                  <a:moveTo>
                    <a:pt x="508" y="42"/>
                  </a:moveTo>
                  <a:lnTo>
                    <a:pt x="496" y="42"/>
                  </a:lnTo>
                  <a:lnTo>
                    <a:pt x="508" y="42"/>
                  </a:lnTo>
                  <a:close/>
                  <a:moveTo>
                    <a:pt x="508" y="42"/>
                  </a:moveTo>
                  <a:lnTo>
                    <a:pt x="508" y="64"/>
                  </a:lnTo>
                  <a:lnTo>
                    <a:pt x="485" y="64"/>
                  </a:lnTo>
                  <a:lnTo>
                    <a:pt x="485" y="42"/>
                  </a:lnTo>
                  <a:lnTo>
                    <a:pt x="508" y="42"/>
                  </a:lnTo>
                  <a:close/>
                  <a:moveTo>
                    <a:pt x="508" y="64"/>
                  </a:moveTo>
                  <a:lnTo>
                    <a:pt x="496" y="64"/>
                  </a:lnTo>
                  <a:lnTo>
                    <a:pt x="508" y="64"/>
                  </a:lnTo>
                  <a:close/>
                  <a:moveTo>
                    <a:pt x="508" y="64"/>
                  </a:moveTo>
                  <a:lnTo>
                    <a:pt x="508" y="67"/>
                  </a:lnTo>
                  <a:lnTo>
                    <a:pt x="508" y="70"/>
                  </a:lnTo>
                  <a:lnTo>
                    <a:pt x="508" y="71"/>
                  </a:lnTo>
                  <a:lnTo>
                    <a:pt x="485" y="71"/>
                  </a:lnTo>
                  <a:lnTo>
                    <a:pt x="485" y="70"/>
                  </a:lnTo>
                  <a:lnTo>
                    <a:pt x="485" y="67"/>
                  </a:lnTo>
                  <a:lnTo>
                    <a:pt x="485" y="64"/>
                  </a:lnTo>
                  <a:lnTo>
                    <a:pt x="508" y="64"/>
                  </a:lnTo>
                  <a:close/>
                  <a:moveTo>
                    <a:pt x="508" y="71"/>
                  </a:moveTo>
                  <a:lnTo>
                    <a:pt x="508" y="82"/>
                  </a:lnTo>
                  <a:lnTo>
                    <a:pt x="485" y="82"/>
                  </a:lnTo>
                  <a:lnTo>
                    <a:pt x="485" y="71"/>
                  </a:lnTo>
                  <a:lnTo>
                    <a:pt x="508" y="71"/>
                  </a:lnTo>
                  <a:close/>
                  <a:moveTo>
                    <a:pt x="508" y="82"/>
                  </a:moveTo>
                  <a:lnTo>
                    <a:pt x="485" y="82"/>
                  </a:lnTo>
                  <a:lnTo>
                    <a:pt x="508" y="82"/>
                  </a:lnTo>
                  <a:close/>
                  <a:moveTo>
                    <a:pt x="508" y="82"/>
                  </a:moveTo>
                  <a:lnTo>
                    <a:pt x="508" y="84"/>
                  </a:lnTo>
                  <a:lnTo>
                    <a:pt x="508" y="86"/>
                  </a:lnTo>
                  <a:lnTo>
                    <a:pt x="508" y="88"/>
                  </a:lnTo>
                  <a:lnTo>
                    <a:pt x="508" y="89"/>
                  </a:lnTo>
                  <a:lnTo>
                    <a:pt x="485" y="89"/>
                  </a:lnTo>
                  <a:lnTo>
                    <a:pt x="485" y="88"/>
                  </a:lnTo>
                  <a:lnTo>
                    <a:pt x="485" y="86"/>
                  </a:lnTo>
                  <a:lnTo>
                    <a:pt x="485" y="84"/>
                  </a:lnTo>
                  <a:lnTo>
                    <a:pt x="485" y="82"/>
                  </a:lnTo>
                  <a:lnTo>
                    <a:pt x="508" y="82"/>
                  </a:lnTo>
                  <a:close/>
                  <a:moveTo>
                    <a:pt x="508" y="89"/>
                  </a:moveTo>
                  <a:lnTo>
                    <a:pt x="508" y="90"/>
                  </a:lnTo>
                  <a:lnTo>
                    <a:pt x="508" y="92"/>
                  </a:lnTo>
                  <a:lnTo>
                    <a:pt x="508" y="93"/>
                  </a:lnTo>
                  <a:lnTo>
                    <a:pt x="508" y="95"/>
                  </a:lnTo>
                  <a:lnTo>
                    <a:pt x="508" y="96"/>
                  </a:lnTo>
                  <a:lnTo>
                    <a:pt x="485" y="96"/>
                  </a:lnTo>
                  <a:lnTo>
                    <a:pt x="485" y="95"/>
                  </a:lnTo>
                  <a:lnTo>
                    <a:pt x="485" y="93"/>
                  </a:lnTo>
                  <a:lnTo>
                    <a:pt x="485" y="92"/>
                  </a:lnTo>
                  <a:lnTo>
                    <a:pt x="485" y="90"/>
                  </a:lnTo>
                  <a:lnTo>
                    <a:pt x="485" y="89"/>
                  </a:lnTo>
                  <a:lnTo>
                    <a:pt x="508" y="89"/>
                  </a:lnTo>
                  <a:close/>
                  <a:moveTo>
                    <a:pt x="508" y="96"/>
                  </a:moveTo>
                  <a:lnTo>
                    <a:pt x="496" y="96"/>
                  </a:lnTo>
                  <a:lnTo>
                    <a:pt x="508" y="96"/>
                  </a:lnTo>
                  <a:close/>
                  <a:moveTo>
                    <a:pt x="508" y="96"/>
                  </a:moveTo>
                  <a:lnTo>
                    <a:pt x="508" y="99"/>
                  </a:lnTo>
                  <a:lnTo>
                    <a:pt x="485" y="99"/>
                  </a:lnTo>
                  <a:lnTo>
                    <a:pt x="485" y="96"/>
                  </a:lnTo>
                  <a:lnTo>
                    <a:pt x="508" y="96"/>
                  </a:lnTo>
                  <a:close/>
                  <a:moveTo>
                    <a:pt x="508" y="99"/>
                  </a:moveTo>
                  <a:lnTo>
                    <a:pt x="508" y="110"/>
                  </a:lnTo>
                  <a:lnTo>
                    <a:pt x="485" y="110"/>
                  </a:lnTo>
                  <a:lnTo>
                    <a:pt x="485" y="99"/>
                  </a:lnTo>
                  <a:lnTo>
                    <a:pt x="508" y="99"/>
                  </a:lnTo>
                  <a:close/>
                  <a:moveTo>
                    <a:pt x="508" y="110"/>
                  </a:moveTo>
                  <a:lnTo>
                    <a:pt x="508" y="114"/>
                  </a:lnTo>
                  <a:lnTo>
                    <a:pt x="485" y="114"/>
                  </a:lnTo>
                  <a:lnTo>
                    <a:pt x="485" y="110"/>
                  </a:lnTo>
                  <a:lnTo>
                    <a:pt x="508" y="110"/>
                  </a:lnTo>
                  <a:close/>
                  <a:moveTo>
                    <a:pt x="508" y="114"/>
                  </a:moveTo>
                  <a:lnTo>
                    <a:pt x="508" y="128"/>
                  </a:lnTo>
                  <a:lnTo>
                    <a:pt x="485" y="128"/>
                  </a:lnTo>
                  <a:lnTo>
                    <a:pt x="485" y="114"/>
                  </a:lnTo>
                  <a:lnTo>
                    <a:pt x="508" y="114"/>
                  </a:lnTo>
                  <a:close/>
                  <a:moveTo>
                    <a:pt x="508" y="128"/>
                  </a:moveTo>
                  <a:lnTo>
                    <a:pt x="508" y="153"/>
                  </a:lnTo>
                  <a:lnTo>
                    <a:pt x="485" y="153"/>
                  </a:lnTo>
                  <a:lnTo>
                    <a:pt x="485" y="128"/>
                  </a:lnTo>
                  <a:lnTo>
                    <a:pt x="508" y="128"/>
                  </a:lnTo>
                  <a:close/>
                  <a:moveTo>
                    <a:pt x="508" y="153"/>
                  </a:moveTo>
                  <a:lnTo>
                    <a:pt x="508" y="160"/>
                  </a:lnTo>
                  <a:lnTo>
                    <a:pt x="485" y="160"/>
                  </a:lnTo>
                  <a:lnTo>
                    <a:pt x="485" y="153"/>
                  </a:lnTo>
                  <a:lnTo>
                    <a:pt x="508" y="153"/>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6" name="Freeform 7"/>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1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w 481"/>
                <a:gd name="T121" fmla="*/ 1 h 200"/>
                <a:gd name="T122" fmla="*/ 0 w 48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1"/>
                <a:gd name="T187" fmla="*/ 0 h 200"/>
                <a:gd name="T188" fmla="*/ 481 w 481"/>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4"/>
                  </a:lnTo>
                  <a:lnTo>
                    <a:pt x="86" y="194"/>
                  </a:lnTo>
                  <a:lnTo>
                    <a:pt x="85" y="196"/>
                  </a:lnTo>
                  <a:lnTo>
                    <a:pt x="82" y="196"/>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8"/>
                  </a:lnTo>
                  <a:lnTo>
                    <a:pt x="0" y="165"/>
                  </a:lnTo>
                  <a:lnTo>
                    <a:pt x="2" y="164"/>
                  </a:lnTo>
                  <a:lnTo>
                    <a:pt x="2" y="162"/>
                  </a:lnTo>
                  <a:lnTo>
                    <a:pt x="3" y="161"/>
                  </a:lnTo>
                  <a:lnTo>
                    <a:pt x="5" y="160"/>
                  </a:lnTo>
                  <a:lnTo>
                    <a:pt x="5" y="158"/>
                  </a:lnTo>
                  <a:lnTo>
                    <a:pt x="5" y="155"/>
                  </a:lnTo>
                  <a:lnTo>
                    <a:pt x="5" y="151"/>
                  </a:lnTo>
                  <a:lnTo>
                    <a:pt x="5" y="147"/>
                  </a:lnTo>
                  <a:lnTo>
                    <a:pt x="5" y="144"/>
                  </a:lnTo>
                  <a:lnTo>
                    <a:pt x="5" y="143"/>
                  </a:lnTo>
                  <a:lnTo>
                    <a:pt x="5" y="121"/>
                  </a:lnTo>
                  <a:lnTo>
                    <a:pt x="5" y="100"/>
                  </a:lnTo>
                  <a:lnTo>
                    <a:pt x="3" y="97"/>
                  </a:lnTo>
                  <a:lnTo>
                    <a:pt x="2" y="94"/>
                  </a:lnTo>
                  <a:lnTo>
                    <a:pt x="2" y="92"/>
                  </a:lnTo>
                  <a:lnTo>
                    <a:pt x="0" y="90"/>
                  </a:lnTo>
                  <a:lnTo>
                    <a:pt x="0"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29"/>
                  </a:lnTo>
                  <a:lnTo>
                    <a:pt x="3" y="30"/>
                  </a:lnTo>
                  <a:lnTo>
                    <a:pt x="6" y="32"/>
                  </a:lnTo>
                  <a:lnTo>
                    <a:pt x="8" y="33"/>
                  </a:lnTo>
                  <a:lnTo>
                    <a:pt x="11" y="36"/>
                  </a:lnTo>
                  <a:lnTo>
                    <a:pt x="16" y="39"/>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90"/>
                  </a:lnTo>
                  <a:lnTo>
                    <a:pt x="481" y="97"/>
                  </a:lnTo>
                  <a:lnTo>
                    <a:pt x="481" y="101"/>
                  </a:lnTo>
                  <a:lnTo>
                    <a:pt x="481" y="104"/>
                  </a:lnTo>
                  <a:lnTo>
                    <a:pt x="481" y="108"/>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7" name="Freeform 8"/>
            <p:cNvSpPr>
              <a:spLocks noEditPoints="1"/>
            </p:cNvSpPr>
            <p:nvPr/>
          </p:nvSpPr>
          <p:spPr bwMode="auto">
            <a:xfrm>
              <a:off x="2982" y="690"/>
              <a:ext cx="253" cy="108"/>
            </a:xfrm>
            <a:custGeom>
              <a:avLst/>
              <a:gdLst>
                <a:gd name="T0" fmla="*/ 1 w 505"/>
                <a:gd name="T1" fmla="*/ 1 h 220"/>
                <a:gd name="T2" fmla="*/ 1 w 505"/>
                <a:gd name="T3" fmla="*/ 1 h 220"/>
                <a:gd name="T4" fmla="*/ 1 w 505"/>
                <a:gd name="T5" fmla="*/ 1 h 220"/>
                <a:gd name="T6" fmla="*/ 1 w 505"/>
                <a:gd name="T7" fmla="*/ 1 h 220"/>
                <a:gd name="T8" fmla="*/ 1 w 505"/>
                <a:gd name="T9" fmla="*/ 1 h 220"/>
                <a:gd name="T10" fmla="*/ 1 w 505"/>
                <a:gd name="T11" fmla="*/ 1 h 220"/>
                <a:gd name="T12" fmla="*/ 1 w 505"/>
                <a:gd name="T13" fmla="*/ 1 h 220"/>
                <a:gd name="T14" fmla="*/ 1 w 505"/>
                <a:gd name="T15" fmla="*/ 1 h 220"/>
                <a:gd name="T16" fmla="*/ 1 w 505"/>
                <a:gd name="T17" fmla="*/ 1 h 220"/>
                <a:gd name="T18" fmla="*/ 1 w 505"/>
                <a:gd name="T19" fmla="*/ 1 h 220"/>
                <a:gd name="T20" fmla="*/ 1 w 505"/>
                <a:gd name="T21" fmla="*/ 1 h 220"/>
                <a:gd name="T22" fmla="*/ 1 w 505"/>
                <a:gd name="T23" fmla="*/ 1 h 220"/>
                <a:gd name="T24" fmla="*/ 1 w 505"/>
                <a:gd name="T25" fmla="*/ 1 h 220"/>
                <a:gd name="T26" fmla="*/ 1 w 505"/>
                <a:gd name="T27" fmla="*/ 1 h 220"/>
                <a:gd name="T28" fmla="*/ 1 w 505"/>
                <a:gd name="T29" fmla="*/ 1 h 220"/>
                <a:gd name="T30" fmla="*/ 1 w 505"/>
                <a:gd name="T31" fmla="*/ 1 h 220"/>
                <a:gd name="T32" fmla="*/ 1 w 505"/>
                <a:gd name="T33" fmla="*/ 1 h 220"/>
                <a:gd name="T34" fmla="*/ 1 w 505"/>
                <a:gd name="T35" fmla="*/ 1 h 220"/>
                <a:gd name="T36" fmla="*/ 1 w 505"/>
                <a:gd name="T37" fmla="*/ 1 h 220"/>
                <a:gd name="T38" fmla="*/ 1 w 505"/>
                <a:gd name="T39" fmla="*/ 1 h 220"/>
                <a:gd name="T40" fmla="*/ 1 w 505"/>
                <a:gd name="T41" fmla="*/ 1 h 220"/>
                <a:gd name="T42" fmla="*/ 1 w 505"/>
                <a:gd name="T43" fmla="*/ 1 h 220"/>
                <a:gd name="T44" fmla="*/ 1 w 505"/>
                <a:gd name="T45" fmla="*/ 1 h 220"/>
                <a:gd name="T46" fmla="*/ 1 w 505"/>
                <a:gd name="T47" fmla="*/ 1 h 220"/>
                <a:gd name="T48" fmla="*/ 1 w 505"/>
                <a:gd name="T49" fmla="*/ 1 h 220"/>
                <a:gd name="T50" fmla="*/ 1 w 505"/>
                <a:gd name="T51" fmla="*/ 1 h 220"/>
                <a:gd name="T52" fmla="*/ 1 w 505"/>
                <a:gd name="T53" fmla="*/ 1 h 220"/>
                <a:gd name="T54" fmla="*/ 0 w 505"/>
                <a:gd name="T55" fmla="*/ 1 h 220"/>
                <a:gd name="T56" fmla="*/ 0 w 505"/>
                <a:gd name="T57" fmla="*/ 1 h 220"/>
                <a:gd name="T58" fmla="*/ 1 w 505"/>
                <a:gd name="T59" fmla="*/ 1 h 220"/>
                <a:gd name="T60" fmla="*/ 1 w 505"/>
                <a:gd name="T61" fmla="*/ 1 h 220"/>
                <a:gd name="T62" fmla="*/ 0 w 505"/>
                <a:gd name="T63" fmla="*/ 1 h 220"/>
                <a:gd name="T64" fmla="*/ 0 w 505"/>
                <a:gd name="T65" fmla="*/ 1 h 220"/>
                <a:gd name="T66" fmla="*/ 0 w 505"/>
                <a:gd name="T67" fmla="*/ 1 h 220"/>
                <a:gd name="T68" fmla="*/ 1 w 505"/>
                <a:gd name="T69" fmla="*/ 1 h 220"/>
                <a:gd name="T70" fmla="*/ 1 w 505"/>
                <a:gd name="T71" fmla="*/ 1 h 220"/>
                <a:gd name="T72" fmla="*/ 1 w 505"/>
                <a:gd name="T73" fmla="*/ 1 h 220"/>
                <a:gd name="T74" fmla="*/ 1 w 505"/>
                <a:gd name="T75" fmla="*/ 1 h 220"/>
                <a:gd name="T76" fmla="*/ 1 w 505"/>
                <a:gd name="T77" fmla="*/ 1 h 220"/>
                <a:gd name="T78" fmla="*/ 1 w 505"/>
                <a:gd name="T79" fmla="*/ 1 h 220"/>
                <a:gd name="T80" fmla="*/ 1 w 505"/>
                <a:gd name="T81" fmla="*/ 1 h 220"/>
                <a:gd name="T82" fmla="*/ 1 w 505"/>
                <a:gd name="T83" fmla="*/ 1 h 220"/>
                <a:gd name="T84" fmla="*/ 1 w 505"/>
                <a:gd name="T85" fmla="*/ 1 h 220"/>
                <a:gd name="T86" fmla="*/ 1 w 505"/>
                <a:gd name="T87" fmla="*/ 1 h 220"/>
                <a:gd name="T88" fmla="*/ 1 w 505"/>
                <a:gd name="T89" fmla="*/ 1 h 220"/>
                <a:gd name="T90" fmla="*/ 1 w 505"/>
                <a:gd name="T91" fmla="*/ 1 h 220"/>
                <a:gd name="T92" fmla="*/ 1 w 505"/>
                <a:gd name="T93" fmla="*/ 1 h 220"/>
                <a:gd name="T94" fmla="*/ 1 w 505"/>
                <a:gd name="T95" fmla="*/ 1 h 220"/>
                <a:gd name="T96" fmla="*/ 1 w 505"/>
                <a:gd name="T97" fmla="*/ 1 h 220"/>
                <a:gd name="T98" fmla="*/ 1 w 505"/>
                <a:gd name="T99" fmla="*/ 1 h 220"/>
                <a:gd name="T100" fmla="*/ 1 w 505"/>
                <a:gd name="T101" fmla="*/ 1 h 220"/>
                <a:gd name="T102" fmla="*/ 1 w 505"/>
                <a:gd name="T103" fmla="*/ 1 h 220"/>
                <a:gd name="T104" fmla="*/ 1 w 505"/>
                <a:gd name="T105" fmla="*/ 1 h 220"/>
                <a:gd name="T106" fmla="*/ 1 w 505"/>
                <a:gd name="T107" fmla="*/ 1 h 220"/>
                <a:gd name="T108" fmla="*/ 1 w 505"/>
                <a:gd name="T109" fmla="*/ 1 h 220"/>
                <a:gd name="T110" fmla="*/ 1 w 505"/>
                <a:gd name="T111" fmla="*/ 1 h 220"/>
                <a:gd name="T112" fmla="*/ 1 w 505"/>
                <a:gd name="T113" fmla="*/ 1 h 220"/>
                <a:gd name="T114" fmla="*/ 1 w 505"/>
                <a:gd name="T115" fmla="*/ 1 h 220"/>
                <a:gd name="T116" fmla="*/ 1 w 505"/>
                <a:gd name="T117" fmla="*/ 1 h 220"/>
                <a:gd name="T118" fmla="*/ 1 w 505"/>
                <a:gd name="T119" fmla="*/ 1 h 220"/>
                <a:gd name="T120" fmla="*/ 1 w 505"/>
                <a:gd name="T121" fmla="*/ 1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5"/>
                <a:gd name="T184" fmla="*/ 0 h 220"/>
                <a:gd name="T185" fmla="*/ 505 w 505"/>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5" h="220">
                  <a:moveTo>
                    <a:pt x="490" y="167"/>
                  </a:moveTo>
                  <a:lnTo>
                    <a:pt x="488" y="165"/>
                  </a:lnTo>
                  <a:lnTo>
                    <a:pt x="487" y="164"/>
                  </a:lnTo>
                  <a:lnTo>
                    <a:pt x="483" y="163"/>
                  </a:lnTo>
                  <a:lnTo>
                    <a:pt x="480" y="163"/>
                  </a:lnTo>
                  <a:lnTo>
                    <a:pt x="477" y="161"/>
                  </a:lnTo>
                  <a:lnTo>
                    <a:pt x="473" y="160"/>
                  </a:lnTo>
                  <a:lnTo>
                    <a:pt x="485" y="139"/>
                  </a:lnTo>
                  <a:lnTo>
                    <a:pt x="488" y="140"/>
                  </a:lnTo>
                  <a:lnTo>
                    <a:pt x="491" y="142"/>
                  </a:lnTo>
                  <a:lnTo>
                    <a:pt x="493" y="142"/>
                  </a:lnTo>
                  <a:lnTo>
                    <a:pt x="494" y="143"/>
                  </a:lnTo>
                  <a:lnTo>
                    <a:pt x="496" y="145"/>
                  </a:lnTo>
                  <a:lnTo>
                    <a:pt x="497" y="146"/>
                  </a:lnTo>
                  <a:lnTo>
                    <a:pt x="490" y="167"/>
                  </a:lnTo>
                  <a:close/>
                  <a:moveTo>
                    <a:pt x="485" y="139"/>
                  </a:moveTo>
                  <a:lnTo>
                    <a:pt x="477" y="149"/>
                  </a:lnTo>
                  <a:lnTo>
                    <a:pt x="485" y="139"/>
                  </a:lnTo>
                  <a:close/>
                  <a:moveTo>
                    <a:pt x="473" y="160"/>
                  </a:moveTo>
                  <a:lnTo>
                    <a:pt x="471" y="160"/>
                  </a:lnTo>
                  <a:lnTo>
                    <a:pt x="468" y="160"/>
                  </a:lnTo>
                  <a:lnTo>
                    <a:pt x="465" y="160"/>
                  </a:lnTo>
                  <a:lnTo>
                    <a:pt x="477" y="135"/>
                  </a:lnTo>
                  <a:lnTo>
                    <a:pt x="477" y="136"/>
                  </a:lnTo>
                  <a:lnTo>
                    <a:pt x="477" y="138"/>
                  </a:lnTo>
                  <a:lnTo>
                    <a:pt x="479" y="138"/>
                  </a:lnTo>
                  <a:lnTo>
                    <a:pt x="480" y="138"/>
                  </a:lnTo>
                  <a:lnTo>
                    <a:pt x="482" y="139"/>
                  </a:lnTo>
                  <a:lnTo>
                    <a:pt x="485" y="139"/>
                  </a:lnTo>
                  <a:lnTo>
                    <a:pt x="473" y="160"/>
                  </a:lnTo>
                  <a:close/>
                  <a:moveTo>
                    <a:pt x="465" y="160"/>
                  </a:moveTo>
                  <a:lnTo>
                    <a:pt x="465" y="158"/>
                  </a:lnTo>
                  <a:lnTo>
                    <a:pt x="465" y="157"/>
                  </a:lnTo>
                  <a:lnTo>
                    <a:pt x="463" y="157"/>
                  </a:lnTo>
                  <a:lnTo>
                    <a:pt x="463" y="156"/>
                  </a:lnTo>
                  <a:lnTo>
                    <a:pt x="460" y="156"/>
                  </a:lnTo>
                  <a:lnTo>
                    <a:pt x="457" y="156"/>
                  </a:lnTo>
                  <a:lnTo>
                    <a:pt x="465" y="135"/>
                  </a:lnTo>
                  <a:lnTo>
                    <a:pt x="477" y="135"/>
                  </a:lnTo>
                  <a:lnTo>
                    <a:pt x="465" y="160"/>
                  </a:lnTo>
                  <a:close/>
                  <a:moveTo>
                    <a:pt x="465" y="135"/>
                  </a:moveTo>
                  <a:lnTo>
                    <a:pt x="462" y="146"/>
                  </a:lnTo>
                  <a:lnTo>
                    <a:pt x="465" y="135"/>
                  </a:lnTo>
                  <a:close/>
                  <a:moveTo>
                    <a:pt x="457" y="156"/>
                  </a:moveTo>
                  <a:lnTo>
                    <a:pt x="465" y="135"/>
                  </a:lnTo>
                  <a:lnTo>
                    <a:pt x="457" y="156"/>
                  </a:lnTo>
                  <a:close/>
                  <a:moveTo>
                    <a:pt x="465" y="135"/>
                  </a:moveTo>
                  <a:lnTo>
                    <a:pt x="462" y="146"/>
                  </a:lnTo>
                  <a:lnTo>
                    <a:pt x="465" y="135"/>
                  </a:lnTo>
                  <a:close/>
                  <a:moveTo>
                    <a:pt x="457" y="156"/>
                  </a:moveTo>
                  <a:lnTo>
                    <a:pt x="462" y="131"/>
                  </a:lnTo>
                  <a:lnTo>
                    <a:pt x="463" y="132"/>
                  </a:lnTo>
                  <a:lnTo>
                    <a:pt x="463" y="133"/>
                  </a:lnTo>
                  <a:lnTo>
                    <a:pt x="465" y="133"/>
                  </a:lnTo>
                  <a:lnTo>
                    <a:pt x="465" y="135"/>
                  </a:lnTo>
                  <a:lnTo>
                    <a:pt x="457" y="156"/>
                  </a:lnTo>
                  <a:close/>
                  <a:moveTo>
                    <a:pt x="457" y="156"/>
                  </a:moveTo>
                  <a:lnTo>
                    <a:pt x="456" y="156"/>
                  </a:lnTo>
                  <a:lnTo>
                    <a:pt x="454" y="156"/>
                  </a:lnTo>
                  <a:lnTo>
                    <a:pt x="457" y="131"/>
                  </a:lnTo>
                  <a:lnTo>
                    <a:pt x="459" y="131"/>
                  </a:lnTo>
                  <a:lnTo>
                    <a:pt x="460" y="131"/>
                  </a:lnTo>
                  <a:lnTo>
                    <a:pt x="462" y="131"/>
                  </a:lnTo>
                  <a:lnTo>
                    <a:pt x="457" y="156"/>
                  </a:lnTo>
                  <a:close/>
                  <a:moveTo>
                    <a:pt x="457" y="131"/>
                  </a:moveTo>
                  <a:lnTo>
                    <a:pt x="457" y="142"/>
                  </a:lnTo>
                  <a:lnTo>
                    <a:pt x="457" y="131"/>
                  </a:lnTo>
                  <a:close/>
                  <a:moveTo>
                    <a:pt x="454" y="156"/>
                  </a:moveTo>
                  <a:lnTo>
                    <a:pt x="453" y="154"/>
                  </a:lnTo>
                  <a:lnTo>
                    <a:pt x="451" y="154"/>
                  </a:lnTo>
                  <a:lnTo>
                    <a:pt x="448" y="154"/>
                  </a:lnTo>
                  <a:lnTo>
                    <a:pt x="446" y="153"/>
                  </a:lnTo>
                  <a:lnTo>
                    <a:pt x="445" y="153"/>
                  </a:lnTo>
                  <a:lnTo>
                    <a:pt x="443" y="153"/>
                  </a:lnTo>
                  <a:lnTo>
                    <a:pt x="440" y="153"/>
                  </a:lnTo>
                  <a:lnTo>
                    <a:pt x="437" y="153"/>
                  </a:lnTo>
                  <a:lnTo>
                    <a:pt x="442" y="131"/>
                  </a:lnTo>
                  <a:lnTo>
                    <a:pt x="445" y="131"/>
                  </a:lnTo>
                  <a:lnTo>
                    <a:pt x="446" y="131"/>
                  </a:lnTo>
                  <a:lnTo>
                    <a:pt x="450" y="131"/>
                  </a:lnTo>
                  <a:lnTo>
                    <a:pt x="451" y="131"/>
                  </a:lnTo>
                  <a:lnTo>
                    <a:pt x="454" y="131"/>
                  </a:lnTo>
                  <a:lnTo>
                    <a:pt x="457" y="131"/>
                  </a:lnTo>
                  <a:lnTo>
                    <a:pt x="454" y="156"/>
                  </a:lnTo>
                  <a:close/>
                  <a:moveTo>
                    <a:pt x="442" y="128"/>
                  </a:moveTo>
                  <a:lnTo>
                    <a:pt x="442" y="131"/>
                  </a:lnTo>
                  <a:lnTo>
                    <a:pt x="442" y="142"/>
                  </a:lnTo>
                  <a:lnTo>
                    <a:pt x="442" y="128"/>
                  </a:lnTo>
                  <a:close/>
                  <a:moveTo>
                    <a:pt x="442" y="153"/>
                  </a:moveTo>
                  <a:lnTo>
                    <a:pt x="430" y="153"/>
                  </a:lnTo>
                  <a:lnTo>
                    <a:pt x="426" y="128"/>
                  </a:lnTo>
                  <a:lnTo>
                    <a:pt x="430" y="128"/>
                  </a:lnTo>
                  <a:lnTo>
                    <a:pt x="431" y="128"/>
                  </a:lnTo>
                  <a:lnTo>
                    <a:pt x="434" y="128"/>
                  </a:lnTo>
                  <a:lnTo>
                    <a:pt x="436" y="128"/>
                  </a:lnTo>
                  <a:lnTo>
                    <a:pt x="439" y="128"/>
                  </a:lnTo>
                  <a:lnTo>
                    <a:pt x="442" y="128"/>
                  </a:lnTo>
                  <a:lnTo>
                    <a:pt x="442" y="153"/>
                  </a:lnTo>
                  <a:close/>
                  <a:moveTo>
                    <a:pt x="430" y="153"/>
                  </a:moveTo>
                  <a:lnTo>
                    <a:pt x="426" y="153"/>
                  </a:lnTo>
                  <a:lnTo>
                    <a:pt x="423" y="153"/>
                  </a:lnTo>
                  <a:lnTo>
                    <a:pt x="422" y="153"/>
                  </a:lnTo>
                  <a:lnTo>
                    <a:pt x="420" y="153"/>
                  </a:lnTo>
                  <a:lnTo>
                    <a:pt x="417" y="153"/>
                  </a:lnTo>
                  <a:lnTo>
                    <a:pt x="414" y="153"/>
                  </a:lnTo>
                  <a:lnTo>
                    <a:pt x="414" y="131"/>
                  </a:lnTo>
                  <a:lnTo>
                    <a:pt x="417" y="131"/>
                  </a:lnTo>
                  <a:lnTo>
                    <a:pt x="420" y="131"/>
                  </a:lnTo>
                  <a:lnTo>
                    <a:pt x="422" y="131"/>
                  </a:lnTo>
                  <a:lnTo>
                    <a:pt x="423" y="129"/>
                  </a:lnTo>
                  <a:lnTo>
                    <a:pt x="425" y="129"/>
                  </a:lnTo>
                  <a:lnTo>
                    <a:pt x="426" y="128"/>
                  </a:lnTo>
                  <a:lnTo>
                    <a:pt x="430" y="153"/>
                  </a:lnTo>
                  <a:close/>
                  <a:moveTo>
                    <a:pt x="411" y="131"/>
                  </a:moveTo>
                  <a:lnTo>
                    <a:pt x="414" y="131"/>
                  </a:lnTo>
                  <a:lnTo>
                    <a:pt x="414" y="142"/>
                  </a:lnTo>
                  <a:lnTo>
                    <a:pt x="411" y="131"/>
                  </a:lnTo>
                  <a:close/>
                  <a:moveTo>
                    <a:pt x="414" y="153"/>
                  </a:moveTo>
                  <a:lnTo>
                    <a:pt x="413" y="153"/>
                  </a:lnTo>
                  <a:lnTo>
                    <a:pt x="411" y="153"/>
                  </a:lnTo>
                  <a:lnTo>
                    <a:pt x="408" y="154"/>
                  </a:lnTo>
                  <a:lnTo>
                    <a:pt x="405" y="156"/>
                  </a:lnTo>
                  <a:lnTo>
                    <a:pt x="403" y="156"/>
                  </a:lnTo>
                  <a:lnTo>
                    <a:pt x="402" y="156"/>
                  </a:lnTo>
                  <a:lnTo>
                    <a:pt x="399" y="131"/>
                  </a:lnTo>
                  <a:lnTo>
                    <a:pt x="411" y="131"/>
                  </a:lnTo>
                  <a:lnTo>
                    <a:pt x="414" y="153"/>
                  </a:lnTo>
                  <a:close/>
                  <a:moveTo>
                    <a:pt x="402" y="156"/>
                  </a:moveTo>
                  <a:lnTo>
                    <a:pt x="400" y="156"/>
                  </a:lnTo>
                  <a:lnTo>
                    <a:pt x="399" y="156"/>
                  </a:lnTo>
                  <a:lnTo>
                    <a:pt x="394" y="156"/>
                  </a:lnTo>
                  <a:lnTo>
                    <a:pt x="393" y="157"/>
                  </a:lnTo>
                  <a:lnTo>
                    <a:pt x="390" y="157"/>
                  </a:lnTo>
                  <a:lnTo>
                    <a:pt x="388" y="158"/>
                  </a:lnTo>
                  <a:lnTo>
                    <a:pt x="386" y="160"/>
                  </a:lnTo>
                  <a:lnTo>
                    <a:pt x="382" y="135"/>
                  </a:lnTo>
                  <a:lnTo>
                    <a:pt x="385" y="135"/>
                  </a:lnTo>
                  <a:lnTo>
                    <a:pt x="390" y="135"/>
                  </a:lnTo>
                  <a:lnTo>
                    <a:pt x="391" y="133"/>
                  </a:lnTo>
                  <a:lnTo>
                    <a:pt x="393" y="133"/>
                  </a:lnTo>
                  <a:lnTo>
                    <a:pt x="396" y="132"/>
                  </a:lnTo>
                  <a:lnTo>
                    <a:pt x="399" y="131"/>
                  </a:lnTo>
                  <a:lnTo>
                    <a:pt x="402" y="156"/>
                  </a:lnTo>
                  <a:close/>
                  <a:moveTo>
                    <a:pt x="386" y="160"/>
                  </a:moveTo>
                  <a:lnTo>
                    <a:pt x="382" y="146"/>
                  </a:lnTo>
                  <a:lnTo>
                    <a:pt x="386" y="160"/>
                  </a:lnTo>
                  <a:close/>
                  <a:moveTo>
                    <a:pt x="386" y="160"/>
                  </a:moveTo>
                  <a:lnTo>
                    <a:pt x="382" y="135"/>
                  </a:lnTo>
                  <a:lnTo>
                    <a:pt x="386" y="160"/>
                  </a:lnTo>
                  <a:close/>
                  <a:moveTo>
                    <a:pt x="382" y="135"/>
                  </a:moveTo>
                  <a:lnTo>
                    <a:pt x="382" y="146"/>
                  </a:lnTo>
                  <a:lnTo>
                    <a:pt x="382" y="135"/>
                  </a:lnTo>
                  <a:close/>
                  <a:moveTo>
                    <a:pt x="386" y="160"/>
                  </a:moveTo>
                  <a:lnTo>
                    <a:pt x="268" y="181"/>
                  </a:lnTo>
                  <a:lnTo>
                    <a:pt x="260" y="160"/>
                  </a:lnTo>
                  <a:lnTo>
                    <a:pt x="382" y="135"/>
                  </a:lnTo>
                  <a:lnTo>
                    <a:pt x="386" y="160"/>
                  </a:lnTo>
                  <a:close/>
                  <a:moveTo>
                    <a:pt x="268" y="181"/>
                  </a:moveTo>
                  <a:lnTo>
                    <a:pt x="246" y="185"/>
                  </a:lnTo>
                  <a:lnTo>
                    <a:pt x="225" y="189"/>
                  </a:lnTo>
                  <a:lnTo>
                    <a:pt x="203" y="195"/>
                  </a:lnTo>
                  <a:lnTo>
                    <a:pt x="182" y="199"/>
                  </a:lnTo>
                  <a:lnTo>
                    <a:pt x="171" y="200"/>
                  </a:lnTo>
                  <a:lnTo>
                    <a:pt x="162" y="203"/>
                  </a:lnTo>
                  <a:lnTo>
                    <a:pt x="152" y="204"/>
                  </a:lnTo>
                  <a:lnTo>
                    <a:pt x="142" y="207"/>
                  </a:lnTo>
                  <a:lnTo>
                    <a:pt x="132" y="208"/>
                  </a:lnTo>
                  <a:lnTo>
                    <a:pt x="123" y="210"/>
                  </a:lnTo>
                  <a:lnTo>
                    <a:pt x="115" y="213"/>
                  </a:lnTo>
                  <a:lnTo>
                    <a:pt x="106" y="214"/>
                  </a:lnTo>
                  <a:lnTo>
                    <a:pt x="98" y="192"/>
                  </a:lnTo>
                  <a:lnTo>
                    <a:pt x="108" y="190"/>
                  </a:lnTo>
                  <a:lnTo>
                    <a:pt x="117" y="188"/>
                  </a:lnTo>
                  <a:lnTo>
                    <a:pt x="126" y="186"/>
                  </a:lnTo>
                  <a:lnTo>
                    <a:pt x="137" y="183"/>
                  </a:lnTo>
                  <a:lnTo>
                    <a:pt x="157" y="179"/>
                  </a:lnTo>
                  <a:lnTo>
                    <a:pt x="177" y="175"/>
                  </a:lnTo>
                  <a:lnTo>
                    <a:pt x="197" y="171"/>
                  </a:lnTo>
                  <a:lnTo>
                    <a:pt x="219" y="168"/>
                  </a:lnTo>
                  <a:lnTo>
                    <a:pt x="239" y="164"/>
                  </a:lnTo>
                  <a:lnTo>
                    <a:pt x="260" y="160"/>
                  </a:lnTo>
                  <a:lnTo>
                    <a:pt x="268" y="181"/>
                  </a:lnTo>
                  <a:close/>
                  <a:moveTo>
                    <a:pt x="106" y="214"/>
                  </a:moveTo>
                  <a:lnTo>
                    <a:pt x="105" y="214"/>
                  </a:lnTo>
                  <a:lnTo>
                    <a:pt x="103" y="215"/>
                  </a:lnTo>
                  <a:lnTo>
                    <a:pt x="102" y="215"/>
                  </a:lnTo>
                  <a:lnTo>
                    <a:pt x="100" y="217"/>
                  </a:lnTo>
                  <a:lnTo>
                    <a:pt x="97" y="217"/>
                  </a:lnTo>
                  <a:lnTo>
                    <a:pt x="94" y="217"/>
                  </a:lnTo>
                  <a:lnTo>
                    <a:pt x="91" y="196"/>
                  </a:lnTo>
                  <a:lnTo>
                    <a:pt x="92" y="195"/>
                  </a:lnTo>
                  <a:lnTo>
                    <a:pt x="94" y="193"/>
                  </a:lnTo>
                  <a:lnTo>
                    <a:pt x="95" y="193"/>
                  </a:lnTo>
                  <a:lnTo>
                    <a:pt x="95" y="192"/>
                  </a:lnTo>
                  <a:lnTo>
                    <a:pt x="97" y="192"/>
                  </a:lnTo>
                  <a:lnTo>
                    <a:pt x="98" y="192"/>
                  </a:lnTo>
                  <a:lnTo>
                    <a:pt x="106" y="214"/>
                  </a:lnTo>
                  <a:close/>
                  <a:moveTo>
                    <a:pt x="94" y="217"/>
                  </a:moveTo>
                  <a:lnTo>
                    <a:pt x="94" y="217"/>
                  </a:lnTo>
                  <a:lnTo>
                    <a:pt x="92" y="217"/>
                  </a:lnTo>
                  <a:lnTo>
                    <a:pt x="89" y="217"/>
                  </a:lnTo>
                  <a:lnTo>
                    <a:pt x="88" y="217"/>
                  </a:lnTo>
                  <a:lnTo>
                    <a:pt x="83" y="196"/>
                  </a:lnTo>
                  <a:lnTo>
                    <a:pt x="85" y="196"/>
                  </a:lnTo>
                  <a:lnTo>
                    <a:pt x="86" y="196"/>
                  </a:lnTo>
                  <a:lnTo>
                    <a:pt x="88" y="196"/>
                  </a:lnTo>
                  <a:lnTo>
                    <a:pt x="89" y="196"/>
                  </a:lnTo>
                  <a:lnTo>
                    <a:pt x="91" y="196"/>
                  </a:lnTo>
                  <a:lnTo>
                    <a:pt x="94" y="217"/>
                  </a:lnTo>
                  <a:close/>
                  <a:moveTo>
                    <a:pt x="88" y="217"/>
                  </a:moveTo>
                  <a:lnTo>
                    <a:pt x="88" y="206"/>
                  </a:lnTo>
                  <a:lnTo>
                    <a:pt x="88" y="217"/>
                  </a:lnTo>
                  <a:close/>
                  <a:moveTo>
                    <a:pt x="88" y="217"/>
                  </a:moveTo>
                  <a:lnTo>
                    <a:pt x="83" y="196"/>
                  </a:lnTo>
                  <a:lnTo>
                    <a:pt x="88" y="217"/>
                  </a:lnTo>
                  <a:close/>
                  <a:moveTo>
                    <a:pt x="83" y="196"/>
                  </a:moveTo>
                  <a:lnTo>
                    <a:pt x="88" y="206"/>
                  </a:lnTo>
                  <a:lnTo>
                    <a:pt x="83" y="196"/>
                  </a:lnTo>
                  <a:close/>
                  <a:moveTo>
                    <a:pt x="88" y="217"/>
                  </a:moveTo>
                  <a:lnTo>
                    <a:pt x="86" y="217"/>
                  </a:lnTo>
                  <a:lnTo>
                    <a:pt x="85" y="217"/>
                  </a:lnTo>
                  <a:lnTo>
                    <a:pt x="83" y="217"/>
                  </a:lnTo>
                  <a:lnTo>
                    <a:pt x="80" y="196"/>
                  </a:lnTo>
                  <a:lnTo>
                    <a:pt x="82" y="196"/>
                  </a:lnTo>
                  <a:lnTo>
                    <a:pt x="83" y="196"/>
                  </a:lnTo>
                  <a:lnTo>
                    <a:pt x="88" y="217"/>
                  </a:lnTo>
                  <a:close/>
                  <a:moveTo>
                    <a:pt x="83" y="217"/>
                  </a:moveTo>
                  <a:lnTo>
                    <a:pt x="83" y="217"/>
                  </a:lnTo>
                  <a:lnTo>
                    <a:pt x="83" y="218"/>
                  </a:lnTo>
                  <a:lnTo>
                    <a:pt x="82" y="220"/>
                  </a:lnTo>
                  <a:lnTo>
                    <a:pt x="80" y="220"/>
                  </a:lnTo>
                  <a:lnTo>
                    <a:pt x="75" y="196"/>
                  </a:lnTo>
                  <a:lnTo>
                    <a:pt x="80" y="196"/>
                  </a:lnTo>
                  <a:lnTo>
                    <a:pt x="83" y="217"/>
                  </a:lnTo>
                  <a:close/>
                  <a:moveTo>
                    <a:pt x="80" y="220"/>
                  </a:moveTo>
                  <a:lnTo>
                    <a:pt x="55" y="220"/>
                  </a:lnTo>
                  <a:lnTo>
                    <a:pt x="55" y="199"/>
                  </a:lnTo>
                  <a:lnTo>
                    <a:pt x="57" y="199"/>
                  </a:lnTo>
                  <a:lnTo>
                    <a:pt x="58" y="199"/>
                  </a:lnTo>
                  <a:lnTo>
                    <a:pt x="62" y="197"/>
                  </a:lnTo>
                  <a:lnTo>
                    <a:pt x="65" y="197"/>
                  </a:lnTo>
                  <a:lnTo>
                    <a:pt x="69" y="196"/>
                  </a:lnTo>
                  <a:lnTo>
                    <a:pt x="72" y="196"/>
                  </a:lnTo>
                  <a:lnTo>
                    <a:pt x="75" y="196"/>
                  </a:lnTo>
                  <a:lnTo>
                    <a:pt x="80" y="220"/>
                  </a:lnTo>
                  <a:close/>
                  <a:moveTo>
                    <a:pt x="55" y="220"/>
                  </a:moveTo>
                  <a:lnTo>
                    <a:pt x="55" y="210"/>
                  </a:lnTo>
                  <a:lnTo>
                    <a:pt x="55" y="220"/>
                  </a:lnTo>
                  <a:close/>
                  <a:moveTo>
                    <a:pt x="55" y="220"/>
                  </a:moveTo>
                  <a:lnTo>
                    <a:pt x="55" y="199"/>
                  </a:lnTo>
                  <a:lnTo>
                    <a:pt x="55" y="220"/>
                  </a:lnTo>
                  <a:close/>
                  <a:moveTo>
                    <a:pt x="55" y="220"/>
                  </a:moveTo>
                  <a:lnTo>
                    <a:pt x="54" y="220"/>
                  </a:lnTo>
                  <a:lnTo>
                    <a:pt x="52" y="220"/>
                  </a:lnTo>
                  <a:lnTo>
                    <a:pt x="51" y="220"/>
                  </a:lnTo>
                  <a:lnTo>
                    <a:pt x="51" y="199"/>
                  </a:lnTo>
                  <a:lnTo>
                    <a:pt x="52" y="199"/>
                  </a:lnTo>
                  <a:lnTo>
                    <a:pt x="54" y="199"/>
                  </a:lnTo>
                  <a:lnTo>
                    <a:pt x="55" y="199"/>
                  </a:lnTo>
                  <a:lnTo>
                    <a:pt x="55" y="220"/>
                  </a:lnTo>
                  <a:close/>
                  <a:moveTo>
                    <a:pt x="51" y="220"/>
                  </a:moveTo>
                  <a:lnTo>
                    <a:pt x="51" y="220"/>
                  </a:lnTo>
                  <a:lnTo>
                    <a:pt x="49" y="220"/>
                  </a:lnTo>
                  <a:lnTo>
                    <a:pt x="48" y="220"/>
                  </a:lnTo>
                  <a:lnTo>
                    <a:pt x="51" y="196"/>
                  </a:lnTo>
                  <a:lnTo>
                    <a:pt x="51" y="197"/>
                  </a:lnTo>
                  <a:lnTo>
                    <a:pt x="51" y="199"/>
                  </a:lnTo>
                  <a:lnTo>
                    <a:pt x="51" y="220"/>
                  </a:lnTo>
                  <a:close/>
                  <a:moveTo>
                    <a:pt x="48" y="220"/>
                  </a:moveTo>
                  <a:lnTo>
                    <a:pt x="45" y="220"/>
                  </a:lnTo>
                  <a:lnTo>
                    <a:pt x="42" y="220"/>
                  </a:lnTo>
                  <a:lnTo>
                    <a:pt x="35" y="218"/>
                  </a:lnTo>
                  <a:lnTo>
                    <a:pt x="34" y="217"/>
                  </a:lnTo>
                  <a:lnTo>
                    <a:pt x="31" y="217"/>
                  </a:lnTo>
                  <a:lnTo>
                    <a:pt x="29" y="217"/>
                  </a:lnTo>
                  <a:lnTo>
                    <a:pt x="28" y="217"/>
                  </a:lnTo>
                  <a:lnTo>
                    <a:pt x="35" y="196"/>
                  </a:lnTo>
                  <a:lnTo>
                    <a:pt x="38" y="196"/>
                  </a:lnTo>
                  <a:lnTo>
                    <a:pt x="42" y="196"/>
                  </a:lnTo>
                  <a:lnTo>
                    <a:pt x="45" y="196"/>
                  </a:lnTo>
                  <a:lnTo>
                    <a:pt x="46" y="196"/>
                  </a:lnTo>
                  <a:lnTo>
                    <a:pt x="49" y="196"/>
                  </a:lnTo>
                  <a:lnTo>
                    <a:pt x="51" y="196"/>
                  </a:lnTo>
                  <a:lnTo>
                    <a:pt x="48" y="220"/>
                  </a:lnTo>
                  <a:close/>
                  <a:moveTo>
                    <a:pt x="28" y="217"/>
                  </a:moveTo>
                  <a:lnTo>
                    <a:pt x="28" y="214"/>
                  </a:lnTo>
                  <a:lnTo>
                    <a:pt x="23" y="214"/>
                  </a:lnTo>
                  <a:lnTo>
                    <a:pt x="32" y="206"/>
                  </a:lnTo>
                  <a:lnTo>
                    <a:pt x="28" y="217"/>
                  </a:lnTo>
                  <a:close/>
                  <a:moveTo>
                    <a:pt x="23" y="214"/>
                  </a:moveTo>
                  <a:lnTo>
                    <a:pt x="20" y="211"/>
                  </a:lnTo>
                  <a:lnTo>
                    <a:pt x="17" y="208"/>
                  </a:lnTo>
                  <a:lnTo>
                    <a:pt x="12" y="207"/>
                  </a:lnTo>
                  <a:lnTo>
                    <a:pt x="9" y="206"/>
                  </a:lnTo>
                  <a:lnTo>
                    <a:pt x="8" y="204"/>
                  </a:lnTo>
                  <a:lnTo>
                    <a:pt x="6" y="203"/>
                  </a:lnTo>
                  <a:lnTo>
                    <a:pt x="5" y="203"/>
                  </a:lnTo>
                  <a:lnTo>
                    <a:pt x="20" y="185"/>
                  </a:lnTo>
                  <a:lnTo>
                    <a:pt x="21" y="185"/>
                  </a:lnTo>
                  <a:lnTo>
                    <a:pt x="23" y="186"/>
                  </a:lnTo>
                  <a:lnTo>
                    <a:pt x="25" y="188"/>
                  </a:lnTo>
                  <a:lnTo>
                    <a:pt x="28" y="189"/>
                  </a:lnTo>
                  <a:lnTo>
                    <a:pt x="31" y="190"/>
                  </a:lnTo>
                  <a:lnTo>
                    <a:pt x="35" y="193"/>
                  </a:lnTo>
                  <a:lnTo>
                    <a:pt x="40" y="196"/>
                  </a:lnTo>
                  <a:lnTo>
                    <a:pt x="23" y="214"/>
                  </a:lnTo>
                  <a:close/>
                  <a:moveTo>
                    <a:pt x="5" y="203"/>
                  </a:moveTo>
                  <a:lnTo>
                    <a:pt x="0" y="199"/>
                  </a:lnTo>
                  <a:lnTo>
                    <a:pt x="0" y="192"/>
                  </a:lnTo>
                  <a:lnTo>
                    <a:pt x="12" y="192"/>
                  </a:lnTo>
                  <a:lnTo>
                    <a:pt x="5" y="203"/>
                  </a:lnTo>
                  <a:close/>
                  <a:moveTo>
                    <a:pt x="0" y="192"/>
                  </a:moveTo>
                  <a:lnTo>
                    <a:pt x="0" y="192"/>
                  </a:lnTo>
                  <a:lnTo>
                    <a:pt x="0" y="190"/>
                  </a:lnTo>
                  <a:lnTo>
                    <a:pt x="0" y="189"/>
                  </a:lnTo>
                  <a:lnTo>
                    <a:pt x="0" y="188"/>
                  </a:lnTo>
                  <a:lnTo>
                    <a:pt x="0" y="186"/>
                  </a:lnTo>
                  <a:lnTo>
                    <a:pt x="0" y="183"/>
                  </a:lnTo>
                  <a:lnTo>
                    <a:pt x="0" y="181"/>
                  </a:lnTo>
                  <a:lnTo>
                    <a:pt x="28" y="181"/>
                  </a:lnTo>
                  <a:lnTo>
                    <a:pt x="28" y="182"/>
                  </a:lnTo>
                  <a:lnTo>
                    <a:pt x="28" y="185"/>
                  </a:lnTo>
                  <a:lnTo>
                    <a:pt x="28" y="188"/>
                  </a:lnTo>
                  <a:lnTo>
                    <a:pt x="28" y="189"/>
                  </a:lnTo>
                  <a:lnTo>
                    <a:pt x="28" y="190"/>
                  </a:lnTo>
                  <a:lnTo>
                    <a:pt x="28" y="192"/>
                  </a:lnTo>
                  <a:lnTo>
                    <a:pt x="0" y="192"/>
                  </a:lnTo>
                  <a:close/>
                  <a:moveTo>
                    <a:pt x="0" y="181"/>
                  </a:moveTo>
                  <a:lnTo>
                    <a:pt x="28" y="181"/>
                  </a:lnTo>
                  <a:lnTo>
                    <a:pt x="0" y="181"/>
                  </a:lnTo>
                  <a:close/>
                  <a:moveTo>
                    <a:pt x="0" y="181"/>
                  </a:moveTo>
                  <a:lnTo>
                    <a:pt x="0" y="170"/>
                  </a:lnTo>
                  <a:lnTo>
                    <a:pt x="28" y="170"/>
                  </a:lnTo>
                  <a:lnTo>
                    <a:pt x="28" y="181"/>
                  </a:lnTo>
                  <a:lnTo>
                    <a:pt x="0" y="181"/>
                  </a:lnTo>
                  <a:close/>
                  <a:moveTo>
                    <a:pt x="28" y="170"/>
                  </a:moveTo>
                  <a:lnTo>
                    <a:pt x="17" y="170"/>
                  </a:lnTo>
                  <a:lnTo>
                    <a:pt x="28" y="170"/>
                  </a:lnTo>
                  <a:close/>
                  <a:moveTo>
                    <a:pt x="0" y="170"/>
                  </a:moveTo>
                  <a:lnTo>
                    <a:pt x="28" y="170"/>
                  </a:lnTo>
                  <a:lnTo>
                    <a:pt x="0" y="170"/>
                  </a:lnTo>
                  <a:close/>
                  <a:moveTo>
                    <a:pt x="0" y="170"/>
                  </a:moveTo>
                  <a:lnTo>
                    <a:pt x="17" y="170"/>
                  </a:lnTo>
                  <a:lnTo>
                    <a:pt x="0" y="170"/>
                  </a:lnTo>
                  <a:close/>
                  <a:moveTo>
                    <a:pt x="0" y="170"/>
                  </a:moveTo>
                  <a:lnTo>
                    <a:pt x="0" y="168"/>
                  </a:lnTo>
                  <a:lnTo>
                    <a:pt x="0" y="165"/>
                  </a:lnTo>
                  <a:lnTo>
                    <a:pt x="0" y="161"/>
                  </a:lnTo>
                  <a:lnTo>
                    <a:pt x="0" y="157"/>
                  </a:lnTo>
                  <a:lnTo>
                    <a:pt x="0" y="154"/>
                  </a:lnTo>
                  <a:lnTo>
                    <a:pt x="0" y="153"/>
                  </a:lnTo>
                  <a:lnTo>
                    <a:pt x="28" y="153"/>
                  </a:lnTo>
                  <a:lnTo>
                    <a:pt x="28" y="154"/>
                  </a:lnTo>
                  <a:lnTo>
                    <a:pt x="28" y="157"/>
                  </a:lnTo>
                  <a:lnTo>
                    <a:pt x="28" y="161"/>
                  </a:lnTo>
                  <a:lnTo>
                    <a:pt x="28" y="165"/>
                  </a:lnTo>
                  <a:lnTo>
                    <a:pt x="28" y="168"/>
                  </a:lnTo>
                  <a:lnTo>
                    <a:pt x="28" y="170"/>
                  </a:lnTo>
                  <a:lnTo>
                    <a:pt x="0" y="170"/>
                  </a:lnTo>
                  <a:close/>
                  <a:moveTo>
                    <a:pt x="0" y="153"/>
                  </a:moveTo>
                  <a:lnTo>
                    <a:pt x="28" y="153"/>
                  </a:lnTo>
                  <a:lnTo>
                    <a:pt x="0" y="153"/>
                  </a:lnTo>
                  <a:close/>
                  <a:moveTo>
                    <a:pt x="0" y="153"/>
                  </a:moveTo>
                  <a:lnTo>
                    <a:pt x="17" y="153"/>
                  </a:lnTo>
                  <a:lnTo>
                    <a:pt x="0" y="153"/>
                  </a:lnTo>
                  <a:close/>
                  <a:moveTo>
                    <a:pt x="0" y="153"/>
                  </a:moveTo>
                  <a:lnTo>
                    <a:pt x="0" y="142"/>
                  </a:lnTo>
                  <a:lnTo>
                    <a:pt x="28" y="142"/>
                  </a:lnTo>
                  <a:lnTo>
                    <a:pt x="28" y="153"/>
                  </a:lnTo>
                  <a:lnTo>
                    <a:pt x="0" y="153"/>
                  </a:lnTo>
                  <a:close/>
                  <a:moveTo>
                    <a:pt x="0" y="142"/>
                  </a:moveTo>
                  <a:lnTo>
                    <a:pt x="0" y="140"/>
                  </a:lnTo>
                  <a:lnTo>
                    <a:pt x="0" y="139"/>
                  </a:lnTo>
                  <a:lnTo>
                    <a:pt x="0" y="138"/>
                  </a:lnTo>
                  <a:lnTo>
                    <a:pt x="0" y="136"/>
                  </a:lnTo>
                  <a:lnTo>
                    <a:pt x="0" y="135"/>
                  </a:lnTo>
                  <a:lnTo>
                    <a:pt x="0" y="133"/>
                  </a:lnTo>
                  <a:lnTo>
                    <a:pt x="0" y="131"/>
                  </a:lnTo>
                  <a:lnTo>
                    <a:pt x="28" y="131"/>
                  </a:lnTo>
                  <a:lnTo>
                    <a:pt x="28" y="132"/>
                  </a:lnTo>
                  <a:lnTo>
                    <a:pt x="28" y="133"/>
                  </a:lnTo>
                  <a:lnTo>
                    <a:pt x="28" y="135"/>
                  </a:lnTo>
                  <a:lnTo>
                    <a:pt x="28" y="136"/>
                  </a:lnTo>
                  <a:lnTo>
                    <a:pt x="28" y="138"/>
                  </a:lnTo>
                  <a:lnTo>
                    <a:pt x="28" y="139"/>
                  </a:lnTo>
                  <a:lnTo>
                    <a:pt x="28" y="140"/>
                  </a:lnTo>
                  <a:lnTo>
                    <a:pt x="28" y="142"/>
                  </a:lnTo>
                  <a:lnTo>
                    <a:pt x="0" y="142"/>
                  </a:lnTo>
                  <a:close/>
                  <a:moveTo>
                    <a:pt x="0" y="131"/>
                  </a:moveTo>
                  <a:lnTo>
                    <a:pt x="0" y="121"/>
                  </a:lnTo>
                  <a:lnTo>
                    <a:pt x="28" y="121"/>
                  </a:lnTo>
                  <a:lnTo>
                    <a:pt x="28" y="131"/>
                  </a:lnTo>
                  <a:lnTo>
                    <a:pt x="0" y="131"/>
                  </a:lnTo>
                  <a:close/>
                  <a:moveTo>
                    <a:pt x="0" y="121"/>
                  </a:moveTo>
                  <a:lnTo>
                    <a:pt x="0" y="110"/>
                  </a:lnTo>
                  <a:lnTo>
                    <a:pt x="28" y="110"/>
                  </a:lnTo>
                  <a:lnTo>
                    <a:pt x="28" y="121"/>
                  </a:lnTo>
                  <a:lnTo>
                    <a:pt x="0" y="121"/>
                  </a:lnTo>
                  <a:close/>
                  <a:moveTo>
                    <a:pt x="28" y="110"/>
                  </a:moveTo>
                  <a:lnTo>
                    <a:pt x="17" y="110"/>
                  </a:lnTo>
                  <a:lnTo>
                    <a:pt x="28" y="110"/>
                  </a:lnTo>
                  <a:close/>
                  <a:moveTo>
                    <a:pt x="0" y="110"/>
                  </a:moveTo>
                  <a:lnTo>
                    <a:pt x="0" y="108"/>
                  </a:lnTo>
                  <a:lnTo>
                    <a:pt x="0" y="107"/>
                  </a:lnTo>
                  <a:lnTo>
                    <a:pt x="0" y="106"/>
                  </a:lnTo>
                  <a:lnTo>
                    <a:pt x="0" y="104"/>
                  </a:lnTo>
                  <a:lnTo>
                    <a:pt x="0" y="103"/>
                  </a:lnTo>
                  <a:lnTo>
                    <a:pt x="28" y="103"/>
                  </a:lnTo>
                  <a:lnTo>
                    <a:pt x="28" y="104"/>
                  </a:lnTo>
                  <a:lnTo>
                    <a:pt x="28" y="107"/>
                  </a:lnTo>
                  <a:lnTo>
                    <a:pt x="28" y="110"/>
                  </a:lnTo>
                  <a:lnTo>
                    <a:pt x="0" y="110"/>
                  </a:lnTo>
                  <a:close/>
                  <a:moveTo>
                    <a:pt x="0" y="103"/>
                  </a:moveTo>
                  <a:lnTo>
                    <a:pt x="0" y="93"/>
                  </a:lnTo>
                  <a:lnTo>
                    <a:pt x="28" y="88"/>
                  </a:lnTo>
                  <a:lnTo>
                    <a:pt x="28" y="92"/>
                  </a:lnTo>
                  <a:lnTo>
                    <a:pt x="28" y="95"/>
                  </a:lnTo>
                  <a:lnTo>
                    <a:pt x="28" y="96"/>
                  </a:lnTo>
                  <a:lnTo>
                    <a:pt x="28" y="97"/>
                  </a:lnTo>
                  <a:lnTo>
                    <a:pt x="28" y="100"/>
                  </a:lnTo>
                  <a:lnTo>
                    <a:pt x="28" y="103"/>
                  </a:lnTo>
                  <a:lnTo>
                    <a:pt x="0" y="103"/>
                  </a:lnTo>
                  <a:close/>
                  <a:moveTo>
                    <a:pt x="0" y="93"/>
                  </a:moveTo>
                  <a:lnTo>
                    <a:pt x="12" y="93"/>
                  </a:lnTo>
                  <a:lnTo>
                    <a:pt x="0" y="93"/>
                  </a:lnTo>
                  <a:close/>
                  <a:moveTo>
                    <a:pt x="0" y="93"/>
                  </a:moveTo>
                  <a:lnTo>
                    <a:pt x="28" y="88"/>
                  </a:lnTo>
                  <a:lnTo>
                    <a:pt x="0" y="93"/>
                  </a:lnTo>
                  <a:close/>
                  <a:moveTo>
                    <a:pt x="28" y="88"/>
                  </a:moveTo>
                  <a:lnTo>
                    <a:pt x="12" y="88"/>
                  </a:lnTo>
                  <a:lnTo>
                    <a:pt x="28" y="88"/>
                  </a:lnTo>
                  <a:close/>
                  <a:moveTo>
                    <a:pt x="0" y="93"/>
                  </a:moveTo>
                  <a:lnTo>
                    <a:pt x="0" y="85"/>
                  </a:lnTo>
                  <a:lnTo>
                    <a:pt x="28" y="82"/>
                  </a:lnTo>
                  <a:lnTo>
                    <a:pt x="28" y="88"/>
                  </a:lnTo>
                  <a:lnTo>
                    <a:pt x="0" y="93"/>
                  </a:lnTo>
                  <a:close/>
                  <a:moveTo>
                    <a:pt x="0" y="85"/>
                  </a:moveTo>
                  <a:lnTo>
                    <a:pt x="0" y="75"/>
                  </a:lnTo>
                  <a:lnTo>
                    <a:pt x="23" y="75"/>
                  </a:lnTo>
                  <a:lnTo>
                    <a:pt x="23" y="77"/>
                  </a:lnTo>
                  <a:lnTo>
                    <a:pt x="25" y="77"/>
                  </a:lnTo>
                  <a:lnTo>
                    <a:pt x="25" y="78"/>
                  </a:lnTo>
                  <a:lnTo>
                    <a:pt x="25" y="79"/>
                  </a:lnTo>
                  <a:lnTo>
                    <a:pt x="26" y="81"/>
                  </a:lnTo>
                  <a:lnTo>
                    <a:pt x="28" y="82"/>
                  </a:lnTo>
                  <a:lnTo>
                    <a:pt x="0" y="85"/>
                  </a:lnTo>
                  <a:close/>
                  <a:moveTo>
                    <a:pt x="23" y="75"/>
                  </a:moveTo>
                  <a:lnTo>
                    <a:pt x="12" y="75"/>
                  </a:lnTo>
                  <a:lnTo>
                    <a:pt x="23" y="75"/>
                  </a:lnTo>
                  <a:close/>
                  <a:moveTo>
                    <a:pt x="0" y="75"/>
                  </a:moveTo>
                  <a:lnTo>
                    <a:pt x="0" y="72"/>
                  </a:lnTo>
                  <a:lnTo>
                    <a:pt x="0" y="70"/>
                  </a:lnTo>
                  <a:lnTo>
                    <a:pt x="0" y="68"/>
                  </a:lnTo>
                  <a:lnTo>
                    <a:pt x="0" y="65"/>
                  </a:lnTo>
                  <a:lnTo>
                    <a:pt x="0" y="63"/>
                  </a:lnTo>
                  <a:lnTo>
                    <a:pt x="0" y="60"/>
                  </a:lnTo>
                  <a:lnTo>
                    <a:pt x="23" y="60"/>
                  </a:lnTo>
                  <a:lnTo>
                    <a:pt x="23" y="63"/>
                  </a:lnTo>
                  <a:lnTo>
                    <a:pt x="23" y="65"/>
                  </a:lnTo>
                  <a:lnTo>
                    <a:pt x="23" y="68"/>
                  </a:lnTo>
                  <a:lnTo>
                    <a:pt x="23" y="70"/>
                  </a:lnTo>
                  <a:lnTo>
                    <a:pt x="23" y="72"/>
                  </a:lnTo>
                  <a:lnTo>
                    <a:pt x="23" y="75"/>
                  </a:lnTo>
                  <a:lnTo>
                    <a:pt x="0" y="75"/>
                  </a:lnTo>
                  <a:close/>
                  <a:moveTo>
                    <a:pt x="0" y="60"/>
                  </a:moveTo>
                  <a:lnTo>
                    <a:pt x="0" y="49"/>
                  </a:lnTo>
                  <a:lnTo>
                    <a:pt x="23" y="46"/>
                  </a:lnTo>
                  <a:lnTo>
                    <a:pt x="23" y="49"/>
                  </a:lnTo>
                  <a:lnTo>
                    <a:pt x="23" y="52"/>
                  </a:lnTo>
                  <a:lnTo>
                    <a:pt x="23" y="53"/>
                  </a:lnTo>
                  <a:lnTo>
                    <a:pt x="23" y="56"/>
                  </a:lnTo>
                  <a:lnTo>
                    <a:pt x="23" y="57"/>
                  </a:lnTo>
                  <a:lnTo>
                    <a:pt x="23" y="60"/>
                  </a:lnTo>
                  <a:lnTo>
                    <a:pt x="0" y="60"/>
                  </a:lnTo>
                  <a:close/>
                  <a:moveTo>
                    <a:pt x="23" y="46"/>
                  </a:moveTo>
                  <a:lnTo>
                    <a:pt x="12" y="49"/>
                  </a:lnTo>
                  <a:lnTo>
                    <a:pt x="23" y="46"/>
                  </a:lnTo>
                  <a:close/>
                  <a:moveTo>
                    <a:pt x="0" y="49"/>
                  </a:moveTo>
                  <a:lnTo>
                    <a:pt x="0" y="47"/>
                  </a:lnTo>
                  <a:lnTo>
                    <a:pt x="0" y="45"/>
                  </a:lnTo>
                  <a:lnTo>
                    <a:pt x="0" y="43"/>
                  </a:lnTo>
                  <a:lnTo>
                    <a:pt x="0" y="42"/>
                  </a:lnTo>
                  <a:lnTo>
                    <a:pt x="0" y="40"/>
                  </a:lnTo>
                  <a:lnTo>
                    <a:pt x="0" y="39"/>
                  </a:lnTo>
                  <a:lnTo>
                    <a:pt x="23" y="39"/>
                  </a:lnTo>
                  <a:lnTo>
                    <a:pt x="23" y="40"/>
                  </a:lnTo>
                  <a:lnTo>
                    <a:pt x="23" y="43"/>
                  </a:lnTo>
                  <a:lnTo>
                    <a:pt x="23" y="46"/>
                  </a:lnTo>
                  <a:lnTo>
                    <a:pt x="0" y="49"/>
                  </a:lnTo>
                  <a:close/>
                  <a:moveTo>
                    <a:pt x="0" y="39"/>
                  </a:moveTo>
                  <a:lnTo>
                    <a:pt x="0" y="10"/>
                  </a:lnTo>
                  <a:lnTo>
                    <a:pt x="20" y="28"/>
                  </a:lnTo>
                  <a:lnTo>
                    <a:pt x="12" y="39"/>
                  </a:lnTo>
                  <a:lnTo>
                    <a:pt x="0" y="39"/>
                  </a:lnTo>
                  <a:close/>
                  <a:moveTo>
                    <a:pt x="20" y="28"/>
                  </a:moveTo>
                  <a:lnTo>
                    <a:pt x="20" y="28"/>
                  </a:lnTo>
                  <a:lnTo>
                    <a:pt x="21" y="29"/>
                  </a:lnTo>
                  <a:lnTo>
                    <a:pt x="23" y="31"/>
                  </a:lnTo>
                  <a:lnTo>
                    <a:pt x="25" y="32"/>
                  </a:lnTo>
                  <a:lnTo>
                    <a:pt x="28" y="35"/>
                  </a:lnTo>
                  <a:lnTo>
                    <a:pt x="31" y="39"/>
                  </a:lnTo>
                  <a:lnTo>
                    <a:pt x="35" y="42"/>
                  </a:lnTo>
                  <a:lnTo>
                    <a:pt x="40" y="46"/>
                  </a:lnTo>
                  <a:lnTo>
                    <a:pt x="23" y="64"/>
                  </a:lnTo>
                  <a:lnTo>
                    <a:pt x="20" y="61"/>
                  </a:lnTo>
                  <a:lnTo>
                    <a:pt x="18" y="60"/>
                  </a:lnTo>
                  <a:lnTo>
                    <a:pt x="17" y="58"/>
                  </a:lnTo>
                  <a:lnTo>
                    <a:pt x="14" y="56"/>
                  </a:lnTo>
                  <a:lnTo>
                    <a:pt x="12" y="54"/>
                  </a:lnTo>
                  <a:lnTo>
                    <a:pt x="11" y="53"/>
                  </a:lnTo>
                  <a:lnTo>
                    <a:pt x="8" y="50"/>
                  </a:lnTo>
                  <a:lnTo>
                    <a:pt x="6" y="49"/>
                  </a:lnTo>
                  <a:lnTo>
                    <a:pt x="3" y="47"/>
                  </a:lnTo>
                  <a:lnTo>
                    <a:pt x="1" y="46"/>
                  </a:lnTo>
                  <a:lnTo>
                    <a:pt x="0" y="46"/>
                  </a:lnTo>
                  <a:lnTo>
                    <a:pt x="20" y="28"/>
                  </a:lnTo>
                  <a:close/>
                  <a:moveTo>
                    <a:pt x="23" y="64"/>
                  </a:moveTo>
                  <a:lnTo>
                    <a:pt x="32" y="53"/>
                  </a:lnTo>
                  <a:lnTo>
                    <a:pt x="23" y="64"/>
                  </a:lnTo>
                  <a:close/>
                  <a:moveTo>
                    <a:pt x="40" y="46"/>
                  </a:moveTo>
                  <a:lnTo>
                    <a:pt x="42" y="46"/>
                  </a:lnTo>
                  <a:lnTo>
                    <a:pt x="43" y="46"/>
                  </a:lnTo>
                  <a:lnTo>
                    <a:pt x="43" y="47"/>
                  </a:lnTo>
                  <a:lnTo>
                    <a:pt x="45" y="47"/>
                  </a:lnTo>
                  <a:lnTo>
                    <a:pt x="46" y="49"/>
                  </a:lnTo>
                  <a:lnTo>
                    <a:pt x="46" y="50"/>
                  </a:lnTo>
                  <a:lnTo>
                    <a:pt x="48" y="52"/>
                  </a:lnTo>
                  <a:lnTo>
                    <a:pt x="48" y="53"/>
                  </a:lnTo>
                  <a:lnTo>
                    <a:pt x="35" y="71"/>
                  </a:lnTo>
                  <a:lnTo>
                    <a:pt x="34" y="70"/>
                  </a:lnTo>
                  <a:lnTo>
                    <a:pt x="32" y="68"/>
                  </a:lnTo>
                  <a:lnTo>
                    <a:pt x="29" y="67"/>
                  </a:lnTo>
                  <a:lnTo>
                    <a:pt x="26" y="65"/>
                  </a:lnTo>
                  <a:lnTo>
                    <a:pt x="25" y="65"/>
                  </a:lnTo>
                  <a:lnTo>
                    <a:pt x="23" y="64"/>
                  </a:lnTo>
                  <a:lnTo>
                    <a:pt x="40" y="46"/>
                  </a:lnTo>
                  <a:close/>
                  <a:moveTo>
                    <a:pt x="48" y="53"/>
                  </a:moveTo>
                  <a:lnTo>
                    <a:pt x="49" y="53"/>
                  </a:lnTo>
                  <a:lnTo>
                    <a:pt x="51" y="53"/>
                  </a:lnTo>
                  <a:lnTo>
                    <a:pt x="54" y="54"/>
                  </a:lnTo>
                  <a:lnTo>
                    <a:pt x="57" y="56"/>
                  </a:lnTo>
                  <a:lnTo>
                    <a:pt x="58" y="57"/>
                  </a:lnTo>
                  <a:lnTo>
                    <a:pt x="60" y="57"/>
                  </a:lnTo>
                  <a:lnTo>
                    <a:pt x="48" y="78"/>
                  </a:lnTo>
                  <a:lnTo>
                    <a:pt x="46" y="77"/>
                  </a:lnTo>
                  <a:lnTo>
                    <a:pt x="45" y="77"/>
                  </a:lnTo>
                  <a:lnTo>
                    <a:pt x="42" y="75"/>
                  </a:lnTo>
                  <a:lnTo>
                    <a:pt x="38" y="74"/>
                  </a:lnTo>
                  <a:lnTo>
                    <a:pt x="37" y="72"/>
                  </a:lnTo>
                  <a:lnTo>
                    <a:pt x="35" y="71"/>
                  </a:lnTo>
                  <a:lnTo>
                    <a:pt x="48" y="53"/>
                  </a:lnTo>
                  <a:close/>
                  <a:moveTo>
                    <a:pt x="48" y="78"/>
                  </a:moveTo>
                  <a:lnTo>
                    <a:pt x="55" y="67"/>
                  </a:lnTo>
                  <a:lnTo>
                    <a:pt x="48" y="78"/>
                  </a:lnTo>
                  <a:close/>
                  <a:moveTo>
                    <a:pt x="60" y="57"/>
                  </a:moveTo>
                  <a:lnTo>
                    <a:pt x="51" y="78"/>
                  </a:lnTo>
                  <a:lnTo>
                    <a:pt x="48" y="78"/>
                  </a:lnTo>
                  <a:lnTo>
                    <a:pt x="60" y="57"/>
                  </a:lnTo>
                  <a:close/>
                  <a:moveTo>
                    <a:pt x="51" y="78"/>
                  </a:moveTo>
                  <a:lnTo>
                    <a:pt x="55" y="67"/>
                  </a:lnTo>
                  <a:lnTo>
                    <a:pt x="51" y="78"/>
                  </a:lnTo>
                  <a:close/>
                  <a:moveTo>
                    <a:pt x="60" y="57"/>
                  </a:moveTo>
                  <a:lnTo>
                    <a:pt x="60" y="57"/>
                  </a:lnTo>
                  <a:lnTo>
                    <a:pt x="60" y="58"/>
                  </a:lnTo>
                  <a:lnTo>
                    <a:pt x="60" y="60"/>
                  </a:lnTo>
                  <a:lnTo>
                    <a:pt x="62" y="60"/>
                  </a:lnTo>
                  <a:lnTo>
                    <a:pt x="63" y="60"/>
                  </a:lnTo>
                  <a:lnTo>
                    <a:pt x="55" y="82"/>
                  </a:lnTo>
                  <a:lnTo>
                    <a:pt x="54" y="82"/>
                  </a:lnTo>
                  <a:lnTo>
                    <a:pt x="54" y="81"/>
                  </a:lnTo>
                  <a:lnTo>
                    <a:pt x="52" y="81"/>
                  </a:lnTo>
                  <a:lnTo>
                    <a:pt x="52" y="79"/>
                  </a:lnTo>
                  <a:lnTo>
                    <a:pt x="51" y="78"/>
                  </a:lnTo>
                  <a:lnTo>
                    <a:pt x="60" y="57"/>
                  </a:lnTo>
                  <a:close/>
                  <a:moveTo>
                    <a:pt x="63" y="60"/>
                  </a:moveTo>
                  <a:lnTo>
                    <a:pt x="65" y="60"/>
                  </a:lnTo>
                  <a:lnTo>
                    <a:pt x="66" y="60"/>
                  </a:lnTo>
                  <a:lnTo>
                    <a:pt x="68" y="60"/>
                  </a:lnTo>
                  <a:lnTo>
                    <a:pt x="60" y="82"/>
                  </a:lnTo>
                  <a:lnTo>
                    <a:pt x="58" y="82"/>
                  </a:lnTo>
                  <a:lnTo>
                    <a:pt x="57" y="82"/>
                  </a:lnTo>
                  <a:lnTo>
                    <a:pt x="55" y="82"/>
                  </a:lnTo>
                  <a:lnTo>
                    <a:pt x="63" y="60"/>
                  </a:lnTo>
                  <a:close/>
                  <a:moveTo>
                    <a:pt x="68" y="60"/>
                  </a:moveTo>
                  <a:lnTo>
                    <a:pt x="69" y="61"/>
                  </a:lnTo>
                  <a:lnTo>
                    <a:pt x="71" y="63"/>
                  </a:lnTo>
                  <a:lnTo>
                    <a:pt x="74" y="63"/>
                  </a:lnTo>
                  <a:lnTo>
                    <a:pt x="75" y="63"/>
                  </a:lnTo>
                  <a:lnTo>
                    <a:pt x="82" y="64"/>
                  </a:lnTo>
                  <a:lnTo>
                    <a:pt x="88" y="64"/>
                  </a:lnTo>
                  <a:lnTo>
                    <a:pt x="88" y="85"/>
                  </a:lnTo>
                  <a:lnTo>
                    <a:pt x="83" y="85"/>
                  </a:lnTo>
                  <a:lnTo>
                    <a:pt x="78" y="85"/>
                  </a:lnTo>
                  <a:lnTo>
                    <a:pt x="75" y="85"/>
                  </a:lnTo>
                  <a:lnTo>
                    <a:pt x="72" y="85"/>
                  </a:lnTo>
                  <a:lnTo>
                    <a:pt x="69" y="85"/>
                  </a:lnTo>
                  <a:lnTo>
                    <a:pt x="66" y="83"/>
                  </a:lnTo>
                  <a:lnTo>
                    <a:pt x="63" y="83"/>
                  </a:lnTo>
                  <a:lnTo>
                    <a:pt x="60" y="82"/>
                  </a:lnTo>
                  <a:lnTo>
                    <a:pt x="68" y="60"/>
                  </a:lnTo>
                  <a:close/>
                  <a:moveTo>
                    <a:pt x="88" y="85"/>
                  </a:moveTo>
                  <a:lnTo>
                    <a:pt x="88" y="75"/>
                  </a:lnTo>
                  <a:lnTo>
                    <a:pt x="88" y="85"/>
                  </a:lnTo>
                  <a:close/>
                  <a:moveTo>
                    <a:pt x="83" y="64"/>
                  </a:moveTo>
                  <a:lnTo>
                    <a:pt x="86" y="64"/>
                  </a:lnTo>
                  <a:lnTo>
                    <a:pt x="88" y="64"/>
                  </a:lnTo>
                  <a:lnTo>
                    <a:pt x="89" y="64"/>
                  </a:lnTo>
                  <a:lnTo>
                    <a:pt x="91" y="64"/>
                  </a:lnTo>
                  <a:lnTo>
                    <a:pt x="94" y="85"/>
                  </a:lnTo>
                  <a:lnTo>
                    <a:pt x="92" y="85"/>
                  </a:lnTo>
                  <a:lnTo>
                    <a:pt x="91" y="85"/>
                  </a:lnTo>
                  <a:lnTo>
                    <a:pt x="89" y="85"/>
                  </a:lnTo>
                  <a:lnTo>
                    <a:pt x="88" y="85"/>
                  </a:lnTo>
                  <a:lnTo>
                    <a:pt x="83" y="64"/>
                  </a:lnTo>
                  <a:close/>
                  <a:moveTo>
                    <a:pt x="91" y="64"/>
                  </a:moveTo>
                  <a:lnTo>
                    <a:pt x="92" y="64"/>
                  </a:lnTo>
                  <a:lnTo>
                    <a:pt x="94" y="63"/>
                  </a:lnTo>
                  <a:lnTo>
                    <a:pt x="95" y="61"/>
                  </a:lnTo>
                  <a:lnTo>
                    <a:pt x="97" y="61"/>
                  </a:lnTo>
                  <a:lnTo>
                    <a:pt x="98" y="61"/>
                  </a:lnTo>
                  <a:lnTo>
                    <a:pt x="98" y="60"/>
                  </a:lnTo>
                  <a:lnTo>
                    <a:pt x="106" y="85"/>
                  </a:lnTo>
                  <a:lnTo>
                    <a:pt x="94" y="85"/>
                  </a:lnTo>
                  <a:lnTo>
                    <a:pt x="91" y="64"/>
                  </a:lnTo>
                  <a:close/>
                  <a:moveTo>
                    <a:pt x="106" y="85"/>
                  </a:moveTo>
                  <a:lnTo>
                    <a:pt x="103" y="71"/>
                  </a:lnTo>
                  <a:lnTo>
                    <a:pt x="106" y="85"/>
                  </a:lnTo>
                  <a:close/>
                  <a:moveTo>
                    <a:pt x="98" y="60"/>
                  </a:moveTo>
                  <a:lnTo>
                    <a:pt x="111" y="60"/>
                  </a:lnTo>
                  <a:lnTo>
                    <a:pt x="114" y="82"/>
                  </a:lnTo>
                  <a:lnTo>
                    <a:pt x="106" y="85"/>
                  </a:lnTo>
                  <a:lnTo>
                    <a:pt x="98" y="60"/>
                  </a:lnTo>
                  <a:close/>
                  <a:moveTo>
                    <a:pt x="114" y="82"/>
                  </a:moveTo>
                  <a:lnTo>
                    <a:pt x="111" y="71"/>
                  </a:lnTo>
                  <a:lnTo>
                    <a:pt x="114" y="82"/>
                  </a:lnTo>
                  <a:close/>
                  <a:moveTo>
                    <a:pt x="111" y="60"/>
                  </a:moveTo>
                  <a:lnTo>
                    <a:pt x="118" y="57"/>
                  </a:lnTo>
                  <a:lnTo>
                    <a:pt x="126" y="82"/>
                  </a:lnTo>
                  <a:lnTo>
                    <a:pt x="114" y="82"/>
                  </a:lnTo>
                  <a:lnTo>
                    <a:pt x="111" y="60"/>
                  </a:lnTo>
                  <a:close/>
                  <a:moveTo>
                    <a:pt x="118" y="57"/>
                  </a:moveTo>
                  <a:lnTo>
                    <a:pt x="123" y="67"/>
                  </a:lnTo>
                  <a:lnTo>
                    <a:pt x="118" y="57"/>
                  </a:lnTo>
                  <a:close/>
                  <a:moveTo>
                    <a:pt x="118" y="57"/>
                  </a:moveTo>
                  <a:lnTo>
                    <a:pt x="126" y="82"/>
                  </a:lnTo>
                  <a:lnTo>
                    <a:pt x="118" y="57"/>
                  </a:lnTo>
                  <a:close/>
                  <a:moveTo>
                    <a:pt x="126" y="82"/>
                  </a:moveTo>
                  <a:lnTo>
                    <a:pt x="123" y="67"/>
                  </a:lnTo>
                  <a:lnTo>
                    <a:pt x="126" y="82"/>
                  </a:lnTo>
                  <a:close/>
                  <a:moveTo>
                    <a:pt x="118" y="57"/>
                  </a:moveTo>
                  <a:lnTo>
                    <a:pt x="154" y="49"/>
                  </a:lnTo>
                  <a:lnTo>
                    <a:pt x="162" y="75"/>
                  </a:lnTo>
                  <a:lnTo>
                    <a:pt x="126" y="82"/>
                  </a:lnTo>
                  <a:lnTo>
                    <a:pt x="118" y="57"/>
                  </a:lnTo>
                  <a:close/>
                  <a:moveTo>
                    <a:pt x="154" y="49"/>
                  </a:moveTo>
                  <a:lnTo>
                    <a:pt x="194" y="42"/>
                  </a:lnTo>
                  <a:lnTo>
                    <a:pt x="197" y="64"/>
                  </a:lnTo>
                  <a:lnTo>
                    <a:pt x="162" y="75"/>
                  </a:lnTo>
                  <a:lnTo>
                    <a:pt x="154" y="49"/>
                  </a:lnTo>
                  <a:close/>
                  <a:moveTo>
                    <a:pt x="194" y="42"/>
                  </a:moveTo>
                  <a:lnTo>
                    <a:pt x="219" y="36"/>
                  </a:lnTo>
                  <a:lnTo>
                    <a:pt x="243" y="32"/>
                  </a:lnTo>
                  <a:lnTo>
                    <a:pt x="269" y="27"/>
                  </a:lnTo>
                  <a:lnTo>
                    <a:pt x="294" y="22"/>
                  </a:lnTo>
                  <a:lnTo>
                    <a:pt x="320" y="17"/>
                  </a:lnTo>
                  <a:lnTo>
                    <a:pt x="345" y="13"/>
                  </a:lnTo>
                  <a:lnTo>
                    <a:pt x="356" y="10"/>
                  </a:lnTo>
                  <a:lnTo>
                    <a:pt x="368" y="7"/>
                  </a:lnTo>
                  <a:lnTo>
                    <a:pt x="379" y="6"/>
                  </a:lnTo>
                  <a:lnTo>
                    <a:pt x="391" y="3"/>
                  </a:lnTo>
                  <a:lnTo>
                    <a:pt x="394" y="25"/>
                  </a:lnTo>
                  <a:lnTo>
                    <a:pt x="383" y="27"/>
                  </a:lnTo>
                  <a:lnTo>
                    <a:pt x="373" y="29"/>
                  </a:lnTo>
                  <a:lnTo>
                    <a:pt x="362" y="32"/>
                  </a:lnTo>
                  <a:lnTo>
                    <a:pt x="349" y="35"/>
                  </a:lnTo>
                  <a:lnTo>
                    <a:pt x="337" y="38"/>
                  </a:lnTo>
                  <a:lnTo>
                    <a:pt x="325" y="40"/>
                  </a:lnTo>
                  <a:lnTo>
                    <a:pt x="313" y="43"/>
                  </a:lnTo>
                  <a:lnTo>
                    <a:pt x="300" y="46"/>
                  </a:lnTo>
                  <a:lnTo>
                    <a:pt x="274" y="50"/>
                  </a:lnTo>
                  <a:lnTo>
                    <a:pt x="248" y="56"/>
                  </a:lnTo>
                  <a:lnTo>
                    <a:pt x="223" y="60"/>
                  </a:lnTo>
                  <a:lnTo>
                    <a:pt x="197" y="64"/>
                  </a:lnTo>
                  <a:lnTo>
                    <a:pt x="194" y="42"/>
                  </a:lnTo>
                  <a:close/>
                  <a:moveTo>
                    <a:pt x="391" y="3"/>
                  </a:moveTo>
                  <a:lnTo>
                    <a:pt x="394" y="3"/>
                  </a:lnTo>
                  <a:lnTo>
                    <a:pt x="396" y="3"/>
                  </a:lnTo>
                  <a:lnTo>
                    <a:pt x="397" y="3"/>
                  </a:lnTo>
                  <a:lnTo>
                    <a:pt x="399" y="2"/>
                  </a:lnTo>
                  <a:lnTo>
                    <a:pt x="400" y="2"/>
                  </a:lnTo>
                  <a:lnTo>
                    <a:pt x="402" y="0"/>
                  </a:lnTo>
                  <a:lnTo>
                    <a:pt x="411" y="25"/>
                  </a:lnTo>
                  <a:lnTo>
                    <a:pt x="408" y="25"/>
                  </a:lnTo>
                  <a:lnTo>
                    <a:pt x="405" y="25"/>
                  </a:lnTo>
                  <a:lnTo>
                    <a:pt x="403" y="25"/>
                  </a:lnTo>
                  <a:lnTo>
                    <a:pt x="400" y="25"/>
                  </a:lnTo>
                  <a:lnTo>
                    <a:pt x="397" y="25"/>
                  </a:lnTo>
                  <a:lnTo>
                    <a:pt x="394" y="25"/>
                  </a:lnTo>
                  <a:lnTo>
                    <a:pt x="391" y="3"/>
                  </a:lnTo>
                  <a:close/>
                  <a:moveTo>
                    <a:pt x="402" y="0"/>
                  </a:moveTo>
                  <a:lnTo>
                    <a:pt x="405" y="0"/>
                  </a:lnTo>
                  <a:lnTo>
                    <a:pt x="408" y="0"/>
                  </a:lnTo>
                  <a:lnTo>
                    <a:pt x="410" y="0"/>
                  </a:lnTo>
                  <a:lnTo>
                    <a:pt x="411" y="0"/>
                  </a:lnTo>
                  <a:lnTo>
                    <a:pt x="416" y="0"/>
                  </a:lnTo>
                  <a:lnTo>
                    <a:pt x="419" y="0"/>
                  </a:lnTo>
                  <a:lnTo>
                    <a:pt x="422" y="21"/>
                  </a:lnTo>
                  <a:lnTo>
                    <a:pt x="419" y="21"/>
                  </a:lnTo>
                  <a:lnTo>
                    <a:pt x="416" y="22"/>
                  </a:lnTo>
                  <a:lnTo>
                    <a:pt x="414" y="22"/>
                  </a:lnTo>
                  <a:lnTo>
                    <a:pt x="413" y="22"/>
                  </a:lnTo>
                  <a:lnTo>
                    <a:pt x="413" y="24"/>
                  </a:lnTo>
                  <a:lnTo>
                    <a:pt x="411" y="25"/>
                  </a:lnTo>
                  <a:lnTo>
                    <a:pt x="402" y="0"/>
                  </a:lnTo>
                  <a:close/>
                  <a:moveTo>
                    <a:pt x="419" y="0"/>
                  </a:moveTo>
                  <a:lnTo>
                    <a:pt x="422" y="0"/>
                  </a:lnTo>
                  <a:lnTo>
                    <a:pt x="422" y="10"/>
                  </a:lnTo>
                  <a:lnTo>
                    <a:pt x="419" y="0"/>
                  </a:lnTo>
                  <a:close/>
                  <a:moveTo>
                    <a:pt x="422" y="0"/>
                  </a:moveTo>
                  <a:lnTo>
                    <a:pt x="422" y="21"/>
                  </a:lnTo>
                  <a:lnTo>
                    <a:pt x="419" y="21"/>
                  </a:lnTo>
                  <a:lnTo>
                    <a:pt x="422" y="0"/>
                  </a:lnTo>
                  <a:close/>
                  <a:moveTo>
                    <a:pt x="422" y="0"/>
                  </a:moveTo>
                  <a:lnTo>
                    <a:pt x="422" y="10"/>
                  </a:lnTo>
                  <a:lnTo>
                    <a:pt x="422" y="0"/>
                  </a:lnTo>
                  <a:close/>
                  <a:moveTo>
                    <a:pt x="422" y="0"/>
                  </a:moveTo>
                  <a:lnTo>
                    <a:pt x="423" y="0"/>
                  </a:lnTo>
                  <a:lnTo>
                    <a:pt x="425" y="0"/>
                  </a:lnTo>
                  <a:lnTo>
                    <a:pt x="426" y="0"/>
                  </a:lnTo>
                  <a:lnTo>
                    <a:pt x="422" y="21"/>
                  </a:lnTo>
                  <a:lnTo>
                    <a:pt x="422" y="0"/>
                  </a:lnTo>
                  <a:close/>
                  <a:moveTo>
                    <a:pt x="426" y="0"/>
                  </a:moveTo>
                  <a:lnTo>
                    <a:pt x="426" y="0"/>
                  </a:lnTo>
                  <a:lnTo>
                    <a:pt x="428" y="0"/>
                  </a:lnTo>
                  <a:lnTo>
                    <a:pt x="430" y="0"/>
                  </a:lnTo>
                  <a:lnTo>
                    <a:pt x="426" y="21"/>
                  </a:lnTo>
                  <a:lnTo>
                    <a:pt x="425" y="21"/>
                  </a:lnTo>
                  <a:lnTo>
                    <a:pt x="423" y="21"/>
                  </a:lnTo>
                  <a:lnTo>
                    <a:pt x="422" y="21"/>
                  </a:lnTo>
                  <a:lnTo>
                    <a:pt x="426" y="0"/>
                  </a:lnTo>
                  <a:close/>
                  <a:moveTo>
                    <a:pt x="430" y="0"/>
                  </a:moveTo>
                  <a:lnTo>
                    <a:pt x="433" y="0"/>
                  </a:lnTo>
                  <a:lnTo>
                    <a:pt x="434" y="0"/>
                  </a:lnTo>
                  <a:lnTo>
                    <a:pt x="437" y="0"/>
                  </a:lnTo>
                  <a:lnTo>
                    <a:pt x="440" y="0"/>
                  </a:lnTo>
                  <a:lnTo>
                    <a:pt x="442" y="2"/>
                  </a:lnTo>
                  <a:lnTo>
                    <a:pt x="443" y="2"/>
                  </a:lnTo>
                  <a:lnTo>
                    <a:pt x="445" y="3"/>
                  </a:lnTo>
                  <a:lnTo>
                    <a:pt x="442" y="25"/>
                  </a:lnTo>
                  <a:lnTo>
                    <a:pt x="440" y="25"/>
                  </a:lnTo>
                  <a:lnTo>
                    <a:pt x="439" y="24"/>
                  </a:lnTo>
                  <a:lnTo>
                    <a:pt x="436" y="24"/>
                  </a:lnTo>
                  <a:lnTo>
                    <a:pt x="434" y="22"/>
                  </a:lnTo>
                  <a:lnTo>
                    <a:pt x="431" y="22"/>
                  </a:lnTo>
                  <a:lnTo>
                    <a:pt x="430" y="21"/>
                  </a:lnTo>
                  <a:lnTo>
                    <a:pt x="426" y="21"/>
                  </a:lnTo>
                  <a:lnTo>
                    <a:pt x="430" y="0"/>
                  </a:lnTo>
                  <a:close/>
                  <a:moveTo>
                    <a:pt x="445" y="3"/>
                  </a:moveTo>
                  <a:lnTo>
                    <a:pt x="450" y="3"/>
                  </a:lnTo>
                  <a:lnTo>
                    <a:pt x="445" y="14"/>
                  </a:lnTo>
                  <a:lnTo>
                    <a:pt x="445" y="3"/>
                  </a:lnTo>
                  <a:close/>
                  <a:moveTo>
                    <a:pt x="450" y="3"/>
                  </a:moveTo>
                  <a:lnTo>
                    <a:pt x="450" y="3"/>
                  </a:lnTo>
                  <a:lnTo>
                    <a:pt x="451" y="3"/>
                  </a:lnTo>
                  <a:lnTo>
                    <a:pt x="453" y="3"/>
                  </a:lnTo>
                  <a:lnTo>
                    <a:pt x="454" y="3"/>
                  </a:lnTo>
                  <a:lnTo>
                    <a:pt x="457" y="3"/>
                  </a:lnTo>
                  <a:lnTo>
                    <a:pt x="450" y="28"/>
                  </a:lnTo>
                  <a:lnTo>
                    <a:pt x="450" y="27"/>
                  </a:lnTo>
                  <a:lnTo>
                    <a:pt x="448" y="27"/>
                  </a:lnTo>
                  <a:lnTo>
                    <a:pt x="448" y="25"/>
                  </a:lnTo>
                  <a:lnTo>
                    <a:pt x="446" y="25"/>
                  </a:lnTo>
                  <a:lnTo>
                    <a:pt x="445" y="25"/>
                  </a:lnTo>
                  <a:lnTo>
                    <a:pt x="442" y="25"/>
                  </a:lnTo>
                  <a:lnTo>
                    <a:pt x="450" y="3"/>
                  </a:lnTo>
                  <a:close/>
                  <a:moveTo>
                    <a:pt x="457" y="3"/>
                  </a:moveTo>
                  <a:lnTo>
                    <a:pt x="459" y="4"/>
                  </a:lnTo>
                  <a:lnTo>
                    <a:pt x="460" y="6"/>
                  </a:lnTo>
                  <a:lnTo>
                    <a:pt x="462" y="6"/>
                  </a:lnTo>
                  <a:lnTo>
                    <a:pt x="463" y="7"/>
                  </a:lnTo>
                  <a:lnTo>
                    <a:pt x="467" y="7"/>
                  </a:lnTo>
                  <a:lnTo>
                    <a:pt x="470" y="7"/>
                  </a:lnTo>
                  <a:lnTo>
                    <a:pt x="462" y="28"/>
                  </a:lnTo>
                  <a:lnTo>
                    <a:pt x="450" y="28"/>
                  </a:lnTo>
                  <a:lnTo>
                    <a:pt x="457" y="3"/>
                  </a:lnTo>
                  <a:close/>
                  <a:moveTo>
                    <a:pt x="470" y="7"/>
                  </a:moveTo>
                  <a:lnTo>
                    <a:pt x="465" y="18"/>
                  </a:lnTo>
                  <a:lnTo>
                    <a:pt x="470" y="7"/>
                  </a:lnTo>
                  <a:close/>
                  <a:moveTo>
                    <a:pt x="470" y="7"/>
                  </a:moveTo>
                  <a:lnTo>
                    <a:pt x="471" y="7"/>
                  </a:lnTo>
                  <a:lnTo>
                    <a:pt x="473" y="8"/>
                  </a:lnTo>
                  <a:lnTo>
                    <a:pt x="474" y="10"/>
                  </a:lnTo>
                  <a:lnTo>
                    <a:pt x="476" y="10"/>
                  </a:lnTo>
                  <a:lnTo>
                    <a:pt x="477" y="10"/>
                  </a:lnTo>
                  <a:lnTo>
                    <a:pt x="470" y="31"/>
                  </a:lnTo>
                  <a:lnTo>
                    <a:pt x="468" y="31"/>
                  </a:lnTo>
                  <a:lnTo>
                    <a:pt x="467" y="31"/>
                  </a:lnTo>
                  <a:lnTo>
                    <a:pt x="465" y="31"/>
                  </a:lnTo>
                  <a:lnTo>
                    <a:pt x="463" y="29"/>
                  </a:lnTo>
                  <a:lnTo>
                    <a:pt x="462" y="28"/>
                  </a:lnTo>
                  <a:lnTo>
                    <a:pt x="470" y="7"/>
                  </a:lnTo>
                  <a:close/>
                  <a:moveTo>
                    <a:pt x="477" y="10"/>
                  </a:moveTo>
                  <a:lnTo>
                    <a:pt x="479" y="10"/>
                  </a:lnTo>
                  <a:lnTo>
                    <a:pt x="480" y="10"/>
                  </a:lnTo>
                  <a:lnTo>
                    <a:pt x="482" y="11"/>
                  </a:lnTo>
                  <a:lnTo>
                    <a:pt x="483" y="13"/>
                  </a:lnTo>
                  <a:lnTo>
                    <a:pt x="485" y="14"/>
                  </a:lnTo>
                  <a:lnTo>
                    <a:pt x="477" y="35"/>
                  </a:lnTo>
                  <a:lnTo>
                    <a:pt x="476" y="35"/>
                  </a:lnTo>
                  <a:lnTo>
                    <a:pt x="474" y="35"/>
                  </a:lnTo>
                  <a:lnTo>
                    <a:pt x="473" y="33"/>
                  </a:lnTo>
                  <a:lnTo>
                    <a:pt x="471" y="32"/>
                  </a:lnTo>
                  <a:lnTo>
                    <a:pt x="470" y="31"/>
                  </a:lnTo>
                  <a:lnTo>
                    <a:pt x="477" y="10"/>
                  </a:lnTo>
                  <a:close/>
                  <a:moveTo>
                    <a:pt x="485" y="14"/>
                  </a:moveTo>
                  <a:lnTo>
                    <a:pt x="482" y="25"/>
                  </a:lnTo>
                  <a:lnTo>
                    <a:pt x="485" y="14"/>
                  </a:lnTo>
                  <a:close/>
                  <a:moveTo>
                    <a:pt x="485" y="14"/>
                  </a:moveTo>
                  <a:lnTo>
                    <a:pt x="488" y="15"/>
                  </a:lnTo>
                  <a:lnTo>
                    <a:pt x="491" y="17"/>
                  </a:lnTo>
                  <a:lnTo>
                    <a:pt x="493" y="17"/>
                  </a:lnTo>
                  <a:lnTo>
                    <a:pt x="494" y="17"/>
                  </a:lnTo>
                  <a:lnTo>
                    <a:pt x="496" y="17"/>
                  </a:lnTo>
                  <a:lnTo>
                    <a:pt x="496" y="18"/>
                  </a:lnTo>
                  <a:lnTo>
                    <a:pt x="497" y="18"/>
                  </a:lnTo>
                  <a:lnTo>
                    <a:pt x="490" y="39"/>
                  </a:lnTo>
                  <a:lnTo>
                    <a:pt x="488" y="39"/>
                  </a:lnTo>
                  <a:lnTo>
                    <a:pt x="487" y="38"/>
                  </a:lnTo>
                  <a:lnTo>
                    <a:pt x="483" y="38"/>
                  </a:lnTo>
                  <a:lnTo>
                    <a:pt x="480" y="38"/>
                  </a:lnTo>
                  <a:lnTo>
                    <a:pt x="477" y="36"/>
                  </a:lnTo>
                  <a:lnTo>
                    <a:pt x="473" y="35"/>
                  </a:lnTo>
                  <a:lnTo>
                    <a:pt x="485" y="14"/>
                  </a:lnTo>
                  <a:close/>
                  <a:moveTo>
                    <a:pt x="497" y="18"/>
                  </a:moveTo>
                  <a:lnTo>
                    <a:pt x="505" y="21"/>
                  </a:lnTo>
                  <a:lnTo>
                    <a:pt x="505" y="28"/>
                  </a:lnTo>
                  <a:lnTo>
                    <a:pt x="493" y="28"/>
                  </a:lnTo>
                  <a:lnTo>
                    <a:pt x="497" y="18"/>
                  </a:lnTo>
                  <a:close/>
                  <a:moveTo>
                    <a:pt x="505" y="28"/>
                  </a:moveTo>
                  <a:lnTo>
                    <a:pt x="505" y="39"/>
                  </a:lnTo>
                  <a:lnTo>
                    <a:pt x="482" y="39"/>
                  </a:lnTo>
                  <a:lnTo>
                    <a:pt x="482" y="28"/>
                  </a:lnTo>
                  <a:lnTo>
                    <a:pt x="505" y="28"/>
                  </a:lnTo>
                  <a:close/>
                  <a:moveTo>
                    <a:pt x="505" y="39"/>
                  </a:moveTo>
                  <a:lnTo>
                    <a:pt x="505" y="64"/>
                  </a:lnTo>
                  <a:lnTo>
                    <a:pt x="482" y="64"/>
                  </a:lnTo>
                  <a:lnTo>
                    <a:pt x="482" y="39"/>
                  </a:lnTo>
                  <a:lnTo>
                    <a:pt x="505" y="39"/>
                  </a:lnTo>
                  <a:close/>
                  <a:moveTo>
                    <a:pt x="505" y="64"/>
                  </a:moveTo>
                  <a:lnTo>
                    <a:pt x="505" y="93"/>
                  </a:lnTo>
                  <a:lnTo>
                    <a:pt x="482" y="93"/>
                  </a:lnTo>
                  <a:lnTo>
                    <a:pt x="482" y="64"/>
                  </a:lnTo>
                  <a:lnTo>
                    <a:pt x="505" y="64"/>
                  </a:lnTo>
                  <a:close/>
                  <a:moveTo>
                    <a:pt x="505" y="93"/>
                  </a:moveTo>
                  <a:lnTo>
                    <a:pt x="505" y="121"/>
                  </a:lnTo>
                  <a:lnTo>
                    <a:pt x="482" y="121"/>
                  </a:lnTo>
                  <a:lnTo>
                    <a:pt x="482" y="93"/>
                  </a:lnTo>
                  <a:lnTo>
                    <a:pt x="505" y="93"/>
                  </a:lnTo>
                  <a:close/>
                  <a:moveTo>
                    <a:pt x="505" y="121"/>
                  </a:moveTo>
                  <a:lnTo>
                    <a:pt x="505" y="146"/>
                  </a:lnTo>
                  <a:lnTo>
                    <a:pt x="482" y="146"/>
                  </a:lnTo>
                  <a:lnTo>
                    <a:pt x="482" y="121"/>
                  </a:lnTo>
                  <a:lnTo>
                    <a:pt x="505" y="121"/>
                  </a:lnTo>
                  <a:close/>
                  <a:moveTo>
                    <a:pt x="505" y="146"/>
                  </a:moveTo>
                  <a:lnTo>
                    <a:pt x="505" y="156"/>
                  </a:lnTo>
                  <a:lnTo>
                    <a:pt x="482" y="156"/>
                  </a:lnTo>
                  <a:lnTo>
                    <a:pt x="482" y="146"/>
                  </a:lnTo>
                  <a:lnTo>
                    <a:pt x="505" y="146"/>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8" name="Freeform 9"/>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w 481"/>
                <a:gd name="T115" fmla="*/ 1 h 198"/>
                <a:gd name="T116" fmla="*/ 0 w 481"/>
                <a:gd name="T117" fmla="*/ 1 h 198"/>
                <a:gd name="T118" fmla="*/ 0 w 481"/>
                <a:gd name="T119" fmla="*/ 1 h 198"/>
                <a:gd name="T120" fmla="*/ 0 w 481"/>
                <a:gd name="T121" fmla="*/ 1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1"/>
                <a:gd name="T184" fmla="*/ 0 h 198"/>
                <a:gd name="T185" fmla="*/ 481 w 481"/>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1" h="198">
                  <a:moveTo>
                    <a:pt x="481" y="146"/>
                  </a:moveTo>
                  <a:lnTo>
                    <a:pt x="481" y="144"/>
                  </a:lnTo>
                  <a:lnTo>
                    <a:pt x="479" y="144"/>
                  </a:lnTo>
                  <a:lnTo>
                    <a:pt x="478" y="143"/>
                  </a:lnTo>
                  <a:lnTo>
                    <a:pt x="476" y="143"/>
                  </a:lnTo>
                  <a:lnTo>
                    <a:pt x="473" y="142"/>
                  </a:lnTo>
                  <a:lnTo>
                    <a:pt x="470" y="140"/>
                  </a:lnTo>
                  <a:lnTo>
                    <a:pt x="465" y="139"/>
                  </a:lnTo>
                  <a:lnTo>
                    <a:pt x="464" y="139"/>
                  </a:lnTo>
                  <a:lnTo>
                    <a:pt x="462" y="137"/>
                  </a:lnTo>
                  <a:lnTo>
                    <a:pt x="458" y="136"/>
                  </a:lnTo>
                  <a:lnTo>
                    <a:pt x="453" y="136"/>
                  </a:lnTo>
                  <a:lnTo>
                    <a:pt x="451" y="136"/>
                  </a:lnTo>
                  <a:lnTo>
                    <a:pt x="450" y="136"/>
                  </a:lnTo>
                  <a:lnTo>
                    <a:pt x="447" y="135"/>
                  </a:lnTo>
                  <a:lnTo>
                    <a:pt x="444" y="133"/>
                  </a:lnTo>
                  <a:lnTo>
                    <a:pt x="438" y="132"/>
                  </a:lnTo>
                  <a:lnTo>
                    <a:pt x="431" y="130"/>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7"/>
                  </a:lnTo>
                  <a:lnTo>
                    <a:pt x="251" y="161"/>
                  </a:lnTo>
                  <a:lnTo>
                    <a:pt x="213" y="168"/>
                  </a:lnTo>
                  <a:lnTo>
                    <a:pt x="194" y="172"/>
                  </a:lnTo>
                  <a:lnTo>
                    <a:pt x="174" y="176"/>
                  </a:lnTo>
                  <a:lnTo>
                    <a:pt x="156" y="180"/>
                  </a:lnTo>
                  <a:lnTo>
                    <a:pt x="139" y="183"/>
                  </a:lnTo>
                  <a:lnTo>
                    <a:pt x="130" y="185"/>
                  </a:lnTo>
                  <a:lnTo>
                    <a:pt x="122" y="187"/>
                  </a:lnTo>
                  <a:lnTo>
                    <a:pt x="113" y="189"/>
                  </a:lnTo>
                  <a:lnTo>
                    <a:pt x="105" y="190"/>
                  </a:lnTo>
                  <a:lnTo>
                    <a:pt x="97" y="192"/>
                  </a:lnTo>
                  <a:lnTo>
                    <a:pt x="90" y="193"/>
                  </a:lnTo>
                  <a:lnTo>
                    <a:pt x="82" y="194"/>
                  </a:lnTo>
                  <a:lnTo>
                    <a:pt x="76" y="196"/>
                  </a:lnTo>
                  <a:lnTo>
                    <a:pt x="71" y="197"/>
                  </a:lnTo>
                  <a:lnTo>
                    <a:pt x="66" y="198"/>
                  </a:lnTo>
                  <a:lnTo>
                    <a:pt x="62" y="198"/>
                  </a:lnTo>
                  <a:lnTo>
                    <a:pt x="57" y="198"/>
                  </a:lnTo>
                  <a:lnTo>
                    <a:pt x="54" y="198"/>
                  </a:lnTo>
                  <a:lnTo>
                    <a:pt x="50" y="198"/>
                  </a:lnTo>
                  <a:lnTo>
                    <a:pt x="46" y="198"/>
                  </a:lnTo>
                  <a:lnTo>
                    <a:pt x="43" y="198"/>
                  </a:lnTo>
                  <a:lnTo>
                    <a:pt x="40" y="198"/>
                  </a:lnTo>
                  <a:lnTo>
                    <a:pt x="37" y="198"/>
                  </a:lnTo>
                  <a:lnTo>
                    <a:pt x="34" y="198"/>
                  </a:lnTo>
                  <a:lnTo>
                    <a:pt x="31" y="197"/>
                  </a:lnTo>
                  <a:lnTo>
                    <a:pt x="25" y="194"/>
                  </a:lnTo>
                  <a:lnTo>
                    <a:pt x="20" y="193"/>
                  </a:lnTo>
                  <a:lnTo>
                    <a:pt x="16" y="190"/>
                  </a:lnTo>
                  <a:lnTo>
                    <a:pt x="13" y="187"/>
                  </a:lnTo>
                  <a:lnTo>
                    <a:pt x="9" y="186"/>
                  </a:lnTo>
                  <a:lnTo>
                    <a:pt x="8" y="185"/>
                  </a:lnTo>
                  <a:lnTo>
                    <a:pt x="6"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6"/>
                  </a:lnTo>
                  <a:lnTo>
                    <a:pt x="0" y="123"/>
                  </a:lnTo>
                  <a:lnTo>
                    <a:pt x="0" y="119"/>
                  </a:lnTo>
                  <a:lnTo>
                    <a:pt x="0" y="115"/>
                  </a:lnTo>
                  <a:lnTo>
                    <a:pt x="0" y="112"/>
                  </a:lnTo>
                  <a:lnTo>
                    <a:pt x="0" y="111"/>
                  </a:lnTo>
                  <a:lnTo>
                    <a:pt x="0" y="108"/>
                  </a:lnTo>
                  <a:lnTo>
                    <a:pt x="0" y="107"/>
                  </a:lnTo>
                  <a:lnTo>
                    <a:pt x="0" y="103"/>
                  </a:lnTo>
                  <a:lnTo>
                    <a:pt x="0" y="100"/>
                  </a:lnTo>
                  <a:lnTo>
                    <a:pt x="0" y="97"/>
                  </a:lnTo>
                  <a:lnTo>
                    <a:pt x="0" y="96"/>
                  </a:lnTo>
                  <a:lnTo>
                    <a:pt x="0" y="93"/>
                  </a:lnTo>
                  <a:lnTo>
                    <a:pt x="0" y="90"/>
                  </a:lnTo>
                  <a:lnTo>
                    <a:pt x="0" y="89"/>
                  </a:lnTo>
                  <a:lnTo>
                    <a:pt x="0" y="86"/>
                  </a:lnTo>
                  <a:lnTo>
                    <a:pt x="0" y="85"/>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4"/>
                  </a:lnTo>
                  <a:lnTo>
                    <a:pt x="85" y="64"/>
                  </a:lnTo>
                  <a:lnTo>
                    <a:pt x="86" y="62"/>
                  </a:lnTo>
                  <a:lnTo>
                    <a:pt x="90" y="62"/>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26"/>
                  </a:lnTo>
                  <a:lnTo>
                    <a:pt x="481" y="29"/>
                  </a:lnTo>
                  <a:lnTo>
                    <a:pt x="481" y="32"/>
                  </a:lnTo>
                  <a:lnTo>
                    <a:pt x="481" y="35"/>
                  </a:lnTo>
                  <a:lnTo>
                    <a:pt x="481" y="39"/>
                  </a:lnTo>
                  <a:lnTo>
                    <a:pt x="481" y="41"/>
                  </a:lnTo>
                  <a:lnTo>
                    <a:pt x="481" y="50"/>
                  </a:lnTo>
                  <a:lnTo>
                    <a:pt x="481" y="53"/>
                  </a:lnTo>
                  <a:lnTo>
                    <a:pt x="481" y="54"/>
                  </a:lnTo>
                  <a:lnTo>
                    <a:pt x="481" y="58"/>
                  </a:lnTo>
                  <a:lnTo>
                    <a:pt x="481" y="62"/>
                  </a:lnTo>
                  <a:lnTo>
                    <a:pt x="481" y="65"/>
                  </a:lnTo>
                  <a:lnTo>
                    <a:pt x="481" y="68"/>
                  </a:lnTo>
                  <a:lnTo>
                    <a:pt x="481" y="71"/>
                  </a:lnTo>
                  <a:lnTo>
                    <a:pt x="481" y="73"/>
                  </a:lnTo>
                  <a:lnTo>
                    <a:pt x="481" y="75"/>
                  </a:lnTo>
                  <a:lnTo>
                    <a:pt x="481" y="76"/>
                  </a:lnTo>
                  <a:lnTo>
                    <a:pt x="481" y="79"/>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lnTo>
                    <a:pt x="481" y="143"/>
                  </a:lnTo>
                  <a:lnTo>
                    <a:pt x="481" y="144"/>
                  </a:lnTo>
                  <a:lnTo>
                    <a:pt x="481" y="14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09" name="Freeform 10"/>
            <p:cNvSpPr>
              <a:spLocks noEditPoints="1"/>
            </p:cNvSpPr>
            <p:nvPr/>
          </p:nvSpPr>
          <p:spPr bwMode="auto">
            <a:xfrm>
              <a:off x="2982" y="754"/>
              <a:ext cx="253" cy="112"/>
            </a:xfrm>
            <a:custGeom>
              <a:avLst/>
              <a:gdLst>
                <a:gd name="T0" fmla="*/ 1 w 505"/>
                <a:gd name="T1" fmla="*/ 0 h 223"/>
                <a:gd name="T2" fmla="*/ 1 w 505"/>
                <a:gd name="T3" fmla="*/ 0 h 223"/>
                <a:gd name="T4" fmla="*/ 1 w 505"/>
                <a:gd name="T5" fmla="*/ 0 h 223"/>
                <a:gd name="T6" fmla="*/ 1 w 505"/>
                <a:gd name="T7" fmla="*/ 0 h 223"/>
                <a:gd name="T8" fmla="*/ 1 w 505"/>
                <a:gd name="T9" fmla="*/ 0 h 223"/>
                <a:gd name="T10" fmla="*/ 1 w 505"/>
                <a:gd name="T11" fmla="*/ 0 h 223"/>
                <a:gd name="T12" fmla="*/ 1 w 505"/>
                <a:gd name="T13" fmla="*/ 0 h 223"/>
                <a:gd name="T14" fmla="*/ 1 w 505"/>
                <a:gd name="T15" fmla="*/ 0 h 223"/>
                <a:gd name="T16" fmla="*/ 1 w 505"/>
                <a:gd name="T17" fmla="*/ 0 h 223"/>
                <a:gd name="T18" fmla="*/ 1 w 505"/>
                <a:gd name="T19" fmla="*/ 0 h 223"/>
                <a:gd name="T20" fmla="*/ 1 w 505"/>
                <a:gd name="T21" fmla="*/ 0 h 223"/>
                <a:gd name="T22" fmla="*/ 1 w 505"/>
                <a:gd name="T23" fmla="*/ 0 h 223"/>
                <a:gd name="T24" fmla="*/ 1 w 505"/>
                <a:gd name="T25" fmla="*/ 0 h 223"/>
                <a:gd name="T26" fmla="*/ 1 w 505"/>
                <a:gd name="T27" fmla="*/ 0 h 223"/>
                <a:gd name="T28" fmla="*/ 1 w 505"/>
                <a:gd name="T29" fmla="*/ 0 h 223"/>
                <a:gd name="T30" fmla="*/ 1 w 505"/>
                <a:gd name="T31" fmla="*/ 0 h 223"/>
                <a:gd name="T32" fmla="*/ 1 w 505"/>
                <a:gd name="T33" fmla="*/ 0 h 223"/>
                <a:gd name="T34" fmla="*/ 1 w 505"/>
                <a:gd name="T35" fmla="*/ 0 h 223"/>
                <a:gd name="T36" fmla="*/ 1 w 505"/>
                <a:gd name="T37" fmla="*/ 0 h 223"/>
                <a:gd name="T38" fmla="*/ 1 w 505"/>
                <a:gd name="T39" fmla="*/ 0 h 223"/>
                <a:gd name="T40" fmla="*/ 0 w 505"/>
                <a:gd name="T41" fmla="*/ 0 h 223"/>
                <a:gd name="T42" fmla="*/ 0 w 505"/>
                <a:gd name="T43" fmla="*/ 0 h 223"/>
                <a:gd name="T44" fmla="*/ 1 w 505"/>
                <a:gd name="T45" fmla="*/ 0 h 223"/>
                <a:gd name="T46" fmla="*/ 0 w 505"/>
                <a:gd name="T47" fmla="*/ 0 h 223"/>
                <a:gd name="T48" fmla="*/ 1 w 505"/>
                <a:gd name="T49" fmla="*/ 0 h 223"/>
                <a:gd name="T50" fmla="*/ 0 w 505"/>
                <a:gd name="T51" fmla="*/ 0 h 223"/>
                <a:gd name="T52" fmla="*/ 0 w 505"/>
                <a:gd name="T53" fmla="*/ 0 h 223"/>
                <a:gd name="T54" fmla="*/ 1 w 505"/>
                <a:gd name="T55" fmla="*/ 0 h 223"/>
                <a:gd name="T56" fmla="*/ 0 w 505"/>
                <a:gd name="T57" fmla="*/ 0 h 223"/>
                <a:gd name="T58" fmla="*/ 0 w 505"/>
                <a:gd name="T59" fmla="*/ 0 h 223"/>
                <a:gd name="T60" fmla="*/ 1 w 505"/>
                <a:gd name="T61" fmla="*/ 0 h 223"/>
                <a:gd name="T62" fmla="*/ 1 w 505"/>
                <a:gd name="T63" fmla="*/ 0 h 223"/>
                <a:gd name="T64" fmla="*/ 1 w 505"/>
                <a:gd name="T65" fmla="*/ 0 h 223"/>
                <a:gd name="T66" fmla="*/ 0 w 505"/>
                <a:gd name="T67" fmla="*/ 0 h 223"/>
                <a:gd name="T68" fmla="*/ 1 w 505"/>
                <a:gd name="T69" fmla="*/ 0 h 223"/>
                <a:gd name="T70" fmla="*/ 1 w 505"/>
                <a:gd name="T71" fmla="*/ 0 h 223"/>
                <a:gd name="T72" fmla="*/ 1 w 505"/>
                <a:gd name="T73" fmla="*/ 0 h 223"/>
                <a:gd name="T74" fmla="*/ 1 w 505"/>
                <a:gd name="T75" fmla="*/ 0 h 223"/>
                <a:gd name="T76" fmla="*/ 1 w 505"/>
                <a:gd name="T77" fmla="*/ 0 h 223"/>
                <a:gd name="T78" fmla="*/ 1 w 505"/>
                <a:gd name="T79" fmla="*/ 0 h 223"/>
                <a:gd name="T80" fmla="*/ 1 w 505"/>
                <a:gd name="T81" fmla="*/ 0 h 223"/>
                <a:gd name="T82" fmla="*/ 1 w 505"/>
                <a:gd name="T83" fmla="*/ 0 h 223"/>
                <a:gd name="T84" fmla="*/ 1 w 505"/>
                <a:gd name="T85" fmla="*/ 0 h 223"/>
                <a:gd name="T86" fmla="*/ 1 w 505"/>
                <a:gd name="T87" fmla="*/ 0 h 223"/>
                <a:gd name="T88" fmla="*/ 1 w 505"/>
                <a:gd name="T89" fmla="*/ 0 h 223"/>
                <a:gd name="T90" fmla="*/ 1 w 505"/>
                <a:gd name="T91" fmla="*/ 0 h 223"/>
                <a:gd name="T92" fmla="*/ 1 w 505"/>
                <a:gd name="T93" fmla="*/ 0 h 223"/>
                <a:gd name="T94" fmla="*/ 1 w 505"/>
                <a:gd name="T95" fmla="*/ 0 h 223"/>
                <a:gd name="T96" fmla="*/ 1 w 505"/>
                <a:gd name="T97" fmla="*/ 0 h 223"/>
                <a:gd name="T98" fmla="*/ 1 w 505"/>
                <a:gd name="T99" fmla="*/ 0 h 223"/>
                <a:gd name="T100" fmla="*/ 1 w 505"/>
                <a:gd name="T101" fmla="*/ 0 h 223"/>
                <a:gd name="T102" fmla="*/ 1 w 505"/>
                <a:gd name="T103" fmla="*/ 0 h 223"/>
                <a:gd name="T104" fmla="*/ 1 w 505"/>
                <a:gd name="T105" fmla="*/ 0 h 223"/>
                <a:gd name="T106" fmla="*/ 1 w 505"/>
                <a:gd name="T107" fmla="*/ 0 h 223"/>
                <a:gd name="T108" fmla="*/ 1 w 505"/>
                <a:gd name="T109" fmla="*/ 0 h 223"/>
                <a:gd name="T110" fmla="*/ 1 w 505"/>
                <a:gd name="T111" fmla="*/ 0 h 223"/>
                <a:gd name="T112" fmla="*/ 1 w 505"/>
                <a:gd name="T113" fmla="*/ 0 h 223"/>
                <a:gd name="T114" fmla="*/ 1 w 505"/>
                <a:gd name="T115" fmla="*/ 0 h 223"/>
                <a:gd name="T116" fmla="*/ 1 w 505"/>
                <a:gd name="T117" fmla="*/ 0 h 223"/>
                <a:gd name="T118" fmla="*/ 1 w 505"/>
                <a:gd name="T119" fmla="*/ 0 h 2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5"/>
                <a:gd name="T181" fmla="*/ 0 h 223"/>
                <a:gd name="T182" fmla="*/ 505 w 505"/>
                <a:gd name="T183" fmla="*/ 223 h 2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5" h="223">
                  <a:moveTo>
                    <a:pt x="490" y="170"/>
                  </a:moveTo>
                  <a:lnTo>
                    <a:pt x="488" y="168"/>
                  </a:lnTo>
                  <a:lnTo>
                    <a:pt x="487" y="168"/>
                  </a:lnTo>
                  <a:lnTo>
                    <a:pt x="485" y="167"/>
                  </a:lnTo>
                  <a:lnTo>
                    <a:pt x="482" y="166"/>
                  </a:lnTo>
                  <a:lnTo>
                    <a:pt x="479" y="164"/>
                  </a:lnTo>
                  <a:lnTo>
                    <a:pt x="473" y="163"/>
                  </a:lnTo>
                  <a:lnTo>
                    <a:pt x="482" y="141"/>
                  </a:lnTo>
                  <a:lnTo>
                    <a:pt x="485" y="142"/>
                  </a:lnTo>
                  <a:lnTo>
                    <a:pt x="490" y="143"/>
                  </a:lnTo>
                  <a:lnTo>
                    <a:pt x="491" y="145"/>
                  </a:lnTo>
                  <a:lnTo>
                    <a:pt x="494" y="146"/>
                  </a:lnTo>
                  <a:lnTo>
                    <a:pt x="496" y="148"/>
                  </a:lnTo>
                  <a:lnTo>
                    <a:pt x="497" y="149"/>
                  </a:lnTo>
                  <a:lnTo>
                    <a:pt x="490" y="170"/>
                  </a:lnTo>
                  <a:close/>
                  <a:moveTo>
                    <a:pt x="473" y="163"/>
                  </a:moveTo>
                  <a:lnTo>
                    <a:pt x="473" y="163"/>
                  </a:lnTo>
                  <a:lnTo>
                    <a:pt x="471" y="161"/>
                  </a:lnTo>
                  <a:lnTo>
                    <a:pt x="470" y="161"/>
                  </a:lnTo>
                  <a:lnTo>
                    <a:pt x="468" y="161"/>
                  </a:lnTo>
                  <a:lnTo>
                    <a:pt x="468" y="160"/>
                  </a:lnTo>
                  <a:lnTo>
                    <a:pt x="467" y="160"/>
                  </a:lnTo>
                  <a:lnTo>
                    <a:pt x="465" y="159"/>
                  </a:lnTo>
                  <a:lnTo>
                    <a:pt x="473" y="138"/>
                  </a:lnTo>
                  <a:lnTo>
                    <a:pt x="474" y="139"/>
                  </a:lnTo>
                  <a:lnTo>
                    <a:pt x="476" y="139"/>
                  </a:lnTo>
                  <a:lnTo>
                    <a:pt x="477" y="141"/>
                  </a:lnTo>
                  <a:lnTo>
                    <a:pt x="479" y="141"/>
                  </a:lnTo>
                  <a:lnTo>
                    <a:pt x="480" y="141"/>
                  </a:lnTo>
                  <a:lnTo>
                    <a:pt x="482" y="141"/>
                  </a:lnTo>
                  <a:lnTo>
                    <a:pt x="473" y="163"/>
                  </a:lnTo>
                  <a:close/>
                  <a:moveTo>
                    <a:pt x="465" y="159"/>
                  </a:moveTo>
                  <a:lnTo>
                    <a:pt x="462" y="159"/>
                  </a:lnTo>
                  <a:lnTo>
                    <a:pt x="460" y="159"/>
                  </a:lnTo>
                  <a:lnTo>
                    <a:pt x="459" y="159"/>
                  </a:lnTo>
                  <a:lnTo>
                    <a:pt x="457" y="159"/>
                  </a:lnTo>
                  <a:lnTo>
                    <a:pt x="465" y="134"/>
                  </a:lnTo>
                  <a:lnTo>
                    <a:pt x="467" y="135"/>
                  </a:lnTo>
                  <a:lnTo>
                    <a:pt x="468" y="136"/>
                  </a:lnTo>
                  <a:lnTo>
                    <a:pt x="470" y="136"/>
                  </a:lnTo>
                  <a:lnTo>
                    <a:pt x="471" y="138"/>
                  </a:lnTo>
                  <a:lnTo>
                    <a:pt x="473" y="138"/>
                  </a:lnTo>
                  <a:lnTo>
                    <a:pt x="465" y="159"/>
                  </a:lnTo>
                  <a:close/>
                  <a:moveTo>
                    <a:pt x="465" y="134"/>
                  </a:moveTo>
                  <a:lnTo>
                    <a:pt x="462" y="149"/>
                  </a:lnTo>
                  <a:lnTo>
                    <a:pt x="465" y="134"/>
                  </a:lnTo>
                  <a:close/>
                  <a:moveTo>
                    <a:pt x="457" y="159"/>
                  </a:moveTo>
                  <a:lnTo>
                    <a:pt x="456" y="157"/>
                  </a:lnTo>
                  <a:lnTo>
                    <a:pt x="454" y="156"/>
                  </a:lnTo>
                  <a:lnTo>
                    <a:pt x="453" y="156"/>
                  </a:lnTo>
                  <a:lnTo>
                    <a:pt x="451" y="156"/>
                  </a:lnTo>
                  <a:lnTo>
                    <a:pt x="448" y="155"/>
                  </a:lnTo>
                  <a:lnTo>
                    <a:pt x="445" y="155"/>
                  </a:lnTo>
                  <a:lnTo>
                    <a:pt x="450" y="134"/>
                  </a:lnTo>
                  <a:lnTo>
                    <a:pt x="453" y="134"/>
                  </a:lnTo>
                  <a:lnTo>
                    <a:pt x="456" y="134"/>
                  </a:lnTo>
                  <a:lnTo>
                    <a:pt x="457" y="134"/>
                  </a:lnTo>
                  <a:lnTo>
                    <a:pt x="460" y="134"/>
                  </a:lnTo>
                  <a:lnTo>
                    <a:pt x="462" y="134"/>
                  </a:lnTo>
                  <a:lnTo>
                    <a:pt x="465" y="134"/>
                  </a:lnTo>
                  <a:lnTo>
                    <a:pt x="457" y="159"/>
                  </a:lnTo>
                  <a:close/>
                  <a:moveTo>
                    <a:pt x="445" y="155"/>
                  </a:moveTo>
                  <a:lnTo>
                    <a:pt x="442" y="155"/>
                  </a:lnTo>
                  <a:lnTo>
                    <a:pt x="439" y="155"/>
                  </a:lnTo>
                  <a:lnTo>
                    <a:pt x="437" y="155"/>
                  </a:lnTo>
                  <a:lnTo>
                    <a:pt x="436" y="153"/>
                  </a:lnTo>
                  <a:lnTo>
                    <a:pt x="434" y="152"/>
                  </a:lnTo>
                  <a:lnTo>
                    <a:pt x="437" y="131"/>
                  </a:lnTo>
                  <a:lnTo>
                    <a:pt x="440" y="131"/>
                  </a:lnTo>
                  <a:lnTo>
                    <a:pt x="443" y="131"/>
                  </a:lnTo>
                  <a:lnTo>
                    <a:pt x="445" y="131"/>
                  </a:lnTo>
                  <a:lnTo>
                    <a:pt x="446" y="132"/>
                  </a:lnTo>
                  <a:lnTo>
                    <a:pt x="448" y="132"/>
                  </a:lnTo>
                  <a:lnTo>
                    <a:pt x="450" y="134"/>
                  </a:lnTo>
                  <a:lnTo>
                    <a:pt x="445" y="155"/>
                  </a:lnTo>
                  <a:close/>
                  <a:moveTo>
                    <a:pt x="437" y="131"/>
                  </a:moveTo>
                  <a:lnTo>
                    <a:pt x="437" y="141"/>
                  </a:lnTo>
                  <a:lnTo>
                    <a:pt x="437" y="131"/>
                  </a:lnTo>
                  <a:close/>
                  <a:moveTo>
                    <a:pt x="434" y="152"/>
                  </a:moveTo>
                  <a:lnTo>
                    <a:pt x="431" y="152"/>
                  </a:lnTo>
                  <a:lnTo>
                    <a:pt x="428" y="153"/>
                  </a:lnTo>
                  <a:lnTo>
                    <a:pt x="426" y="153"/>
                  </a:lnTo>
                  <a:lnTo>
                    <a:pt x="425" y="153"/>
                  </a:lnTo>
                  <a:lnTo>
                    <a:pt x="423" y="155"/>
                  </a:lnTo>
                  <a:lnTo>
                    <a:pt x="422" y="155"/>
                  </a:lnTo>
                  <a:lnTo>
                    <a:pt x="422" y="131"/>
                  </a:lnTo>
                  <a:lnTo>
                    <a:pt x="423" y="131"/>
                  </a:lnTo>
                  <a:lnTo>
                    <a:pt x="426" y="131"/>
                  </a:lnTo>
                  <a:lnTo>
                    <a:pt x="430" y="131"/>
                  </a:lnTo>
                  <a:lnTo>
                    <a:pt x="434" y="131"/>
                  </a:lnTo>
                  <a:lnTo>
                    <a:pt x="436" y="131"/>
                  </a:lnTo>
                  <a:lnTo>
                    <a:pt x="437" y="131"/>
                  </a:lnTo>
                  <a:lnTo>
                    <a:pt x="434" y="152"/>
                  </a:lnTo>
                  <a:close/>
                  <a:moveTo>
                    <a:pt x="422" y="155"/>
                  </a:moveTo>
                  <a:lnTo>
                    <a:pt x="411" y="155"/>
                  </a:lnTo>
                  <a:lnTo>
                    <a:pt x="406" y="134"/>
                  </a:lnTo>
                  <a:lnTo>
                    <a:pt x="408" y="132"/>
                  </a:lnTo>
                  <a:lnTo>
                    <a:pt x="410" y="132"/>
                  </a:lnTo>
                  <a:lnTo>
                    <a:pt x="413" y="131"/>
                  </a:lnTo>
                  <a:lnTo>
                    <a:pt x="414" y="131"/>
                  </a:lnTo>
                  <a:lnTo>
                    <a:pt x="419" y="131"/>
                  </a:lnTo>
                  <a:lnTo>
                    <a:pt x="420" y="131"/>
                  </a:lnTo>
                  <a:lnTo>
                    <a:pt x="422" y="131"/>
                  </a:lnTo>
                  <a:lnTo>
                    <a:pt x="422" y="155"/>
                  </a:lnTo>
                  <a:close/>
                  <a:moveTo>
                    <a:pt x="406" y="134"/>
                  </a:moveTo>
                  <a:lnTo>
                    <a:pt x="406" y="145"/>
                  </a:lnTo>
                  <a:lnTo>
                    <a:pt x="406" y="134"/>
                  </a:lnTo>
                  <a:close/>
                  <a:moveTo>
                    <a:pt x="411" y="155"/>
                  </a:moveTo>
                  <a:lnTo>
                    <a:pt x="408" y="155"/>
                  </a:lnTo>
                  <a:lnTo>
                    <a:pt x="403" y="156"/>
                  </a:lnTo>
                  <a:lnTo>
                    <a:pt x="402" y="156"/>
                  </a:lnTo>
                  <a:lnTo>
                    <a:pt x="400" y="156"/>
                  </a:lnTo>
                  <a:lnTo>
                    <a:pt x="397" y="157"/>
                  </a:lnTo>
                  <a:lnTo>
                    <a:pt x="394" y="159"/>
                  </a:lnTo>
                  <a:lnTo>
                    <a:pt x="391" y="138"/>
                  </a:lnTo>
                  <a:lnTo>
                    <a:pt x="393" y="136"/>
                  </a:lnTo>
                  <a:lnTo>
                    <a:pt x="394" y="135"/>
                  </a:lnTo>
                  <a:lnTo>
                    <a:pt x="396" y="135"/>
                  </a:lnTo>
                  <a:lnTo>
                    <a:pt x="397" y="135"/>
                  </a:lnTo>
                  <a:lnTo>
                    <a:pt x="399" y="134"/>
                  </a:lnTo>
                  <a:lnTo>
                    <a:pt x="402" y="134"/>
                  </a:lnTo>
                  <a:lnTo>
                    <a:pt x="403" y="134"/>
                  </a:lnTo>
                  <a:lnTo>
                    <a:pt x="406" y="134"/>
                  </a:lnTo>
                  <a:lnTo>
                    <a:pt x="411" y="155"/>
                  </a:lnTo>
                  <a:close/>
                  <a:moveTo>
                    <a:pt x="394" y="159"/>
                  </a:moveTo>
                  <a:lnTo>
                    <a:pt x="393" y="159"/>
                  </a:lnTo>
                  <a:lnTo>
                    <a:pt x="391" y="159"/>
                  </a:lnTo>
                  <a:lnTo>
                    <a:pt x="386" y="160"/>
                  </a:lnTo>
                  <a:lnTo>
                    <a:pt x="385" y="160"/>
                  </a:lnTo>
                  <a:lnTo>
                    <a:pt x="382" y="160"/>
                  </a:lnTo>
                  <a:lnTo>
                    <a:pt x="380" y="160"/>
                  </a:lnTo>
                  <a:lnTo>
                    <a:pt x="379" y="160"/>
                  </a:lnTo>
                  <a:lnTo>
                    <a:pt x="379" y="161"/>
                  </a:lnTo>
                  <a:lnTo>
                    <a:pt x="379" y="163"/>
                  </a:lnTo>
                  <a:lnTo>
                    <a:pt x="374" y="138"/>
                  </a:lnTo>
                  <a:lnTo>
                    <a:pt x="377" y="138"/>
                  </a:lnTo>
                  <a:lnTo>
                    <a:pt x="379" y="138"/>
                  </a:lnTo>
                  <a:lnTo>
                    <a:pt x="380" y="138"/>
                  </a:lnTo>
                  <a:lnTo>
                    <a:pt x="382" y="138"/>
                  </a:lnTo>
                  <a:lnTo>
                    <a:pt x="383" y="138"/>
                  </a:lnTo>
                  <a:lnTo>
                    <a:pt x="385" y="138"/>
                  </a:lnTo>
                  <a:lnTo>
                    <a:pt x="386" y="138"/>
                  </a:lnTo>
                  <a:lnTo>
                    <a:pt x="388" y="138"/>
                  </a:lnTo>
                  <a:lnTo>
                    <a:pt x="391" y="138"/>
                  </a:lnTo>
                  <a:lnTo>
                    <a:pt x="394" y="159"/>
                  </a:lnTo>
                  <a:close/>
                  <a:moveTo>
                    <a:pt x="379" y="163"/>
                  </a:moveTo>
                  <a:lnTo>
                    <a:pt x="374" y="138"/>
                  </a:lnTo>
                  <a:lnTo>
                    <a:pt x="379" y="163"/>
                  </a:lnTo>
                  <a:close/>
                  <a:moveTo>
                    <a:pt x="371" y="138"/>
                  </a:moveTo>
                  <a:lnTo>
                    <a:pt x="374" y="138"/>
                  </a:lnTo>
                  <a:lnTo>
                    <a:pt x="374" y="152"/>
                  </a:lnTo>
                  <a:lnTo>
                    <a:pt x="371" y="138"/>
                  </a:lnTo>
                  <a:close/>
                  <a:moveTo>
                    <a:pt x="379" y="163"/>
                  </a:moveTo>
                  <a:lnTo>
                    <a:pt x="362" y="166"/>
                  </a:lnTo>
                  <a:lnTo>
                    <a:pt x="345" y="168"/>
                  </a:lnTo>
                  <a:lnTo>
                    <a:pt x="328" y="171"/>
                  </a:lnTo>
                  <a:lnTo>
                    <a:pt x="311" y="175"/>
                  </a:lnTo>
                  <a:lnTo>
                    <a:pt x="292" y="180"/>
                  </a:lnTo>
                  <a:lnTo>
                    <a:pt x="274" y="182"/>
                  </a:lnTo>
                  <a:lnTo>
                    <a:pt x="256" y="186"/>
                  </a:lnTo>
                  <a:lnTo>
                    <a:pt x="237" y="191"/>
                  </a:lnTo>
                  <a:lnTo>
                    <a:pt x="232" y="166"/>
                  </a:lnTo>
                  <a:lnTo>
                    <a:pt x="251" y="163"/>
                  </a:lnTo>
                  <a:lnTo>
                    <a:pt x="269" y="160"/>
                  </a:lnTo>
                  <a:lnTo>
                    <a:pt x="288" y="156"/>
                  </a:lnTo>
                  <a:lnTo>
                    <a:pt x="305" y="153"/>
                  </a:lnTo>
                  <a:lnTo>
                    <a:pt x="322" y="149"/>
                  </a:lnTo>
                  <a:lnTo>
                    <a:pt x="339" y="146"/>
                  </a:lnTo>
                  <a:lnTo>
                    <a:pt x="348" y="143"/>
                  </a:lnTo>
                  <a:lnTo>
                    <a:pt x="356" y="142"/>
                  </a:lnTo>
                  <a:lnTo>
                    <a:pt x="363" y="139"/>
                  </a:lnTo>
                  <a:lnTo>
                    <a:pt x="371" y="138"/>
                  </a:lnTo>
                  <a:lnTo>
                    <a:pt x="379" y="163"/>
                  </a:lnTo>
                  <a:close/>
                  <a:moveTo>
                    <a:pt x="237" y="191"/>
                  </a:moveTo>
                  <a:lnTo>
                    <a:pt x="217" y="195"/>
                  </a:lnTo>
                  <a:lnTo>
                    <a:pt x="199" y="199"/>
                  </a:lnTo>
                  <a:lnTo>
                    <a:pt x="179" y="203"/>
                  </a:lnTo>
                  <a:lnTo>
                    <a:pt x="159" y="207"/>
                  </a:lnTo>
                  <a:lnTo>
                    <a:pt x="140" y="210"/>
                  </a:lnTo>
                  <a:lnTo>
                    <a:pt x="122" y="214"/>
                  </a:lnTo>
                  <a:lnTo>
                    <a:pt x="112" y="216"/>
                  </a:lnTo>
                  <a:lnTo>
                    <a:pt x="103" y="216"/>
                  </a:lnTo>
                  <a:lnTo>
                    <a:pt x="95" y="217"/>
                  </a:lnTo>
                  <a:lnTo>
                    <a:pt x="88" y="218"/>
                  </a:lnTo>
                  <a:lnTo>
                    <a:pt x="83" y="198"/>
                  </a:lnTo>
                  <a:lnTo>
                    <a:pt x="91" y="196"/>
                  </a:lnTo>
                  <a:lnTo>
                    <a:pt x="98" y="193"/>
                  </a:lnTo>
                  <a:lnTo>
                    <a:pt x="106" y="192"/>
                  </a:lnTo>
                  <a:lnTo>
                    <a:pt x="115" y="191"/>
                  </a:lnTo>
                  <a:lnTo>
                    <a:pt x="125" y="188"/>
                  </a:lnTo>
                  <a:lnTo>
                    <a:pt x="134" y="186"/>
                  </a:lnTo>
                  <a:lnTo>
                    <a:pt x="143" y="184"/>
                  </a:lnTo>
                  <a:lnTo>
                    <a:pt x="152" y="182"/>
                  </a:lnTo>
                  <a:lnTo>
                    <a:pt x="171" y="178"/>
                  </a:lnTo>
                  <a:lnTo>
                    <a:pt x="192" y="174"/>
                  </a:lnTo>
                  <a:lnTo>
                    <a:pt x="212" y="170"/>
                  </a:lnTo>
                  <a:lnTo>
                    <a:pt x="232" y="166"/>
                  </a:lnTo>
                  <a:lnTo>
                    <a:pt x="237" y="191"/>
                  </a:lnTo>
                  <a:close/>
                  <a:moveTo>
                    <a:pt x="83" y="198"/>
                  </a:moveTo>
                  <a:lnTo>
                    <a:pt x="88" y="209"/>
                  </a:lnTo>
                  <a:lnTo>
                    <a:pt x="83" y="198"/>
                  </a:lnTo>
                  <a:close/>
                  <a:moveTo>
                    <a:pt x="88" y="218"/>
                  </a:moveTo>
                  <a:lnTo>
                    <a:pt x="86" y="220"/>
                  </a:lnTo>
                  <a:lnTo>
                    <a:pt x="83" y="220"/>
                  </a:lnTo>
                  <a:lnTo>
                    <a:pt x="80" y="221"/>
                  </a:lnTo>
                  <a:lnTo>
                    <a:pt x="75" y="223"/>
                  </a:lnTo>
                  <a:lnTo>
                    <a:pt x="72" y="223"/>
                  </a:lnTo>
                  <a:lnTo>
                    <a:pt x="71" y="223"/>
                  </a:lnTo>
                  <a:lnTo>
                    <a:pt x="68" y="202"/>
                  </a:lnTo>
                  <a:lnTo>
                    <a:pt x="69" y="200"/>
                  </a:lnTo>
                  <a:lnTo>
                    <a:pt x="71" y="199"/>
                  </a:lnTo>
                  <a:lnTo>
                    <a:pt x="74" y="199"/>
                  </a:lnTo>
                  <a:lnTo>
                    <a:pt x="75" y="199"/>
                  </a:lnTo>
                  <a:lnTo>
                    <a:pt x="80" y="198"/>
                  </a:lnTo>
                  <a:lnTo>
                    <a:pt x="82" y="198"/>
                  </a:lnTo>
                  <a:lnTo>
                    <a:pt x="83" y="198"/>
                  </a:lnTo>
                  <a:lnTo>
                    <a:pt x="88" y="218"/>
                  </a:lnTo>
                  <a:close/>
                  <a:moveTo>
                    <a:pt x="68" y="202"/>
                  </a:moveTo>
                  <a:lnTo>
                    <a:pt x="68" y="211"/>
                  </a:lnTo>
                  <a:lnTo>
                    <a:pt x="68" y="202"/>
                  </a:lnTo>
                  <a:close/>
                  <a:moveTo>
                    <a:pt x="71" y="223"/>
                  </a:moveTo>
                  <a:lnTo>
                    <a:pt x="69" y="223"/>
                  </a:lnTo>
                  <a:lnTo>
                    <a:pt x="68" y="223"/>
                  </a:lnTo>
                  <a:lnTo>
                    <a:pt x="63" y="223"/>
                  </a:lnTo>
                  <a:lnTo>
                    <a:pt x="58" y="223"/>
                  </a:lnTo>
                  <a:lnTo>
                    <a:pt x="57" y="223"/>
                  </a:lnTo>
                  <a:lnTo>
                    <a:pt x="55" y="223"/>
                  </a:lnTo>
                  <a:lnTo>
                    <a:pt x="55" y="202"/>
                  </a:lnTo>
                  <a:lnTo>
                    <a:pt x="68" y="202"/>
                  </a:lnTo>
                  <a:lnTo>
                    <a:pt x="71" y="223"/>
                  </a:lnTo>
                  <a:close/>
                  <a:moveTo>
                    <a:pt x="55" y="223"/>
                  </a:moveTo>
                  <a:lnTo>
                    <a:pt x="51" y="223"/>
                  </a:lnTo>
                  <a:lnTo>
                    <a:pt x="55" y="211"/>
                  </a:lnTo>
                  <a:lnTo>
                    <a:pt x="55" y="223"/>
                  </a:lnTo>
                  <a:close/>
                  <a:moveTo>
                    <a:pt x="51" y="223"/>
                  </a:moveTo>
                  <a:lnTo>
                    <a:pt x="55" y="202"/>
                  </a:lnTo>
                  <a:lnTo>
                    <a:pt x="51" y="223"/>
                  </a:lnTo>
                  <a:close/>
                  <a:moveTo>
                    <a:pt x="51" y="223"/>
                  </a:moveTo>
                  <a:lnTo>
                    <a:pt x="51" y="223"/>
                  </a:lnTo>
                  <a:lnTo>
                    <a:pt x="49" y="223"/>
                  </a:lnTo>
                  <a:lnTo>
                    <a:pt x="48" y="223"/>
                  </a:lnTo>
                  <a:lnTo>
                    <a:pt x="51" y="202"/>
                  </a:lnTo>
                  <a:lnTo>
                    <a:pt x="52" y="202"/>
                  </a:lnTo>
                  <a:lnTo>
                    <a:pt x="54" y="202"/>
                  </a:lnTo>
                  <a:lnTo>
                    <a:pt x="55" y="202"/>
                  </a:lnTo>
                  <a:lnTo>
                    <a:pt x="51" y="223"/>
                  </a:lnTo>
                  <a:close/>
                  <a:moveTo>
                    <a:pt x="48" y="223"/>
                  </a:moveTo>
                  <a:lnTo>
                    <a:pt x="46" y="223"/>
                  </a:lnTo>
                  <a:lnTo>
                    <a:pt x="45" y="223"/>
                  </a:lnTo>
                  <a:lnTo>
                    <a:pt x="43" y="223"/>
                  </a:lnTo>
                  <a:lnTo>
                    <a:pt x="51" y="202"/>
                  </a:lnTo>
                  <a:lnTo>
                    <a:pt x="48" y="223"/>
                  </a:lnTo>
                  <a:close/>
                  <a:moveTo>
                    <a:pt x="43" y="223"/>
                  </a:moveTo>
                  <a:lnTo>
                    <a:pt x="42" y="223"/>
                  </a:lnTo>
                  <a:lnTo>
                    <a:pt x="40" y="223"/>
                  </a:lnTo>
                  <a:lnTo>
                    <a:pt x="38" y="221"/>
                  </a:lnTo>
                  <a:lnTo>
                    <a:pt x="35" y="220"/>
                  </a:lnTo>
                  <a:lnTo>
                    <a:pt x="31" y="218"/>
                  </a:lnTo>
                  <a:lnTo>
                    <a:pt x="29" y="217"/>
                  </a:lnTo>
                  <a:lnTo>
                    <a:pt x="28" y="216"/>
                  </a:lnTo>
                  <a:lnTo>
                    <a:pt x="40" y="198"/>
                  </a:lnTo>
                  <a:lnTo>
                    <a:pt x="42" y="199"/>
                  </a:lnTo>
                  <a:lnTo>
                    <a:pt x="43" y="199"/>
                  </a:lnTo>
                  <a:lnTo>
                    <a:pt x="45" y="199"/>
                  </a:lnTo>
                  <a:lnTo>
                    <a:pt x="46" y="199"/>
                  </a:lnTo>
                  <a:lnTo>
                    <a:pt x="49" y="200"/>
                  </a:lnTo>
                  <a:lnTo>
                    <a:pt x="51" y="202"/>
                  </a:lnTo>
                  <a:lnTo>
                    <a:pt x="43" y="223"/>
                  </a:lnTo>
                  <a:close/>
                  <a:moveTo>
                    <a:pt x="28" y="216"/>
                  </a:moveTo>
                  <a:lnTo>
                    <a:pt x="23" y="216"/>
                  </a:lnTo>
                  <a:lnTo>
                    <a:pt x="32" y="206"/>
                  </a:lnTo>
                  <a:lnTo>
                    <a:pt x="28" y="216"/>
                  </a:lnTo>
                  <a:close/>
                  <a:moveTo>
                    <a:pt x="23" y="216"/>
                  </a:moveTo>
                  <a:lnTo>
                    <a:pt x="20" y="213"/>
                  </a:lnTo>
                  <a:lnTo>
                    <a:pt x="17" y="211"/>
                  </a:lnTo>
                  <a:lnTo>
                    <a:pt x="12" y="209"/>
                  </a:lnTo>
                  <a:lnTo>
                    <a:pt x="9" y="206"/>
                  </a:lnTo>
                  <a:lnTo>
                    <a:pt x="8" y="205"/>
                  </a:lnTo>
                  <a:lnTo>
                    <a:pt x="6" y="203"/>
                  </a:lnTo>
                  <a:lnTo>
                    <a:pt x="5" y="202"/>
                  </a:lnTo>
                  <a:lnTo>
                    <a:pt x="23" y="184"/>
                  </a:lnTo>
                  <a:lnTo>
                    <a:pt x="25" y="185"/>
                  </a:lnTo>
                  <a:lnTo>
                    <a:pt x="26" y="186"/>
                  </a:lnTo>
                  <a:lnTo>
                    <a:pt x="28" y="188"/>
                  </a:lnTo>
                  <a:lnTo>
                    <a:pt x="29" y="191"/>
                  </a:lnTo>
                  <a:lnTo>
                    <a:pt x="32" y="193"/>
                  </a:lnTo>
                  <a:lnTo>
                    <a:pt x="35" y="195"/>
                  </a:lnTo>
                  <a:lnTo>
                    <a:pt x="40" y="198"/>
                  </a:lnTo>
                  <a:lnTo>
                    <a:pt x="23" y="216"/>
                  </a:lnTo>
                  <a:close/>
                  <a:moveTo>
                    <a:pt x="5" y="202"/>
                  </a:moveTo>
                  <a:lnTo>
                    <a:pt x="0" y="198"/>
                  </a:lnTo>
                  <a:lnTo>
                    <a:pt x="0" y="195"/>
                  </a:lnTo>
                  <a:lnTo>
                    <a:pt x="17" y="195"/>
                  </a:lnTo>
                  <a:lnTo>
                    <a:pt x="5" y="202"/>
                  </a:lnTo>
                  <a:close/>
                  <a:moveTo>
                    <a:pt x="0" y="195"/>
                  </a:moveTo>
                  <a:lnTo>
                    <a:pt x="0" y="184"/>
                  </a:lnTo>
                  <a:lnTo>
                    <a:pt x="28" y="184"/>
                  </a:lnTo>
                  <a:lnTo>
                    <a:pt x="28" y="195"/>
                  </a:lnTo>
                  <a:lnTo>
                    <a:pt x="0" y="195"/>
                  </a:lnTo>
                  <a:close/>
                  <a:moveTo>
                    <a:pt x="0" y="184"/>
                  </a:moveTo>
                  <a:lnTo>
                    <a:pt x="0" y="180"/>
                  </a:lnTo>
                  <a:lnTo>
                    <a:pt x="28" y="180"/>
                  </a:lnTo>
                  <a:lnTo>
                    <a:pt x="28" y="184"/>
                  </a:lnTo>
                  <a:lnTo>
                    <a:pt x="0" y="184"/>
                  </a:lnTo>
                  <a:close/>
                  <a:moveTo>
                    <a:pt x="0" y="180"/>
                  </a:moveTo>
                  <a:lnTo>
                    <a:pt x="0" y="170"/>
                  </a:lnTo>
                  <a:lnTo>
                    <a:pt x="28" y="170"/>
                  </a:lnTo>
                  <a:lnTo>
                    <a:pt x="28" y="180"/>
                  </a:lnTo>
                  <a:lnTo>
                    <a:pt x="0" y="180"/>
                  </a:lnTo>
                  <a:close/>
                  <a:moveTo>
                    <a:pt x="0" y="170"/>
                  </a:moveTo>
                  <a:lnTo>
                    <a:pt x="0" y="155"/>
                  </a:lnTo>
                  <a:lnTo>
                    <a:pt x="28" y="155"/>
                  </a:lnTo>
                  <a:lnTo>
                    <a:pt x="28" y="170"/>
                  </a:lnTo>
                  <a:lnTo>
                    <a:pt x="0" y="170"/>
                  </a:lnTo>
                  <a:close/>
                  <a:moveTo>
                    <a:pt x="28" y="155"/>
                  </a:moveTo>
                  <a:lnTo>
                    <a:pt x="12" y="155"/>
                  </a:lnTo>
                  <a:lnTo>
                    <a:pt x="28" y="155"/>
                  </a:lnTo>
                  <a:close/>
                  <a:moveTo>
                    <a:pt x="0" y="155"/>
                  </a:moveTo>
                  <a:lnTo>
                    <a:pt x="0" y="155"/>
                  </a:lnTo>
                  <a:lnTo>
                    <a:pt x="0" y="153"/>
                  </a:lnTo>
                  <a:lnTo>
                    <a:pt x="0" y="152"/>
                  </a:lnTo>
                  <a:lnTo>
                    <a:pt x="0" y="150"/>
                  </a:lnTo>
                  <a:lnTo>
                    <a:pt x="0" y="149"/>
                  </a:lnTo>
                  <a:lnTo>
                    <a:pt x="28" y="149"/>
                  </a:lnTo>
                  <a:lnTo>
                    <a:pt x="28" y="150"/>
                  </a:lnTo>
                  <a:lnTo>
                    <a:pt x="28" y="152"/>
                  </a:lnTo>
                  <a:lnTo>
                    <a:pt x="28" y="153"/>
                  </a:lnTo>
                  <a:lnTo>
                    <a:pt x="28" y="155"/>
                  </a:lnTo>
                  <a:lnTo>
                    <a:pt x="0" y="155"/>
                  </a:lnTo>
                  <a:close/>
                  <a:moveTo>
                    <a:pt x="0" y="149"/>
                  </a:moveTo>
                  <a:lnTo>
                    <a:pt x="0" y="146"/>
                  </a:lnTo>
                  <a:lnTo>
                    <a:pt x="0" y="145"/>
                  </a:lnTo>
                  <a:lnTo>
                    <a:pt x="0" y="143"/>
                  </a:lnTo>
                  <a:lnTo>
                    <a:pt x="0" y="142"/>
                  </a:lnTo>
                  <a:lnTo>
                    <a:pt x="0" y="141"/>
                  </a:lnTo>
                  <a:lnTo>
                    <a:pt x="0" y="139"/>
                  </a:lnTo>
                  <a:lnTo>
                    <a:pt x="0" y="138"/>
                  </a:lnTo>
                  <a:lnTo>
                    <a:pt x="0" y="139"/>
                  </a:lnTo>
                  <a:lnTo>
                    <a:pt x="0" y="141"/>
                  </a:lnTo>
                  <a:lnTo>
                    <a:pt x="0" y="142"/>
                  </a:lnTo>
                  <a:lnTo>
                    <a:pt x="0" y="141"/>
                  </a:lnTo>
                  <a:lnTo>
                    <a:pt x="28" y="141"/>
                  </a:lnTo>
                  <a:lnTo>
                    <a:pt x="28" y="142"/>
                  </a:lnTo>
                  <a:lnTo>
                    <a:pt x="28" y="143"/>
                  </a:lnTo>
                  <a:lnTo>
                    <a:pt x="28" y="145"/>
                  </a:lnTo>
                  <a:lnTo>
                    <a:pt x="28" y="143"/>
                  </a:lnTo>
                  <a:lnTo>
                    <a:pt x="28" y="142"/>
                  </a:lnTo>
                  <a:lnTo>
                    <a:pt x="28" y="141"/>
                  </a:lnTo>
                  <a:lnTo>
                    <a:pt x="28" y="142"/>
                  </a:lnTo>
                  <a:lnTo>
                    <a:pt x="28" y="143"/>
                  </a:lnTo>
                  <a:lnTo>
                    <a:pt x="28" y="145"/>
                  </a:lnTo>
                  <a:lnTo>
                    <a:pt x="28" y="146"/>
                  </a:lnTo>
                  <a:lnTo>
                    <a:pt x="28" y="148"/>
                  </a:lnTo>
                  <a:lnTo>
                    <a:pt x="28" y="149"/>
                  </a:lnTo>
                  <a:lnTo>
                    <a:pt x="0" y="149"/>
                  </a:lnTo>
                  <a:close/>
                  <a:moveTo>
                    <a:pt x="0" y="141"/>
                  </a:moveTo>
                  <a:lnTo>
                    <a:pt x="0" y="124"/>
                  </a:lnTo>
                  <a:lnTo>
                    <a:pt x="28" y="124"/>
                  </a:lnTo>
                  <a:lnTo>
                    <a:pt x="28" y="141"/>
                  </a:lnTo>
                  <a:lnTo>
                    <a:pt x="0" y="141"/>
                  </a:lnTo>
                  <a:close/>
                  <a:moveTo>
                    <a:pt x="0" y="124"/>
                  </a:moveTo>
                  <a:lnTo>
                    <a:pt x="28" y="124"/>
                  </a:lnTo>
                  <a:lnTo>
                    <a:pt x="0" y="124"/>
                  </a:lnTo>
                  <a:close/>
                  <a:moveTo>
                    <a:pt x="0" y="124"/>
                  </a:moveTo>
                  <a:lnTo>
                    <a:pt x="0" y="123"/>
                  </a:lnTo>
                  <a:lnTo>
                    <a:pt x="0" y="121"/>
                  </a:lnTo>
                  <a:lnTo>
                    <a:pt x="0" y="120"/>
                  </a:lnTo>
                  <a:lnTo>
                    <a:pt x="0" y="118"/>
                  </a:lnTo>
                  <a:lnTo>
                    <a:pt x="0" y="117"/>
                  </a:lnTo>
                  <a:lnTo>
                    <a:pt x="0" y="116"/>
                  </a:lnTo>
                  <a:lnTo>
                    <a:pt x="28" y="116"/>
                  </a:lnTo>
                  <a:lnTo>
                    <a:pt x="28" y="117"/>
                  </a:lnTo>
                  <a:lnTo>
                    <a:pt x="28" y="118"/>
                  </a:lnTo>
                  <a:lnTo>
                    <a:pt x="28" y="120"/>
                  </a:lnTo>
                  <a:lnTo>
                    <a:pt x="28" y="121"/>
                  </a:lnTo>
                  <a:lnTo>
                    <a:pt x="28" y="123"/>
                  </a:lnTo>
                  <a:lnTo>
                    <a:pt x="28" y="124"/>
                  </a:lnTo>
                  <a:lnTo>
                    <a:pt x="0" y="124"/>
                  </a:lnTo>
                  <a:close/>
                  <a:moveTo>
                    <a:pt x="0" y="116"/>
                  </a:moveTo>
                  <a:lnTo>
                    <a:pt x="0" y="114"/>
                  </a:lnTo>
                  <a:lnTo>
                    <a:pt x="0" y="113"/>
                  </a:lnTo>
                  <a:lnTo>
                    <a:pt x="0" y="111"/>
                  </a:lnTo>
                  <a:lnTo>
                    <a:pt x="0" y="110"/>
                  </a:lnTo>
                  <a:lnTo>
                    <a:pt x="0" y="109"/>
                  </a:lnTo>
                  <a:lnTo>
                    <a:pt x="28" y="109"/>
                  </a:lnTo>
                  <a:lnTo>
                    <a:pt x="28" y="110"/>
                  </a:lnTo>
                  <a:lnTo>
                    <a:pt x="28" y="113"/>
                  </a:lnTo>
                  <a:lnTo>
                    <a:pt x="28" y="114"/>
                  </a:lnTo>
                  <a:lnTo>
                    <a:pt x="28" y="116"/>
                  </a:lnTo>
                  <a:lnTo>
                    <a:pt x="0" y="116"/>
                  </a:lnTo>
                  <a:close/>
                  <a:moveTo>
                    <a:pt x="0" y="109"/>
                  </a:moveTo>
                  <a:lnTo>
                    <a:pt x="28" y="109"/>
                  </a:lnTo>
                  <a:lnTo>
                    <a:pt x="0" y="109"/>
                  </a:lnTo>
                  <a:close/>
                  <a:moveTo>
                    <a:pt x="0" y="109"/>
                  </a:moveTo>
                  <a:lnTo>
                    <a:pt x="0" y="106"/>
                  </a:lnTo>
                  <a:lnTo>
                    <a:pt x="28" y="106"/>
                  </a:lnTo>
                  <a:lnTo>
                    <a:pt x="28" y="109"/>
                  </a:lnTo>
                  <a:lnTo>
                    <a:pt x="0" y="109"/>
                  </a:lnTo>
                  <a:close/>
                  <a:moveTo>
                    <a:pt x="0" y="106"/>
                  </a:moveTo>
                  <a:lnTo>
                    <a:pt x="0" y="104"/>
                  </a:lnTo>
                  <a:lnTo>
                    <a:pt x="0" y="106"/>
                  </a:lnTo>
                  <a:lnTo>
                    <a:pt x="0" y="107"/>
                  </a:lnTo>
                  <a:lnTo>
                    <a:pt x="0" y="109"/>
                  </a:lnTo>
                  <a:lnTo>
                    <a:pt x="0" y="111"/>
                  </a:lnTo>
                  <a:lnTo>
                    <a:pt x="0" y="114"/>
                  </a:lnTo>
                  <a:lnTo>
                    <a:pt x="0" y="116"/>
                  </a:lnTo>
                  <a:lnTo>
                    <a:pt x="0" y="117"/>
                  </a:lnTo>
                  <a:lnTo>
                    <a:pt x="0" y="118"/>
                  </a:lnTo>
                  <a:lnTo>
                    <a:pt x="0" y="117"/>
                  </a:lnTo>
                  <a:lnTo>
                    <a:pt x="0" y="116"/>
                  </a:lnTo>
                  <a:lnTo>
                    <a:pt x="0" y="114"/>
                  </a:lnTo>
                  <a:lnTo>
                    <a:pt x="0" y="113"/>
                  </a:lnTo>
                  <a:lnTo>
                    <a:pt x="0" y="110"/>
                  </a:lnTo>
                  <a:lnTo>
                    <a:pt x="0" y="107"/>
                  </a:lnTo>
                  <a:lnTo>
                    <a:pt x="0" y="103"/>
                  </a:lnTo>
                  <a:lnTo>
                    <a:pt x="0" y="99"/>
                  </a:lnTo>
                  <a:lnTo>
                    <a:pt x="0" y="95"/>
                  </a:lnTo>
                  <a:lnTo>
                    <a:pt x="28" y="95"/>
                  </a:lnTo>
                  <a:lnTo>
                    <a:pt x="28" y="99"/>
                  </a:lnTo>
                  <a:lnTo>
                    <a:pt x="28" y="104"/>
                  </a:lnTo>
                  <a:lnTo>
                    <a:pt x="28" y="107"/>
                  </a:lnTo>
                  <a:lnTo>
                    <a:pt x="28" y="111"/>
                  </a:lnTo>
                  <a:lnTo>
                    <a:pt x="28" y="114"/>
                  </a:lnTo>
                  <a:lnTo>
                    <a:pt x="28" y="116"/>
                  </a:lnTo>
                  <a:lnTo>
                    <a:pt x="28" y="118"/>
                  </a:lnTo>
                  <a:lnTo>
                    <a:pt x="28" y="120"/>
                  </a:lnTo>
                  <a:lnTo>
                    <a:pt x="28" y="121"/>
                  </a:lnTo>
                  <a:lnTo>
                    <a:pt x="28" y="120"/>
                  </a:lnTo>
                  <a:lnTo>
                    <a:pt x="28" y="118"/>
                  </a:lnTo>
                  <a:lnTo>
                    <a:pt x="28" y="117"/>
                  </a:lnTo>
                  <a:lnTo>
                    <a:pt x="28" y="114"/>
                  </a:lnTo>
                  <a:lnTo>
                    <a:pt x="28" y="111"/>
                  </a:lnTo>
                  <a:lnTo>
                    <a:pt x="28" y="109"/>
                  </a:lnTo>
                  <a:lnTo>
                    <a:pt x="28" y="106"/>
                  </a:lnTo>
                  <a:lnTo>
                    <a:pt x="28" y="104"/>
                  </a:lnTo>
                  <a:lnTo>
                    <a:pt x="28" y="106"/>
                  </a:lnTo>
                  <a:lnTo>
                    <a:pt x="0" y="106"/>
                  </a:lnTo>
                  <a:close/>
                  <a:moveTo>
                    <a:pt x="0" y="95"/>
                  </a:moveTo>
                  <a:lnTo>
                    <a:pt x="28" y="95"/>
                  </a:lnTo>
                  <a:lnTo>
                    <a:pt x="0" y="95"/>
                  </a:lnTo>
                  <a:close/>
                  <a:moveTo>
                    <a:pt x="28" y="95"/>
                  </a:moveTo>
                  <a:lnTo>
                    <a:pt x="12" y="95"/>
                  </a:lnTo>
                  <a:lnTo>
                    <a:pt x="28" y="95"/>
                  </a:lnTo>
                  <a:close/>
                  <a:moveTo>
                    <a:pt x="0" y="95"/>
                  </a:moveTo>
                  <a:lnTo>
                    <a:pt x="0" y="91"/>
                  </a:lnTo>
                  <a:lnTo>
                    <a:pt x="28" y="91"/>
                  </a:lnTo>
                  <a:lnTo>
                    <a:pt x="28" y="95"/>
                  </a:lnTo>
                  <a:lnTo>
                    <a:pt x="0" y="95"/>
                  </a:lnTo>
                  <a:close/>
                  <a:moveTo>
                    <a:pt x="0" y="91"/>
                  </a:moveTo>
                  <a:lnTo>
                    <a:pt x="0" y="86"/>
                  </a:lnTo>
                  <a:lnTo>
                    <a:pt x="0" y="81"/>
                  </a:lnTo>
                  <a:lnTo>
                    <a:pt x="0" y="79"/>
                  </a:lnTo>
                  <a:lnTo>
                    <a:pt x="0" y="77"/>
                  </a:lnTo>
                  <a:lnTo>
                    <a:pt x="0" y="75"/>
                  </a:lnTo>
                  <a:lnTo>
                    <a:pt x="0" y="74"/>
                  </a:lnTo>
                  <a:lnTo>
                    <a:pt x="28" y="74"/>
                  </a:lnTo>
                  <a:lnTo>
                    <a:pt x="28" y="75"/>
                  </a:lnTo>
                  <a:lnTo>
                    <a:pt x="28" y="77"/>
                  </a:lnTo>
                  <a:lnTo>
                    <a:pt x="28" y="79"/>
                  </a:lnTo>
                  <a:lnTo>
                    <a:pt x="28" y="81"/>
                  </a:lnTo>
                  <a:lnTo>
                    <a:pt x="28" y="86"/>
                  </a:lnTo>
                  <a:lnTo>
                    <a:pt x="28" y="91"/>
                  </a:lnTo>
                  <a:lnTo>
                    <a:pt x="0" y="91"/>
                  </a:lnTo>
                  <a:close/>
                  <a:moveTo>
                    <a:pt x="28" y="74"/>
                  </a:moveTo>
                  <a:lnTo>
                    <a:pt x="12" y="74"/>
                  </a:lnTo>
                  <a:lnTo>
                    <a:pt x="28" y="74"/>
                  </a:lnTo>
                  <a:close/>
                  <a:moveTo>
                    <a:pt x="0" y="74"/>
                  </a:moveTo>
                  <a:lnTo>
                    <a:pt x="0" y="73"/>
                  </a:lnTo>
                  <a:lnTo>
                    <a:pt x="0" y="70"/>
                  </a:lnTo>
                  <a:lnTo>
                    <a:pt x="0" y="67"/>
                  </a:lnTo>
                  <a:lnTo>
                    <a:pt x="0" y="66"/>
                  </a:lnTo>
                  <a:lnTo>
                    <a:pt x="0" y="64"/>
                  </a:lnTo>
                  <a:lnTo>
                    <a:pt x="0" y="63"/>
                  </a:lnTo>
                  <a:lnTo>
                    <a:pt x="28" y="63"/>
                  </a:lnTo>
                  <a:lnTo>
                    <a:pt x="28" y="64"/>
                  </a:lnTo>
                  <a:lnTo>
                    <a:pt x="28" y="66"/>
                  </a:lnTo>
                  <a:lnTo>
                    <a:pt x="28" y="67"/>
                  </a:lnTo>
                  <a:lnTo>
                    <a:pt x="28" y="68"/>
                  </a:lnTo>
                  <a:lnTo>
                    <a:pt x="28" y="71"/>
                  </a:lnTo>
                  <a:lnTo>
                    <a:pt x="28" y="74"/>
                  </a:lnTo>
                  <a:lnTo>
                    <a:pt x="0" y="74"/>
                  </a:lnTo>
                  <a:close/>
                  <a:moveTo>
                    <a:pt x="0" y="63"/>
                  </a:moveTo>
                  <a:lnTo>
                    <a:pt x="0" y="41"/>
                  </a:lnTo>
                  <a:lnTo>
                    <a:pt x="20" y="56"/>
                  </a:lnTo>
                  <a:lnTo>
                    <a:pt x="12" y="63"/>
                  </a:lnTo>
                  <a:lnTo>
                    <a:pt x="0" y="63"/>
                  </a:lnTo>
                  <a:close/>
                  <a:moveTo>
                    <a:pt x="20" y="56"/>
                  </a:moveTo>
                  <a:lnTo>
                    <a:pt x="21" y="56"/>
                  </a:lnTo>
                  <a:lnTo>
                    <a:pt x="23" y="57"/>
                  </a:lnTo>
                  <a:lnTo>
                    <a:pt x="25" y="59"/>
                  </a:lnTo>
                  <a:lnTo>
                    <a:pt x="28" y="60"/>
                  </a:lnTo>
                  <a:lnTo>
                    <a:pt x="31" y="61"/>
                  </a:lnTo>
                  <a:lnTo>
                    <a:pt x="35" y="64"/>
                  </a:lnTo>
                  <a:lnTo>
                    <a:pt x="40" y="67"/>
                  </a:lnTo>
                  <a:lnTo>
                    <a:pt x="23" y="85"/>
                  </a:lnTo>
                  <a:lnTo>
                    <a:pt x="20" y="82"/>
                  </a:lnTo>
                  <a:lnTo>
                    <a:pt x="17" y="79"/>
                  </a:lnTo>
                  <a:lnTo>
                    <a:pt x="12" y="78"/>
                  </a:lnTo>
                  <a:lnTo>
                    <a:pt x="9" y="77"/>
                  </a:lnTo>
                  <a:lnTo>
                    <a:pt x="8" y="75"/>
                  </a:lnTo>
                  <a:lnTo>
                    <a:pt x="6" y="74"/>
                  </a:lnTo>
                  <a:lnTo>
                    <a:pt x="5" y="74"/>
                  </a:lnTo>
                  <a:lnTo>
                    <a:pt x="20" y="56"/>
                  </a:lnTo>
                  <a:close/>
                  <a:moveTo>
                    <a:pt x="28" y="88"/>
                  </a:moveTo>
                  <a:lnTo>
                    <a:pt x="28" y="85"/>
                  </a:lnTo>
                  <a:lnTo>
                    <a:pt x="23" y="85"/>
                  </a:lnTo>
                  <a:lnTo>
                    <a:pt x="32" y="77"/>
                  </a:lnTo>
                  <a:lnTo>
                    <a:pt x="28" y="88"/>
                  </a:lnTo>
                  <a:close/>
                  <a:moveTo>
                    <a:pt x="35" y="67"/>
                  </a:moveTo>
                  <a:lnTo>
                    <a:pt x="28" y="88"/>
                  </a:lnTo>
                  <a:lnTo>
                    <a:pt x="35" y="67"/>
                  </a:lnTo>
                  <a:close/>
                  <a:moveTo>
                    <a:pt x="35" y="67"/>
                  </a:moveTo>
                  <a:lnTo>
                    <a:pt x="37" y="67"/>
                  </a:lnTo>
                  <a:lnTo>
                    <a:pt x="38" y="67"/>
                  </a:lnTo>
                  <a:lnTo>
                    <a:pt x="40" y="67"/>
                  </a:lnTo>
                  <a:lnTo>
                    <a:pt x="32" y="88"/>
                  </a:lnTo>
                  <a:lnTo>
                    <a:pt x="31" y="88"/>
                  </a:lnTo>
                  <a:lnTo>
                    <a:pt x="29" y="88"/>
                  </a:lnTo>
                  <a:lnTo>
                    <a:pt x="28" y="88"/>
                  </a:lnTo>
                  <a:lnTo>
                    <a:pt x="35" y="67"/>
                  </a:lnTo>
                  <a:close/>
                  <a:moveTo>
                    <a:pt x="40" y="67"/>
                  </a:moveTo>
                  <a:lnTo>
                    <a:pt x="40" y="67"/>
                  </a:lnTo>
                  <a:lnTo>
                    <a:pt x="42" y="67"/>
                  </a:lnTo>
                  <a:lnTo>
                    <a:pt x="43" y="67"/>
                  </a:lnTo>
                  <a:lnTo>
                    <a:pt x="35" y="88"/>
                  </a:lnTo>
                  <a:lnTo>
                    <a:pt x="34" y="88"/>
                  </a:lnTo>
                  <a:lnTo>
                    <a:pt x="32" y="88"/>
                  </a:lnTo>
                  <a:lnTo>
                    <a:pt x="40" y="67"/>
                  </a:lnTo>
                  <a:close/>
                  <a:moveTo>
                    <a:pt x="43" y="67"/>
                  </a:moveTo>
                  <a:lnTo>
                    <a:pt x="46" y="67"/>
                  </a:lnTo>
                  <a:lnTo>
                    <a:pt x="49" y="67"/>
                  </a:lnTo>
                  <a:lnTo>
                    <a:pt x="51" y="67"/>
                  </a:lnTo>
                  <a:lnTo>
                    <a:pt x="52" y="68"/>
                  </a:lnTo>
                  <a:lnTo>
                    <a:pt x="54" y="68"/>
                  </a:lnTo>
                  <a:lnTo>
                    <a:pt x="55" y="70"/>
                  </a:lnTo>
                  <a:lnTo>
                    <a:pt x="55" y="91"/>
                  </a:lnTo>
                  <a:lnTo>
                    <a:pt x="49" y="91"/>
                  </a:lnTo>
                  <a:lnTo>
                    <a:pt x="45" y="91"/>
                  </a:lnTo>
                  <a:lnTo>
                    <a:pt x="42" y="91"/>
                  </a:lnTo>
                  <a:lnTo>
                    <a:pt x="38" y="89"/>
                  </a:lnTo>
                  <a:lnTo>
                    <a:pt x="37" y="88"/>
                  </a:lnTo>
                  <a:lnTo>
                    <a:pt x="35" y="88"/>
                  </a:lnTo>
                  <a:lnTo>
                    <a:pt x="43" y="67"/>
                  </a:lnTo>
                  <a:close/>
                  <a:moveTo>
                    <a:pt x="55" y="91"/>
                  </a:moveTo>
                  <a:lnTo>
                    <a:pt x="55" y="81"/>
                  </a:lnTo>
                  <a:lnTo>
                    <a:pt x="55" y="91"/>
                  </a:lnTo>
                  <a:close/>
                  <a:moveTo>
                    <a:pt x="55" y="70"/>
                  </a:moveTo>
                  <a:lnTo>
                    <a:pt x="55" y="91"/>
                  </a:lnTo>
                  <a:lnTo>
                    <a:pt x="55" y="70"/>
                  </a:lnTo>
                  <a:close/>
                  <a:moveTo>
                    <a:pt x="55" y="91"/>
                  </a:moveTo>
                  <a:lnTo>
                    <a:pt x="55" y="81"/>
                  </a:lnTo>
                  <a:lnTo>
                    <a:pt x="55" y="91"/>
                  </a:lnTo>
                  <a:close/>
                  <a:moveTo>
                    <a:pt x="55" y="70"/>
                  </a:moveTo>
                  <a:lnTo>
                    <a:pt x="57" y="70"/>
                  </a:lnTo>
                  <a:lnTo>
                    <a:pt x="58" y="70"/>
                  </a:lnTo>
                  <a:lnTo>
                    <a:pt x="60" y="70"/>
                  </a:lnTo>
                  <a:lnTo>
                    <a:pt x="60" y="91"/>
                  </a:lnTo>
                  <a:lnTo>
                    <a:pt x="58" y="91"/>
                  </a:lnTo>
                  <a:lnTo>
                    <a:pt x="57" y="91"/>
                  </a:lnTo>
                  <a:lnTo>
                    <a:pt x="55" y="91"/>
                  </a:lnTo>
                  <a:lnTo>
                    <a:pt x="55" y="70"/>
                  </a:lnTo>
                  <a:close/>
                  <a:moveTo>
                    <a:pt x="60" y="70"/>
                  </a:moveTo>
                  <a:lnTo>
                    <a:pt x="60" y="70"/>
                  </a:lnTo>
                  <a:lnTo>
                    <a:pt x="62" y="70"/>
                  </a:lnTo>
                  <a:lnTo>
                    <a:pt x="63" y="70"/>
                  </a:lnTo>
                  <a:lnTo>
                    <a:pt x="63" y="91"/>
                  </a:lnTo>
                  <a:lnTo>
                    <a:pt x="62" y="91"/>
                  </a:lnTo>
                  <a:lnTo>
                    <a:pt x="60" y="91"/>
                  </a:lnTo>
                  <a:lnTo>
                    <a:pt x="60" y="70"/>
                  </a:lnTo>
                  <a:close/>
                  <a:moveTo>
                    <a:pt x="63" y="70"/>
                  </a:moveTo>
                  <a:lnTo>
                    <a:pt x="66" y="68"/>
                  </a:lnTo>
                  <a:lnTo>
                    <a:pt x="69" y="68"/>
                  </a:lnTo>
                  <a:lnTo>
                    <a:pt x="71" y="67"/>
                  </a:lnTo>
                  <a:lnTo>
                    <a:pt x="74" y="67"/>
                  </a:lnTo>
                  <a:lnTo>
                    <a:pt x="78" y="67"/>
                  </a:lnTo>
                  <a:lnTo>
                    <a:pt x="80" y="67"/>
                  </a:lnTo>
                  <a:lnTo>
                    <a:pt x="83" y="67"/>
                  </a:lnTo>
                  <a:lnTo>
                    <a:pt x="88" y="88"/>
                  </a:lnTo>
                  <a:lnTo>
                    <a:pt x="85" y="88"/>
                  </a:lnTo>
                  <a:lnTo>
                    <a:pt x="82" y="89"/>
                  </a:lnTo>
                  <a:lnTo>
                    <a:pt x="78" y="91"/>
                  </a:lnTo>
                  <a:lnTo>
                    <a:pt x="75" y="91"/>
                  </a:lnTo>
                  <a:lnTo>
                    <a:pt x="69" y="91"/>
                  </a:lnTo>
                  <a:lnTo>
                    <a:pt x="63" y="91"/>
                  </a:lnTo>
                  <a:lnTo>
                    <a:pt x="63" y="70"/>
                  </a:lnTo>
                  <a:close/>
                  <a:moveTo>
                    <a:pt x="88" y="88"/>
                  </a:moveTo>
                  <a:lnTo>
                    <a:pt x="88" y="77"/>
                  </a:lnTo>
                  <a:lnTo>
                    <a:pt x="88" y="88"/>
                  </a:lnTo>
                  <a:close/>
                  <a:moveTo>
                    <a:pt x="83" y="67"/>
                  </a:moveTo>
                  <a:lnTo>
                    <a:pt x="88" y="88"/>
                  </a:lnTo>
                  <a:lnTo>
                    <a:pt x="83" y="67"/>
                  </a:lnTo>
                  <a:close/>
                  <a:moveTo>
                    <a:pt x="83" y="67"/>
                  </a:moveTo>
                  <a:lnTo>
                    <a:pt x="85" y="66"/>
                  </a:lnTo>
                  <a:lnTo>
                    <a:pt x="88" y="66"/>
                  </a:lnTo>
                  <a:lnTo>
                    <a:pt x="91" y="64"/>
                  </a:lnTo>
                  <a:lnTo>
                    <a:pt x="95" y="63"/>
                  </a:lnTo>
                  <a:lnTo>
                    <a:pt x="97" y="63"/>
                  </a:lnTo>
                  <a:lnTo>
                    <a:pt x="98" y="63"/>
                  </a:lnTo>
                  <a:lnTo>
                    <a:pt x="103" y="85"/>
                  </a:lnTo>
                  <a:lnTo>
                    <a:pt x="102" y="85"/>
                  </a:lnTo>
                  <a:lnTo>
                    <a:pt x="100" y="86"/>
                  </a:lnTo>
                  <a:lnTo>
                    <a:pt x="98" y="86"/>
                  </a:lnTo>
                  <a:lnTo>
                    <a:pt x="95" y="88"/>
                  </a:lnTo>
                  <a:lnTo>
                    <a:pt x="94" y="88"/>
                  </a:lnTo>
                  <a:lnTo>
                    <a:pt x="92" y="88"/>
                  </a:lnTo>
                  <a:lnTo>
                    <a:pt x="89" y="88"/>
                  </a:lnTo>
                  <a:lnTo>
                    <a:pt x="88" y="88"/>
                  </a:lnTo>
                  <a:lnTo>
                    <a:pt x="83" y="67"/>
                  </a:lnTo>
                  <a:close/>
                  <a:moveTo>
                    <a:pt x="98" y="63"/>
                  </a:moveTo>
                  <a:lnTo>
                    <a:pt x="106" y="85"/>
                  </a:lnTo>
                  <a:lnTo>
                    <a:pt x="103" y="85"/>
                  </a:lnTo>
                  <a:lnTo>
                    <a:pt x="98" y="63"/>
                  </a:lnTo>
                  <a:close/>
                  <a:moveTo>
                    <a:pt x="98" y="63"/>
                  </a:moveTo>
                  <a:lnTo>
                    <a:pt x="106" y="85"/>
                  </a:lnTo>
                  <a:lnTo>
                    <a:pt x="98" y="63"/>
                  </a:lnTo>
                  <a:close/>
                  <a:moveTo>
                    <a:pt x="98" y="63"/>
                  </a:moveTo>
                  <a:lnTo>
                    <a:pt x="103" y="74"/>
                  </a:lnTo>
                  <a:lnTo>
                    <a:pt x="98" y="63"/>
                  </a:lnTo>
                  <a:close/>
                  <a:moveTo>
                    <a:pt x="98" y="63"/>
                  </a:moveTo>
                  <a:lnTo>
                    <a:pt x="109" y="60"/>
                  </a:lnTo>
                  <a:lnTo>
                    <a:pt x="122" y="59"/>
                  </a:lnTo>
                  <a:lnTo>
                    <a:pt x="131" y="56"/>
                  </a:lnTo>
                  <a:lnTo>
                    <a:pt x="142" y="54"/>
                  </a:lnTo>
                  <a:lnTo>
                    <a:pt x="151" y="52"/>
                  </a:lnTo>
                  <a:lnTo>
                    <a:pt x="162" y="50"/>
                  </a:lnTo>
                  <a:lnTo>
                    <a:pt x="169" y="49"/>
                  </a:lnTo>
                  <a:lnTo>
                    <a:pt x="179" y="46"/>
                  </a:lnTo>
                  <a:lnTo>
                    <a:pt x="186" y="45"/>
                  </a:lnTo>
                  <a:lnTo>
                    <a:pt x="194" y="43"/>
                  </a:lnTo>
                  <a:lnTo>
                    <a:pt x="203" y="42"/>
                  </a:lnTo>
                  <a:lnTo>
                    <a:pt x="209" y="41"/>
                  </a:lnTo>
                  <a:lnTo>
                    <a:pt x="217" y="39"/>
                  </a:lnTo>
                  <a:lnTo>
                    <a:pt x="225" y="38"/>
                  </a:lnTo>
                  <a:lnTo>
                    <a:pt x="231" y="36"/>
                  </a:lnTo>
                  <a:lnTo>
                    <a:pt x="237" y="35"/>
                  </a:lnTo>
                  <a:lnTo>
                    <a:pt x="243" y="34"/>
                  </a:lnTo>
                  <a:lnTo>
                    <a:pt x="249" y="32"/>
                  </a:lnTo>
                  <a:lnTo>
                    <a:pt x="256" y="31"/>
                  </a:lnTo>
                  <a:lnTo>
                    <a:pt x="262" y="29"/>
                  </a:lnTo>
                  <a:lnTo>
                    <a:pt x="272" y="28"/>
                  </a:lnTo>
                  <a:lnTo>
                    <a:pt x="283" y="25"/>
                  </a:lnTo>
                  <a:lnTo>
                    <a:pt x="292" y="25"/>
                  </a:lnTo>
                  <a:lnTo>
                    <a:pt x="302" y="24"/>
                  </a:lnTo>
                  <a:lnTo>
                    <a:pt x="311" y="21"/>
                  </a:lnTo>
                  <a:lnTo>
                    <a:pt x="319" y="20"/>
                  </a:lnTo>
                  <a:lnTo>
                    <a:pt x="328" y="41"/>
                  </a:lnTo>
                  <a:lnTo>
                    <a:pt x="106" y="85"/>
                  </a:lnTo>
                  <a:lnTo>
                    <a:pt x="98" y="63"/>
                  </a:lnTo>
                  <a:close/>
                  <a:moveTo>
                    <a:pt x="319" y="20"/>
                  </a:moveTo>
                  <a:lnTo>
                    <a:pt x="382" y="6"/>
                  </a:lnTo>
                  <a:lnTo>
                    <a:pt x="386" y="31"/>
                  </a:lnTo>
                  <a:lnTo>
                    <a:pt x="328" y="41"/>
                  </a:lnTo>
                  <a:lnTo>
                    <a:pt x="319" y="20"/>
                  </a:lnTo>
                  <a:close/>
                  <a:moveTo>
                    <a:pt x="382" y="6"/>
                  </a:moveTo>
                  <a:lnTo>
                    <a:pt x="383" y="6"/>
                  </a:lnTo>
                  <a:lnTo>
                    <a:pt x="386" y="6"/>
                  </a:lnTo>
                  <a:lnTo>
                    <a:pt x="391" y="6"/>
                  </a:lnTo>
                  <a:lnTo>
                    <a:pt x="393" y="4"/>
                  </a:lnTo>
                  <a:lnTo>
                    <a:pt x="394" y="4"/>
                  </a:lnTo>
                  <a:lnTo>
                    <a:pt x="397" y="3"/>
                  </a:lnTo>
                  <a:lnTo>
                    <a:pt x="399" y="2"/>
                  </a:lnTo>
                  <a:lnTo>
                    <a:pt x="402" y="27"/>
                  </a:lnTo>
                  <a:lnTo>
                    <a:pt x="400" y="27"/>
                  </a:lnTo>
                  <a:lnTo>
                    <a:pt x="397" y="27"/>
                  </a:lnTo>
                  <a:lnTo>
                    <a:pt x="394" y="27"/>
                  </a:lnTo>
                  <a:lnTo>
                    <a:pt x="393" y="27"/>
                  </a:lnTo>
                  <a:lnTo>
                    <a:pt x="391" y="28"/>
                  </a:lnTo>
                  <a:lnTo>
                    <a:pt x="390" y="28"/>
                  </a:lnTo>
                  <a:lnTo>
                    <a:pt x="388" y="29"/>
                  </a:lnTo>
                  <a:lnTo>
                    <a:pt x="386" y="31"/>
                  </a:lnTo>
                  <a:lnTo>
                    <a:pt x="382" y="6"/>
                  </a:lnTo>
                  <a:close/>
                  <a:moveTo>
                    <a:pt x="399" y="2"/>
                  </a:moveTo>
                  <a:lnTo>
                    <a:pt x="402" y="2"/>
                  </a:lnTo>
                  <a:lnTo>
                    <a:pt x="405" y="2"/>
                  </a:lnTo>
                  <a:lnTo>
                    <a:pt x="406" y="2"/>
                  </a:lnTo>
                  <a:lnTo>
                    <a:pt x="410" y="2"/>
                  </a:lnTo>
                  <a:lnTo>
                    <a:pt x="411" y="2"/>
                  </a:lnTo>
                  <a:lnTo>
                    <a:pt x="414" y="2"/>
                  </a:lnTo>
                  <a:lnTo>
                    <a:pt x="414" y="24"/>
                  </a:lnTo>
                  <a:lnTo>
                    <a:pt x="413" y="24"/>
                  </a:lnTo>
                  <a:lnTo>
                    <a:pt x="411" y="24"/>
                  </a:lnTo>
                  <a:lnTo>
                    <a:pt x="408" y="25"/>
                  </a:lnTo>
                  <a:lnTo>
                    <a:pt x="405" y="27"/>
                  </a:lnTo>
                  <a:lnTo>
                    <a:pt x="403" y="27"/>
                  </a:lnTo>
                  <a:lnTo>
                    <a:pt x="402" y="27"/>
                  </a:lnTo>
                  <a:lnTo>
                    <a:pt x="399" y="2"/>
                  </a:lnTo>
                  <a:close/>
                  <a:moveTo>
                    <a:pt x="414" y="2"/>
                  </a:moveTo>
                  <a:lnTo>
                    <a:pt x="414" y="13"/>
                  </a:lnTo>
                  <a:lnTo>
                    <a:pt x="414" y="2"/>
                  </a:lnTo>
                  <a:close/>
                  <a:moveTo>
                    <a:pt x="414" y="2"/>
                  </a:moveTo>
                  <a:lnTo>
                    <a:pt x="426" y="2"/>
                  </a:lnTo>
                  <a:lnTo>
                    <a:pt x="430" y="24"/>
                  </a:lnTo>
                  <a:lnTo>
                    <a:pt x="428" y="24"/>
                  </a:lnTo>
                  <a:lnTo>
                    <a:pt x="426" y="24"/>
                  </a:lnTo>
                  <a:lnTo>
                    <a:pt x="422" y="24"/>
                  </a:lnTo>
                  <a:lnTo>
                    <a:pt x="417" y="24"/>
                  </a:lnTo>
                  <a:lnTo>
                    <a:pt x="416" y="24"/>
                  </a:lnTo>
                  <a:lnTo>
                    <a:pt x="414" y="24"/>
                  </a:lnTo>
                  <a:lnTo>
                    <a:pt x="414" y="2"/>
                  </a:lnTo>
                  <a:close/>
                  <a:moveTo>
                    <a:pt x="426" y="2"/>
                  </a:moveTo>
                  <a:lnTo>
                    <a:pt x="428" y="2"/>
                  </a:lnTo>
                  <a:lnTo>
                    <a:pt x="430" y="0"/>
                  </a:lnTo>
                  <a:lnTo>
                    <a:pt x="433" y="0"/>
                  </a:lnTo>
                  <a:lnTo>
                    <a:pt x="434" y="0"/>
                  </a:lnTo>
                  <a:lnTo>
                    <a:pt x="436" y="0"/>
                  </a:lnTo>
                  <a:lnTo>
                    <a:pt x="437" y="0"/>
                  </a:lnTo>
                  <a:lnTo>
                    <a:pt x="440" y="2"/>
                  </a:lnTo>
                  <a:lnTo>
                    <a:pt x="442" y="2"/>
                  </a:lnTo>
                  <a:lnTo>
                    <a:pt x="442" y="24"/>
                  </a:lnTo>
                  <a:lnTo>
                    <a:pt x="430" y="24"/>
                  </a:lnTo>
                  <a:lnTo>
                    <a:pt x="426" y="2"/>
                  </a:lnTo>
                  <a:close/>
                  <a:moveTo>
                    <a:pt x="442" y="2"/>
                  </a:moveTo>
                  <a:lnTo>
                    <a:pt x="442" y="13"/>
                  </a:lnTo>
                  <a:lnTo>
                    <a:pt x="442" y="2"/>
                  </a:lnTo>
                  <a:close/>
                  <a:moveTo>
                    <a:pt x="442" y="2"/>
                  </a:moveTo>
                  <a:lnTo>
                    <a:pt x="437" y="24"/>
                  </a:lnTo>
                  <a:lnTo>
                    <a:pt x="442" y="2"/>
                  </a:lnTo>
                  <a:close/>
                  <a:moveTo>
                    <a:pt x="442" y="2"/>
                  </a:moveTo>
                  <a:lnTo>
                    <a:pt x="442" y="2"/>
                  </a:lnTo>
                  <a:lnTo>
                    <a:pt x="443" y="2"/>
                  </a:lnTo>
                  <a:lnTo>
                    <a:pt x="445" y="2"/>
                  </a:lnTo>
                  <a:lnTo>
                    <a:pt x="442" y="24"/>
                  </a:lnTo>
                  <a:lnTo>
                    <a:pt x="440" y="24"/>
                  </a:lnTo>
                  <a:lnTo>
                    <a:pt x="439" y="24"/>
                  </a:lnTo>
                  <a:lnTo>
                    <a:pt x="437" y="24"/>
                  </a:lnTo>
                  <a:lnTo>
                    <a:pt x="442" y="2"/>
                  </a:lnTo>
                  <a:close/>
                  <a:moveTo>
                    <a:pt x="445" y="2"/>
                  </a:moveTo>
                  <a:lnTo>
                    <a:pt x="450" y="2"/>
                  </a:lnTo>
                  <a:lnTo>
                    <a:pt x="445" y="24"/>
                  </a:lnTo>
                  <a:lnTo>
                    <a:pt x="442" y="24"/>
                  </a:lnTo>
                  <a:lnTo>
                    <a:pt x="445" y="2"/>
                  </a:lnTo>
                  <a:close/>
                  <a:moveTo>
                    <a:pt x="450" y="2"/>
                  </a:moveTo>
                  <a:lnTo>
                    <a:pt x="451" y="2"/>
                  </a:lnTo>
                  <a:lnTo>
                    <a:pt x="453" y="3"/>
                  </a:lnTo>
                  <a:lnTo>
                    <a:pt x="457" y="3"/>
                  </a:lnTo>
                  <a:lnTo>
                    <a:pt x="460" y="3"/>
                  </a:lnTo>
                  <a:lnTo>
                    <a:pt x="462" y="4"/>
                  </a:lnTo>
                  <a:lnTo>
                    <a:pt x="463" y="4"/>
                  </a:lnTo>
                  <a:lnTo>
                    <a:pt x="465" y="6"/>
                  </a:lnTo>
                  <a:lnTo>
                    <a:pt x="457" y="27"/>
                  </a:lnTo>
                  <a:lnTo>
                    <a:pt x="456" y="27"/>
                  </a:lnTo>
                  <a:lnTo>
                    <a:pt x="454" y="27"/>
                  </a:lnTo>
                  <a:lnTo>
                    <a:pt x="451" y="25"/>
                  </a:lnTo>
                  <a:lnTo>
                    <a:pt x="448" y="24"/>
                  </a:lnTo>
                  <a:lnTo>
                    <a:pt x="446" y="24"/>
                  </a:lnTo>
                  <a:lnTo>
                    <a:pt x="445" y="24"/>
                  </a:lnTo>
                  <a:lnTo>
                    <a:pt x="450" y="2"/>
                  </a:lnTo>
                  <a:close/>
                  <a:moveTo>
                    <a:pt x="465" y="6"/>
                  </a:moveTo>
                  <a:lnTo>
                    <a:pt x="462" y="17"/>
                  </a:lnTo>
                  <a:lnTo>
                    <a:pt x="465" y="6"/>
                  </a:lnTo>
                  <a:close/>
                  <a:moveTo>
                    <a:pt x="465" y="6"/>
                  </a:moveTo>
                  <a:lnTo>
                    <a:pt x="457" y="27"/>
                  </a:lnTo>
                  <a:lnTo>
                    <a:pt x="465" y="6"/>
                  </a:lnTo>
                  <a:close/>
                  <a:moveTo>
                    <a:pt x="465" y="6"/>
                  </a:moveTo>
                  <a:lnTo>
                    <a:pt x="467" y="6"/>
                  </a:lnTo>
                  <a:lnTo>
                    <a:pt x="468" y="6"/>
                  </a:lnTo>
                  <a:lnTo>
                    <a:pt x="470" y="6"/>
                  </a:lnTo>
                  <a:lnTo>
                    <a:pt x="462" y="27"/>
                  </a:lnTo>
                  <a:lnTo>
                    <a:pt x="460" y="27"/>
                  </a:lnTo>
                  <a:lnTo>
                    <a:pt x="459" y="27"/>
                  </a:lnTo>
                  <a:lnTo>
                    <a:pt x="457" y="27"/>
                  </a:lnTo>
                  <a:lnTo>
                    <a:pt x="465" y="6"/>
                  </a:lnTo>
                  <a:close/>
                  <a:moveTo>
                    <a:pt x="470" y="6"/>
                  </a:moveTo>
                  <a:lnTo>
                    <a:pt x="470" y="6"/>
                  </a:lnTo>
                  <a:lnTo>
                    <a:pt x="471" y="6"/>
                  </a:lnTo>
                  <a:lnTo>
                    <a:pt x="473" y="6"/>
                  </a:lnTo>
                  <a:lnTo>
                    <a:pt x="465" y="27"/>
                  </a:lnTo>
                  <a:lnTo>
                    <a:pt x="462" y="27"/>
                  </a:lnTo>
                  <a:lnTo>
                    <a:pt x="470" y="6"/>
                  </a:lnTo>
                  <a:close/>
                  <a:moveTo>
                    <a:pt x="465" y="27"/>
                  </a:moveTo>
                  <a:lnTo>
                    <a:pt x="470" y="17"/>
                  </a:lnTo>
                  <a:lnTo>
                    <a:pt x="465" y="27"/>
                  </a:lnTo>
                  <a:close/>
                  <a:moveTo>
                    <a:pt x="473" y="6"/>
                  </a:moveTo>
                  <a:lnTo>
                    <a:pt x="474" y="6"/>
                  </a:lnTo>
                  <a:lnTo>
                    <a:pt x="476" y="6"/>
                  </a:lnTo>
                  <a:lnTo>
                    <a:pt x="479" y="7"/>
                  </a:lnTo>
                  <a:lnTo>
                    <a:pt x="482" y="9"/>
                  </a:lnTo>
                  <a:lnTo>
                    <a:pt x="483" y="10"/>
                  </a:lnTo>
                  <a:lnTo>
                    <a:pt x="485" y="10"/>
                  </a:lnTo>
                  <a:lnTo>
                    <a:pt x="473" y="31"/>
                  </a:lnTo>
                  <a:lnTo>
                    <a:pt x="471" y="31"/>
                  </a:lnTo>
                  <a:lnTo>
                    <a:pt x="470" y="29"/>
                  </a:lnTo>
                  <a:lnTo>
                    <a:pt x="468" y="29"/>
                  </a:lnTo>
                  <a:lnTo>
                    <a:pt x="467" y="28"/>
                  </a:lnTo>
                  <a:lnTo>
                    <a:pt x="465" y="27"/>
                  </a:lnTo>
                  <a:lnTo>
                    <a:pt x="473" y="6"/>
                  </a:lnTo>
                  <a:close/>
                  <a:moveTo>
                    <a:pt x="473" y="31"/>
                  </a:moveTo>
                  <a:lnTo>
                    <a:pt x="477" y="20"/>
                  </a:lnTo>
                  <a:lnTo>
                    <a:pt x="473" y="31"/>
                  </a:lnTo>
                  <a:close/>
                  <a:moveTo>
                    <a:pt x="485" y="10"/>
                  </a:moveTo>
                  <a:lnTo>
                    <a:pt x="488" y="11"/>
                  </a:lnTo>
                  <a:lnTo>
                    <a:pt x="491" y="13"/>
                  </a:lnTo>
                  <a:lnTo>
                    <a:pt x="493" y="13"/>
                  </a:lnTo>
                  <a:lnTo>
                    <a:pt x="494" y="14"/>
                  </a:lnTo>
                  <a:lnTo>
                    <a:pt x="497" y="16"/>
                  </a:lnTo>
                  <a:lnTo>
                    <a:pt x="499" y="16"/>
                  </a:lnTo>
                  <a:lnTo>
                    <a:pt x="500" y="17"/>
                  </a:lnTo>
                  <a:lnTo>
                    <a:pt x="502" y="17"/>
                  </a:lnTo>
                  <a:lnTo>
                    <a:pt x="490" y="38"/>
                  </a:lnTo>
                  <a:lnTo>
                    <a:pt x="488" y="36"/>
                  </a:lnTo>
                  <a:lnTo>
                    <a:pt x="487" y="35"/>
                  </a:lnTo>
                  <a:lnTo>
                    <a:pt x="483" y="34"/>
                  </a:lnTo>
                  <a:lnTo>
                    <a:pt x="480" y="34"/>
                  </a:lnTo>
                  <a:lnTo>
                    <a:pt x="477" y="32"/>
                  </a:lnTo>
                  <a:lnTo>
                    <a:pt x="473" y="31"/>
                  </a:lnTo>
                  <a:lnTo>
                    <a:pt x="485" y="10"/>
                  </a:lnTo>
                  <a:close/>
                  <a:moveTo>
                    <a:pt x="502" y="17"/>
                  </a:moveTo>
                  <a:lnTo>
                    <a:pt x="505" y="20"/>
                  </a:lnTo>
                  <a:lnTo>
                    <a:pt x="505" y="27"/>
                  </a:lnTo>
                  <a:lnTo>
                    <a:pt x="493" y="27"/>
                  </a:lnTo>
                  <a:lnTo>
                    <a:pt x="502" y="17"/>
                  </a:lnTo>
                  <a:close/>
                  <a:moveTo>
                    <a:pt x="505" y="27"/>
                  </a:moveTo>
                  <a:lnTo>
                    <a:pt x="505" y="38"/>
                  </a:lnTo>
                  <a:lnTo>
                    <a:pt x="482" y="38"/>
                  </a:lnTo>
                  <a:lnTo>
                    <a:pt x="482" y="27"/>
                  </a:lnTo>
                  <a:lnTo>
                    <a:pt x="505" y="27"/>
                  </a:lnTo>
                  <a:close/>
                  <a:moveTo>
                    <a:pt x="505" y="38"/>
                  </a:moveTo>
                  <a:lnTo>
                    <a:pt x="505" y="63"/>
                  </a:lnTo>
                  <a:lnTo>
                    <a:pt x="482" y="63"/>
                  </a:lnTo>
                  <a:lnTo>
                    <a:pt x="482" y="38"/>
                  </a:lnTo>
                  <a:lnTo>
                    <a:pt x="505" y="38"/>
                  </a:lnTo>
                  <a:close/>
                  <a:moveTo>
                    <a:pt x="505" y="63"/>
                  </a:moveTo>
                  <a:lnTo>
                    <a:pt x="505" y="81"/>
                  </a:lnTo>
                  <a:lnTo>
                    <a:pt x="482" y="81"/>
                  </a:lnTo>
                  <a:lnTo>
                    <a:pt x="482" y="63"/>
                  </a:lnTo>
                  <a:lnTo>
                    <a:pt x="505" y="63"/>
                  </a:lnTo>
                  <a:close/>
                  <a:moveTo>
                    <a:pt x="505" y="81"/>
                  </a:moveTo>
                  <a:lnTo>
                    <a:pt x="505" y="95"/>
                  </a:lnTo>
                  <a:lnTo>
                    <a:pt x="482" y="95"/>
                  </a:lnTo>
                  <a:lnTo>
                    <a:pt x="482" y="81"/>
                  </a:lnTo>
                  <a:lnTo>
                    <a:pt x="505" y="81"/>
                  </a:lnTo>
                  <a:close/>
                  <a:moveTo>
                    <a:pt x="505" y="95"/>
                  </a:moveTo>
                  <a:lnTo>
                    <a:pt x="505" y="124"/>
                  </a:lnTo>
                  <a:lnTo>
                    <a:pt x="482" y="124"/>
                  </a:lnTo>
                  <a:lnTo>
                    <a:pt x="482" y="95"/>
                  </a:lnTo>
                  <a:lnTo>
                    <a:pt x="505" y="95"/>
                  </a:lnTo>
                  <a:close/>
                  <a:moveTo>
                    <a:pt x="505" y="124"/>
                  </a:moveTo>
                  <a:lnTo>
                    <a:pt x="505" y="149"/>
                  </a:lnTo>
                  <a:lnTo>
                    <a:pt x="482" y="149"/>
                  </a:lnTo>
                  <a:lnTo>
                    <a:pt x="482" y="124"/>
                  </a:lnTo>
                  <a:lnTo>
                    <a:pt x="505" y="124"/>
                  </a:lnTo>
                  <a:close/>
                  <a:moveTo>
                    <a:pt x="505" y="149"/>
                  </a:moveTo>
                  <a:lnTo>
                    <a:pt x="505" y="159"/>
                  </a:lnTo>
                  <a:lnTo>
                    <a:pt x="482" y="159"/>
                  </a:lnTo>
                  <a:lnTo>
                    <a:pt x="482" y="149"/>
                  </a:lnTo>
                  <a:lnTo>
                    <a:pt x="505" y="149"/>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0" name="Freeform 11"/>
            <p:cNvSpPr>
              <a:spLocks/>
            </p:cNvSpPr>
            <p:nvPr/>
          </p:nvSpPr>
          <p:spPr bwMode="auto">
            <a:xfrm>
              <a:off x="2988" y="628"/>
              <a:ext cx="241" cy="98"/>
            </a:xfrm>
            <a:custGeom>
              <a:avLst/>
              <a:gdLst>
                <a:gd name="T0" fmla="*/ 0 w 481"/>
                <a:gd name="T1" fmla="*/ 1 h 196"/>
                <a:gd name="T2" fmla="*/ 0 w 481"/>
                <a:gd name="T3" fmla="*/ 1 h 196"/>
                <a:gd name="T4" fmla="*/ 0 w 481"/>
                <a:gd name="T5" fmla="*/ 1 h 196"/>
                <a:gd name="T6" fmla="*/ 0 w 481"/>
                <a:gd name="T7" fmla="*/ 1 h 196"/>
                <a:gd name="T8" fmla="*/ 0 w 481"/>
                <a:gd name="T9" fmla="*/ 1 h 196"/>
                <a:gd name="T10" fmla="*/ 0 w 481"/>
                <a:gd name="T11" fmla="*/ 1 h 196"/>
                <a:gd name="T12" fmla="*/ 0 w 481"/>
                <a:gd name="T13" fmla="*/ 1 h 196"/>
                <a:gd name="T14" fmla="*/ 0 w 481"/>
                <a:gd name="T15" fmla="*/ 1 h 196"/>
                <a:gd name="T16" fmla="*/ 0 w 481"/>
                <a:gd name="T17" fmla="*/ 1 h 196"/>
                <a:gd name="T18" fmla="*/ 0 w 481"/>
                <a:gd name="T19" fmla="*/ 1 h 196"/>
                <a:gd name="T20" fmla="*/ 0 w 481"/>
                <a:gd name="T21" fmla="*/ 1 h 196"/>
                <a:gd name="T22" fmla="*/ 0 w 481"/>
                <a:gd name="T23" fmla="*/ 1 h 196"/>
                <a:gd name="T24" fmla="*/ 0 w 481"/>
                <a:gd name="T25" fmla="*/ 1 h 196"/>
                <a:gd name="T26" fmla="*/ 0 w 481"/>
                <a:gd name="T27" fmla="*/ 1 h 196"/>
                <a:gd name="T28" fmla="*/ 0 w 481"/>
                <a:gd name="T29" fmla="*/ 1 h 196"/>
                <a:gd name="T30" fmla="*/ 0 w 481"/>
                <a:gd name="T31" fmla="*/ 1 h 196"/>
                <a:gd name="T32" fmla="*/ 0 w 481"/>
                <a:gd name="T33" fmla="*/ 1 h 196"/>
                <a:gd name="T34" fmla="*/ 0 w 481"/>
                <a:gd name="T35" fmla="*/ 1 h 196"/>
                <a:gd name="T36" fmla="*/ 0 w 481"/>
                <a:gd name="T37" fmla="*/ 1 h 196"/>
                <a:gd name="T38" fmla="*/ 0 w 481"/>
                <a:gd name="T39" fmla="*/ 1 h 196"/>
                <a:gd name="T40" fmla="*/ 0 w 481"/>
                <a:gd name="T41" fmla="*/ 1 h 196"/>
                <a:gd name="T42" fmla="*/ 0 w 481"/>
                <a:gd name="T43" fmla="*/ 1 h 196"/>
                <a:gd name="T44" fmla="*/ 0 w 481"/>
                <a:gd name="T45" fmla="*/ 1 h 196"/>
                <a:gd name="T46" fmla="*/ 0 w 481"/>
                <a:gd name="T47" fmla="*/ 1 h 196"/>
                <a:gd name="T48" fmla="*/ 0 w 481"/>
                <a:gd name="T49" fmla="*/ 1 h 196"/>
                <a:gd name="T50" fmla="*/ 0 w 481"/>
                <a:gd name="T51" fmla="*/ 1 h 196"/>
                <a:gd name="T52" fmla="*/ 0 w 481"/>
                <a:gd name="T53" fmla="*/ 1 h 196"/>
                <a:gd name="T54" fmla="*/ 0 w 481"/>
                <a:gd name="T55" fmla="*/ 1 h 196"/>
                <a:gd name="T56" fmla="*/ 0 w 481"/>
                <a:gd name="T57" fmla="*/ 1 h 196"/>
                <a:gd name="T58" fmla="*/ 0 w 481"/>
                <a:gd name="T59" fmla="*/ 1 h 196"/>
                <a:gd name="T60" fmla="*/ 0 w 481"/>
                <a:gd name="T61" fmla="*/ 1 h 196"/>
                <a:gd name="T62" fmla="*/ 0 w 481"/>
                <a:gd name="T63" fmla="*/ 1 h 196"/>
                <a:gd name="T64" fmla="*/ 0 w 481"/>
                <a:gd name="T65" fmla="*/ 1 h 196"/>
                <a:gd name="T66" fmla="*/ 0 w 481"/>
                <a:gd name="T67" fmla="*/ 1 h 196"/>
                <a:gd name="T68" fmla="*/ 0 w 481"/>
                <a:gd name="T69" fmla="*/ 1 h 196"/>
                <a:gd name="T70" fmla="*/ 0 w 481"/>
                <a:gd name="T71" fmla="*/ 1 h 196"/>
                <a:gd name="T72" fmla="*/ 0 w 481"/>
                <a:gd name="T73" fmla="*/ 1 h 196"/>
                <a:gd name="T74" fmla="*/ 0 w 481"/>
                <a:gd name="T75" fmla="*/ 1 h 196"/>
                <a:gd name="T76" fmla="*/ 0 w 481"/>
                <a:gd name="T77" fmla="*/ 1 h 196"/>
                <a:gd name="T78" fmla="*/ 0 w 481"/>
                <a:gd name="T79" fmla="*/ 1 h 196"/>
                <a:gd name="T80" fmla="*/ 0 w 481"/>
                <a:gd name="T81" fmla="*/ 1 h 196"/>
                <a:gd name="T82" fmla="*/ 0 w 481"/>
                <a:gd name="T83" fmla="*/ 1 h 196"/>
                <a:gd name="T84" fmla="*/ 0 w 481"/>
                <a:gd name="T85" fmla="*/ 1 h 196"/>
                <a:gd name="T86" fmla="*/ 0 w 481"/>
                <a:gd name="T87" fmla="*/ 0 h 196"/>
                <a:gd name="T88" fmla="*/ 0 w 481"/>
                <a:gd name="T89" fmla="*/ 1 h 196"/>
                <a:gd name="T90" fmla="*/ 0 w 481"/>
                <a:gd name="T91" fmla="*/ 1 h 196"/>
                <a:gd name="T92" fmla="*/ 0 w 481"/>
                <a:gd name="T93" fmla="*/ 1 h 196"/>
                <a:gd name="T94" fmla="*/ 0 w 481"/>
                <a:gd name="T95" fmla="*/ 1 h 196"/>
                <a:gd name="T96" fmla="*/ 0 w 481"/>
                <a:gd name="T97" fmla="*/ 1 h 196"/>
                <a:gd name="T98" fmla="*/ 0 w 481"/>
                <a:gd name="T99" fmla="*/ 1 h 196"/>
                <a:gd name="T100" fmla="*/ 0 w 481"/>
                <a:gd name="T101" fmla="*/ 1 h 196"/>
                <a:gd name="T102" fmla="*/ 0 w 481"/>
                <a:gd name="T103" fmla="*/ 1 h 196"/>
                <a:gd name="T104" fmla="*/ 0 w 481"/>
                <a:gd name="T105" fmla="*/ 1 h 196"/>
                <a:gd name="T106" fmla="*/ 0 w 481"/>
                <a:gd name="T107" fmla="*/ 1 h 196"/>
                <a:gd name="T108" fmla="*/ 0 w 481"/>
                <a:gd name="T109" fmla="*/ 1 h 196"/>
                <a:gd name="T110" fmla="*/ 0 w 481"/>
                <a:gd name="T111" fmla="*/ 1 h 196"/>
                <a:gd name="T112" fmla="*/ 0 w 481"/>
                <a:gd name="T113" fmla="*/ 1 h 196"/>
                <a:gd name="T114" fmla="*/ 0 w 481"/>
                <a:gd name="T115" fmla="*/ 1 h 196"/>
                <a:gd name="T116" fmla="*/ 0 w 481"/>
                <a:gd name="T117" fmla="*/ 1 h 196"/>
                <a:gd name="T118" fmla="*/ 0 w 481"/>
                <a:gd name="T119" fmla="*/ 1 h 196"/>
                <a:gd name="T120" fmla="*/ 0 w 481"/>
                <a:gd name="T121" fmla="*/ 1 h 196"/>
                <a:gd name="T122" fmla="*/ 0 w 481"/>
                <a:gd name="T123" fmla="*/ 1 h 196"/>
                <a:gd name="T124" fmla="*/ 0 w 481"/>
                <a:gd name="T125" fmla="*/ 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1"/>
                <a:gd name="T190" fmla="*/ 0 h 196"/>
                <a:gd name="T191" fmla="*/ 481 w 481"/>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1" h="196">
                  <a:moveTo>
                    <a:pt x="481" y="149"/>
                  </a:moveTo>
                  <a:lnTo>
                    <a:pt x="481" y="149"/>
                  </a:lnTo>
                  <a:lnTo>
                    <a:pt x="479" y="149"/>
                  </a:lnTo>
                  <a:lnTo>
                    <a:pt x="478" y="149"/>
                  </a:lnTo>
                  <a:lnTo>
                    <a:pt x="476" y="148"/>
                  </a:lnTo>
                  <a:lnTo>
                    <a:pt x="475" y="148"/>
                  </a:lnTo>
                  <a:lnTo>
                    <a:pt x="471" y="148"/>
                  </a:lnTo>
                  <a:lnTo>
                    <a:pt x="470" y="146"/>
                  </a:lnTo>
                  <a:lnTo>
                    <a:pt x="468" y="145"/>
                  </a:lnTo>
                  <a:lnTo>
                    <a:pt x="465" y="143"/>
                  </a:lnTo>
                  <a:lnTo>
                    <a:pt x="461" y="142"/>
                  </a:lnTo>
                  <a:lnTo>
                    <a:pt x="458" y="141"/>
                  </a:lnTo>
                  <a:lnTo>
                    <a:pt x="455" y="139"/>
                  </a:lnTo>
                  <a:lnTo>
                    <a:pt x="453" y="139"/>
                  </a:lnTo>
                  <a:lnTo>
                    <a:pt x="450" y="139"/>
                  </a:lnTo>
                  <a:lnTo>
                    <a:pt x="448" y="138"/>
                  </a:lnTo>
                  <a:lnTo>
                    <a:pt x="444" y="136"/>
                  </a:lnTo>
                  <a:lnTo>
                    <a:pt x="439" y="135"/>
                  </a:lnTo>
                  <a:lnTo>
                    <a:pt x="436" y="135"/>
                  </a:lnTo>
                  <a:lnTo>
                    <a:pt x="433" y="135"/>
                  </a:lnTo>
                  <a:lnTo>
                    <a:pt x="430" y="134"/>
                  </a:lnTo>
                  <a:lnTo>
                    <a:pt x="427" y="134"/>
                  </a:lnTo>
                  <a:lnTo>
                    <a:pt x="425" y="132"/>
                  </a:lnTo>
                  <a:lnTo>
                    <a:pt x="422" y="132"/>
                  </a:lnTo>
                  <a:lnTo>
                    <a:pt x="416" y="131"/>
                  </a:lnTo>
                  <a:lnTo>
                    <a:pt x="410" y="131"/>
                  </a:lnTo>
                  <a:lnTo>
                    <a:pt x="405" y="132"/>
                  </a:lnTo>
                  <a:lnTo>
                    <a:pt x="402" y="132"/>
                  </a:lnTo>
                  <a:lnTo>
                    <a:pt x="394" y="134"/>
                  </a:lnTo>
                  <a:lnTo>
                    <a:pt x="387" y="135"/>
                  </a:lnTo>
                  <a:lnTo>
                    <a:pt x="382" y="135"/>
                  </a:lnTo>
                  <a:lnTo>
                    <a:pt x="379" y="135"/>
                  </a:lnTo>
                  <a:lnTo>
                    <a:pt x="364" y="139"/>
                  </a:lnTo>
                  <a:lnTo>
                    <a:pt x="348" y="142"/>
                  </a:lnTo>
                  <a:lnTo>
                    <a:pt x="331" y="146"/>
                  </a:lnTo>
                  <a:lnTo>
                    <a:pt x="314" y="149"/>
                  </a:lnTo>
                  <a:lnTo>
                    <a:pt x="297" y="152"/>
                  </a:lnTo>
                  <a:lnTo>
                    <a:pt x="280" y="156"/>
                  </a:lnTo>
                  <a:lnTo>
                    <a:pt x="264" y="159"/>
                  </a:lnTo>
                  <a:lnTo>
                    <a:pt x="247" y="163"/>
                  </a:lnTo>
                  <a:lnTo>
                    <a:pt x="211" y="170"/>
                  </a:lnTo>
                  <a:lnTo>
                    <a:pt x="194" y="173"/>
                  </a:lnTo>
                  <a:lnTo>
                    <a:pt x="176" y="177"/>
                  </a:lnTo>
                  <a:lnTo>
                    <a:pt x="159" y="179"/>
                  </a:lnTo>
                  <a:lnTo>
                    <a:pt x="143" y="182"/>
                  </a:lnTo>
                  <a:lnTo>
                    <a:pt x="127" y="185"/>
                  </a:lnTo>
                  <a:lnTo>
                    <a:pt x="111" y="188"/>
                  </a:lnTo>
                  <a:lnTo>
                    <a:pt x="108" y="189"/>
                  </a:lnTo>
                  <a:lnTo>
                    <a:pt x="105" y="191"/>
                  </a:lnTo>
                  <a:lnTo>
                    <a:pt x="103" y="191"/>
                  </a:lnTo>
                  <a:lnTo>
                    <a:pt x="100" y="192"/>
                  </a:lnTo>
                  <a:lnTo>
                    <a:pt x="96" y="192"/>
                  </a:lnTo>
                  <a:lnTo>
                    <a:pt x="93" y="192"/>
                  </a:lnTo>
                  <a:lnTo>
                    <a:pt x="91" y="192"/>
                  </a:lnTo>
                  <a:lnTo>
                    <a:pt x="90" y="193"/>
                  </a:lnTo>
                  <a:lnTo>
                    <a:pt x="86" y="193"/>
                  </a:lnTo>
                  <a:lnTo>
                    <a:pt x="85" y="195"/>
                  </a:lnTo>
                  <a:lnTo>
                    <a:pt x="82" y="195"/>
                  </a:lnTo>
                  <a:lnTo>
                    <a:pt x="79" y="196"/>
                  </a:lnTo>
                  <a:lnTo>
                    <a:pt x="76" y="196"/>
                  </a:lnTo>
                  <a:lnTo>
                    <a:pt x="71" y="195"/>
                  </a:lnTo>
                  <a:lnTo>
                    <a:pt x="66" y="195"/>
                  </a:lnTo>
                  <a:lnTo>
                    <a:pt x="62" y="195"/>
                  </a:lnTo>
                  <a:lnTo>
                    <a:pt x="57" y="193"/>
                  </a:lnTo>
                  <a:lnTo>
                    <a:pt x="54" y="192"/>
                  </a:lnTo>
                  <a:lnTo>
                    <a:pt x="50" y="191"/>
                  </a:lnTo>
                  <a:lnTo>
                    <a:pt x="46" y="189"/>
                  </a:lnTo>
                  <a:lnTo>
                    <a:pt x="43" y="188"/>
                  </a:lnTo>
                  <a:lnTo>
                    <a:pt x="37" y="185"/>
                  </a:lnTo>
                  <a:lnTo>
                    <a:pt x="31" y="182"/>
                  </a:lnTo>
                  <a:lnTo>
                    <a:pt x="28" y="181"/>
                  </a:lnTo>
                  <a:lnTo>
                    <a:pt x="25" y="178"/>
                  </a:lnTo>
                  <a:lnTo>
                    <a:pt x="22" y="177"/>
                  </a:lnTo>
                  <a:lnTo>
                    <a:pt x="20" y="174"/>
                  </a:lnTo>
                  <a:lnTo>
                    <a:pt x="16" y="171"/>
                  </a:lnTo>
                  <a:lnTo>
                    <a:pt x="11" y="168"/>
                  </a:lnTo>
                  <a:lnTo>
                    <a:pt x="8" y="166"/>
                  </a:lnTo>
                  <a:lnTo>
                    <a:pt x="6" y="164"/>
                  </a:lnTo>
                  <a:lnTo>
                    <a:pt x="3" y="163"/>
                  </a:lnTo>
                  <a:lnTo>
                    <a:pt x="2" y="161"/>
                  </a:lnTo>
                  <a:lnTo>
                    <a:pt x="0" y="160"/>
                  </a:lnTo>
                  <a:lnTo>
                    <a:pt x="0" y="159"/>
                  </a:lnTo>
                  <a:lnTo>
                    <a:pt x="0" y="157"/>
                  </a:lnTo>
                  <a:lnTo>
                    <a:pt x="0" y="156"/>
                  </a:lnTo>
                  <a:lnTo>
                    <a:pt x="0" y="152"/>
                  </a:lnTo>
                  <a:lnTo>
                    <a:pt x="0" y="150"/>
                  </a:lnTo>
                  <a:lnTo>
                    <a:pt x="0" y="149"/>
                  </a:lnTo>
                  <a:lnTo>
                    <a:pt x="0" y="146"/>
                  </a:lnTo>
                  <a:lnTo>
                    <a:pt x="0" y="143"/>
                  </a:lnTo>
                  <a:lnTo>
                    <a:pt x="0" y="136"/>
                  </a:lnTo>
                  <a:lnTo>
                    <a:pt x="0" y="131"/>
                  </a:lnTo>
                  <a:lnTo>
                    <a:pt x="0" y="127"/>
                  </a:lnTo>
                  <a:lnTo>
                    <a:pt x="0" y="124"/>
                  </a:lnTo>
                  <a:lnTo>
                    <a:pt x="0" y="118"/>
                  </a:lnTo>
                  <a:lnTo>
                    <a:pt x="0" y="114"/>
                  </a:lnTo>
                  <a:lnTo>
                    <a:pt x="0" y="111"/>
                  </a:lnTo>
                  <a:lnTo>
                    <a:pt x="0" y="110"/>
                  </a:lnTo>
                  <a:lnTo>
                    <a:pt x="0" y="107"/>
                  </a:lnTo>
                  <a:lnTo>
                    <a:pt x="0" y="106"/>
                  </a:lnTo>
                  <a:lnTo>
                    <a:pt x="0" y="85"/>
                  </a:lnTo>
                  <a:lnTo>
                    <a:pt x="0" y="64"/>
                  </a:lnTo>
                  <a:lnTo>
                    <a:pt x="0" y="63"/>
                  </a:lnTo>
                  <a:lnTo>
                    <a:pt x="0" y="60"/>
                  </a:lnTo>
                  <a:lnTo>
                    <a:pt x="0" y="57"/>
                  </a:lnTo>
                  <a:lnTo>
                    <a:pt x="0" y="53"/>
                  </a:lnTo>
                  <a:lnTo>
                    <a:pt x="0" y="50"/>
                  </a:lnTo>
                  <a:lnTo>
                    <a:pt x="0" y="49"/>
                  </a:lnTo>
                  <a:lnTo>
                    <a:pt x="0" y="46"/>
                  </a:lnTo>
                  <a:lnTo>
                    <a:pt x="0" y="42"/>
                  </a:lnTo>
                  <a:lnTo>
                    <a:pt x="0" y="39"/>
                  </a:lnTo>
                  <a:lnTo>
                    <a:pt x="0" y="35"/>
                  </a:lnTo>
                  <a:lnTo>
                    <a:pt x="0" y="29"/>
                  </a:lnTo>
                  <a:lnTo>
                    <a:pt x="0" y="24"/>
                  </a:lnTo>
                  <a:lnTo>
                    <a:pt x="0" y="23"/>
                  </a:lnTo>
                  <a:lnTo>
                    <a:pt x="0" y="20"/>
                  </a:lnTo>
                  <a:lnTo>
                    <a:pt x="0" y="18"/>
                  </a:lnTo>
                  <a:lnTo>
                    <a:pt x="2" y="18"/>
                  </a:lnTo>
                  <a:lnTo>
                    <a:pt x="3" y="21"/>
                  </a:lnTo>
                  <a:lnTo>
                    <a:pt x="6" y="23"/>
                  </a:lnTo>
                  <a:lnTo>
                    <a:pt x="8" y="25"/>
                  </a:lnTo>
                  <a:lnTo>
                    <a:pt x="11" y="28"/>
                  </a:lnTo>
                  <a:lnTo>
                    <a:pt x="16" y="31"/>
                  </a:lnTo>
                  <a:lnTo>
                    <a:pt x="20" y="35"/>
                  </a:lnTo>
                  <a:lnTo>
                    <a:pt x="22" y="38"/>
                  </a:lnTo>
                  <a:lnTo>
                    <a:pt x="25" y="41"/>
                  </a:lnTo>
                  <a:lnTo>
                    <a:pt x="31" y="45"/>
                  </a:lnTo>
                  <a:lnTo>
                    <a:pt x="37" y="49"/>
                  </a:lnTo>
                  <a:lnTo>
                    <a:pt x="40" y="50"/>
                  </a:lnTo>
                  <a:lnTo>
                    <a:pt x="43" y="53"/>
                  </a:lnTo>
                  <a:lnTo>
                    <a:pt x="46" y="56"/>
                  </a:lnTo>
                  <a:lnTo>
                    <a:pt x="50" y="57"/>
                  </a:lnTo>
                  <a:lnTo>
                    <a:pt x="54" y="60"/>
                  </a:lnTo>
                  <a:lnTo>
                    <a:pt x="57" y="61"/>
                  </a:lnTo>
                  <a:lnTo>
                    <a:pt x="62" y="63"/>
                  </a:lnTo>
                  <a:lnTo>
                    <a:pt x="66" y="63"/>
                  </a:lnTo>
                  <a:lnTo>
                    <a:pt x="71" y="64"/>
                  </a:lnTo>
                  <a:lnTo>
                    <a:pt x="76" y="64"/>
                  </a:lnTo>
                  <a:lnTo>
                    <a:pt x="79" y="64"/>
                  </a:lnTo>
                  <a:lnTo>
                    <a:pt x="82" y="64"/>
                  </a:lnTo>
                  <a:lnTo>
                    <a:pt x="86" y="64"/>
                  </a:lnTo>
                  <a:lnTo>
                    <a:pt x="90" y="64"/>
                  </a:lnTo>
                  <a:lnTo>
                    <a:pt x="91" y="64"/>
                  </a:lnTo>
                  <a:lnTo>
                    <a:pt x="93" y="63"/>
                  </a:lnTo>
                  <a:lnTo>
                    <a:pt x="96" y="61"/>
                  </a:lnTo>
                  <a:lnTo>
                    <a:pt x="99" y="61"/>
                  </a:lnTo>
                  <a:lnTo>
                    <a:pt x="100" y="61"/>
                  </a:lnTo>
                  <a:lnTo>
                    <a:pt x="105" y="60"/>
                  </a:lnTo>
                  <a:lnTo>
                    <a:pt x="108" y="60"/>
                  </a:lnTo>
                  <a:lnTo>
                    <a:pt x="111" y="60"/>
                  </a:lnTo>
                  <a:lnTo>
                    <a:pt x="127" y="57"/>
                  </a:lnTo>
                  <a:lnTo>
                    <a:pt x="143" y="53"/>
                  </a:lnTo>
                  <a:lnTo>
                    <a:pt x="159" y="50"/>
                  </a:lnTo>
                  <a:lnTo>
                    <a:pt x="176" y="46"/>
                  </a:lnTo>
                  <a:lnTo>
                    <a:pt x="194" y="42"/>
                  </a:lnTo>
                  <a:lnTo>
                    <a:pt x="211" y="39"/>
                  </a:lnTo>
                  <a:lnTo>
                    <a:pt x="247" y="31"/>
                  </a:lnTo>
                  <a:lnTo>
                    <a:pt x="264" y="28"/>
                  </a:lnTo>
                  <a:lnTo>
                    <a:pt x="280" y="24"/>
                  </a:lnTo>
                  <a:lnTo>
                    <a:pt x="297" y="21"/>
                  </a:lnTo>
                  <a:lnTo>
                    <a:pt x="314" y="17"/>
                  </a:lnTo>
                  <a:lnTo>
                    <a:pt x="331" y="14"/>
                  </a:lnTo>
                  <a:lnTo>
                    <a:pt x="348" y="10"/>
                  </a:lnTo>
                  <a:lnTo>
                    <a:pt x="364" y="7"/>
                  </a:lnTo>
                  <a:lnTo>
                    <a:pt x="379" y="3"/>
                  </a:lnTo>
                  <a:lnTo>
                    <a:pt x="382" y="3"/>
                  </a:lnTo>
                  <a:lnTo>
                    <a:pt x="387" y="3"/>
                  </a:lnTo>
                  <a:lnTo>
                    <a:pt x="394" y="2"/>
                  </a:lnTo>
                  <a:lnTo>
                    <a:pt x="402" y="0"/>
                  </a:lnTo>
                  <a:lnTo>
                    <a:pt x="405" y="0"/>
                  </a:lnTo>
                  <a:lnTo>
                    <a:pt x="410" y="0"/>
                  </a:lnTo>
                  <a:lnTo>
                    <a:pt x="413" y="0"/>
                  </a:lnTo>
                  <a:lnTo>
                    <a:pt x="416" y="0"/>
                  </a:lnTo>
                  <a:lnTo>
                    <a:pt x="422" y="2"/>
                  </a:lnTo>
                  <a:lnTo>
                    <a:pt x="427" y="3"/>
                  </a:lnTo>
                  <a:lnTo>
                    <a:pt x="430" y="3"/>
                  </a:lnTo>
                  <a:lnTo>
                    <a:pt x="433" y="3"/>
                  </a:lnTo>
                  <a:lnTo>
                    <a:pt x="436" y="3"/>
                  </a:lnTo>
                  <a:lnTo>
                    <a:pt x="439" y="4"/>
                  </a:lnTo>
                  <a:lnTo>
                    <a:pt x="441" y="4"/>
                  </a:lnTo>
                  <a:lnTo>
                    <a:pt x="444" y="6"/>
                  </a:lnTo>
                  <a:lnTo>
                    <a:pt x="448" y="9"/>
                  </a:lnTo>
                  <a:lnTo>
                    <a:pt x="450" y="9"/>
                  </a:lnTo>
                  <a:lnTo>
                    <a:pt x="453" y="10"/>
                  </a:lnTo>
                  <a:lnTo>
                    <a:pt x="455" y="11"/>
                  </a:lnTo>
                  <a:lnTo>
                    <a:pt x="458" y="11"/>
                  </a:lnTo>
                  <a:lnTo>
                    <a:pt x="461" y="13"/>
                  </a:lnTo>
                  <a:lnTo>
                    <a:pt x="465" y="14"/>
                  </a:lnTo>
                  <a:lnTo>
                    <a:pt x="468" y="14"/>
                  </a:lnTo>
                  <a:lnTo>
                    <a:pt x="470" y="14"/>
                  </a:lnTo>
                  <a:lnTo>
                    <a:pt x="471" y="16"/>
                  </a:lnTo>
                  <a:lnTo>
                    <a:pt x="475" y="17"/>
                  </a:lnTo>
                  <a:lnTo>
                    <a:pt x="476" y="18"/>
                  </a:lnTo>
                  <a:lnTo>
                    <a:pt x="478" y="18"/>
                  </a:lnTo>
                  <a:lnTo>
                    <a:pt x="479" y="20"/>
                  </a:lnTo>
                  <a:lnTo>
                    <a:pt x="481" y="21"/>
                  </a:lnTo>
                  <a:lnTo>
                    <a:pt x="481" y="23"/>
                  </a:lnTo>
                  <a:lnTo>
                    <a:pt x="481" y="24"/>
                  </a:lnTo>
                  <a:lnTo>
                    <a:pt x="481" y="25"/>
                  </a:lnTo>
                  <a:lnTo>
                    <a:pt x="481" y="27"/>
                  </a:lnTo>
                  <a:lnTo>
                    <a:pt x="481" y="29"/>
                  </a:lnTo>
                  <a:lnTo>
                    <a:pt x="481" y="31"/>
                  </a:lnTo>
                  <a:lnTo>
                    <a:pt x="481" y="34"/>
                  </a:lnTo>
                  <a:lnTo>
                    <a:pt x="481" y="35"/>
                  </a:lnTo>
                  <a:lnTo>
                    <a:pt x="481" y="38"/>
                  </a:lnTo>
                  <a:lnTo>
                    <a:pt x="481" y="41"/>
                  </a:lnTo>
                  <a:lnTo>
                    <a:pt x="481" y="48"/>
                  </a:lnTo>
                  <a:lnTo>
                    <a:pt x="481" y="50"/>
                  </a:lnTo>
                  <a:lnTo>
                    <a:pt x="481" y="53"/>
                  </a:lnTo>
                  <a:lnTo>
                    <a:pt x="481" y="56"/>
                  </a:lnTo>
                  <a:lnTo>
                    <a:pt x="481" y="57"/>
                  </a:lnTo>
                  <a:lnTo>
                    <a:pt x="481" y="61"/>
                  </a:lnTo>
                  <a:lnTo>
                    <a:pt x="481" y="66"/>
                  </a:lnTo>
                  <a:lnTo>
                    <a:pt x="481" y="68"/>
                  </a:lnTo>
                  <a:lnTo>
                    <a:pt x="481" y="71"/>
                  </a:lnTo>
                  <a:lnTo>
                    <a:pt x="481" y="73"/>
                  </a:lnTo>
                  <a:lnTo>
                    <a:pt x="481" y="74"/>
                  </a:lnTo>
                  <a:lnTo>
                    <a:pt x="481" y="78"/>
                  </a:lnTo>
                  <a:lnTo>
                    <a:pt x="481" y="82"/>
                  </a:lnTo>
                  <a:lnTo>
                    <a:pt x="481" y="84"/>
                  </a:lnTo>
                  <a:lnTo>
                    <a:pt x="481" y="85"/>
                  </a:lnTo>
                  <a:lnTo>
                    <a:pt x="481" y="88"/>
                  </a:lnTo>
                  <a:lnTo>
                    <a:pt x="481" y="89"/>
                  </a:lnTo>
                  <a:lnTo>
                    <a:pt x="481" y="93"/>
                  </a:lnTo>
                  <a:lnTo>
                    <a:pt x="481" y="98"/>
                  </a:lnTo>
                  <a:lnTo>
                    <a:pt x="481" y="100"/>
                  </a:lnTo>
                  <a:lnTo>
                    <a:pt x="481" y="103"/>
                  </a:lnTo>
                  <a:lnTo>
                    <a:pt x="481" y="104"/>
                  </a:lnTo>
                  <a:lnTo>
                    <a:pt x="481" y="106"/>
                  </a:lnTo>
                  <a:lnTo>
                    <a:pt x="481" y="110"/>
                  </a:lnTo>
                  <a:lnTo>
                    <a:pt x="481" y="114"/>
                  </a:lnTo>
                  <a:lnTo>
                    <a:pt x="481" y="116"/>
                  </a:lnTo>
                  <a:lnTo>
                    <a:pt x="481" y="117"/>
                  </a:lnTo>
                  <a:lnTo>
                    <a:pt x="481" y="121"/>
                  </a:lnTo>
                  <a:lnTo>
                    <a:pt x="481" y="124"/>
                  </a:lnTo>
                  <a:lnTo>
                    <a:pt x="481" y="128"/>
                  </a:lnTo>
                  <a:lnTo>
                    <a:pt x="481" y="131"/>
                  </a:lnTo>
                  <a:lnTo>
                    <a:pt x="481" y="134"/>
                  </a:lnTo>
                  <a:lnTo>
                    <a:pt x="481" y="135"/>
                  </a:lnTo>
                  <a:lnTo>
                    <a:pt x="481" y="138"/>
                  </a:lnTo>
                  <a:lnTo>
                    <a:pt x="481" y="139"/>
                  </a:lnTo>
                  <a:lnTo>
                    <a:pt x="481" y="141"/>
                  </a:lnTo>
                  <a:lnTo>
                    <a:pt x="481" y="143"/>
                  </a:lnTo>
                  <a:lnTo>
                    <a:pt x="481" y="145"/>
                  </a:lnTo>
                  <a:lnTo>
                    <a:pt x="481" y="146"/>
                  </a:lnTo>
                  <a:lnTo>
                    <a:pt x="481" y="148"/>
                  </a:lnTo>
                  <a:lnTo>
                    <a:pt x="481" y="149"/>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1" name="Freeform 12"/>
            <p:cNvSpPr>
              <a:spLocks/>
            </p:cNvSpPr>
            <p:nvPr/>
          </p:nvSpPr>
          <p:spPr bwMode="auto">
            <a:xfrm>
              <a:off x="2988" y="696"/>
              <a:ext cx="241" cy="98"/>
            </a:xfrm>
            <a:custGeom>
              <a:avLst/>
              <a:gdLst>
                <a:gd name="T0" fmla="*/ 0 w 481"/>
                <a:gd name="T1" fmla="*/ 1 h 200"/>
                <a:gd name="T2" fmla="*/ 0 w 481"/>
                <a:gd name="T3" fmla="*/ 1 h 200"/>
                <a:gd name="T4" fmla="*/ 0 w 481"/>
                <a:gd name="T5" fmla="*/ 1 h 200"/>
                <a:gd name="T6" fmla="*/ 0 w 481"/>
                <a:gd name="T7" fmla="*/ 1 h 200"/>
                <a:gd name="T8" fmla="*/ 0 w 481"/>
                <a:gd name="T9" fmla="*/ 1 h 200"/>
                <a:gd name="T10" fmla="*/ 0 w 481"/>
                <a:gd name="T11" fmla="*/ 1 h 200"/>
                <a:gd name="T12" fmla="*/ 0 w 481"/>
                <a:gd name="T13" fmla="*/ 1 h 200"/>
                <a:gd name="T14" fmla="*/ 0 w 481"/>
                <a:gd name="T15" fmla="*/ 1 h 200"/>
                <a:gd name="T16" fmla="*/ 0 w 481"/>
                <a:gd name="T17" fmla="*/ 1 h 200"/>
                <a:gd name="T18" fmla="*/ 0 w 481"/>
                <a:gd name="T19" fmla="*/ 1 h 200"/>
                <a:gd name="T20" fmla="*/ 0 w 481"/>
                <a:gd name="T21" fmla="*/ 1 h 200"/>
                <a:gd name="T22" fmla="*/ 0 w 481"/>
                <a:gd name="T23" fmla="*/ 1 h 200"/>
                <a:gd name="T24" fmla="*/ 0 w 481"/>
                <a:gd name="T25" fmla="*/ 1 h 200"/>
                <a:gd name="T26" fmla="*/ 0 w 481"/>
                <a:gd name="T27" fmla="*/ 1 h 200"/>
                <a:gd name="T28" fmla="*/ 0 w 481"/>
                <a:gd name="T29" fmla="*/ 1 h 200"/>
                <a:gd name="T30" fmla="*/ 0 w 481"/>
                <a:gd name="T31" fmla="*/ 1 h 200"/>
                <a:gd name="T32" fmla="*/ 0 w 481"/>
                <a:gd name="T33" fmla="*/ 1 h 200"/>
                <a:gd name="T34" fmla="*/ 0 w 481"/>
                <a:gd name="T35" fmla="*/ 1 h 200"/>
                <a:gd name="T36" fmla="*/ 0 w 481"/>
                <a:gd name="T37" fmla="*/ 1 h 200"/>
                <a:gd name="T38" fmla="*/ 0 w 481"/>
                <a:gd name="T39" fmla="*/ 1 h 200"/>
                <a:gd name="T40" fmla="*/ 0 w 481"/>
                <a:gd name="T41" fmla="*/ 1 h 200"/>
                <a:gd name="T42" fmla="*/ 0 w 481"/>
                <a:gd name="T43" fmla="*/ 1 h 200"/>
                <a:gd name="T44" fmla="*/ 0 w 481"/>
                <a:gd name="T45" fmla="*/ 1 h 200"/>
                <a:gd name="T46" fmla="*/ 0 w 481"/>
                <a:gd name="T47" fmla="*/ 1 h 200"/>
                <a:gd name="T48" fmla="*/ 0 w 481"/>
                <a:gd name="T49" fmla="*/ 1 h 200"/>
                <a:gd name="T50" fmla="*/ 0 w 481"/>
                <a:gd name="T51" fmla="*/ 1 h 200"/>
                <a:gd name="T52" fmla="*/ 0 w 481"/>
                <a:gd name="T53" fmla="*/ 1 h 200"/>
                <a:gd name="T54" fmla="*/ 0 w 481"/>
                <a:gd name="T55" fmla="*/ 1 h 200"/>
                <a:gd name="T56" fmla="*/ 0 w 481"/>
                <a:gd name="T57" fmla="*/ 1 h 200"/>
                <a:gd name="T58" fmla="*/ 0 w 481"/>
                <a:gd name="T59" fmla="*/ 1 h 200"/>
                <a:gd name="T60" fmla="*/ 0 w 481"/>
                <a:gd name="T61" fmla="*/ 1 h 200"/>
                <a:gd name="T62" fmla="*/ 0 w 481"/>
                <a:gd name="T63" fmla="*/ 1 h 200"/>
                <a:gd name="T64" fmla="*/ 0 w 481"/>
                <a:gd name="T65" fmla="*/ 1 h 200"/>
                <a:gd name="T66" fmla="*/ 0 w 481"/>
                <a:gd name="T67" fmla="*/ 1 h 200"/>
                <a:gd name="T68" fmla="*/ 0 w 481"/>
                <a:gd name="T69" fmla="*/ 1 h 200"/>
                <a:gd name="T70" fmla="*/ 0 w 481"/>
                <a:gd name="T71" fmla="*/ 1 h 200"/>
                <a:gd name="T72" fmla="*/ 0 w 481"/>
                <a:gd name="T73" fmla="*/ 1 h 200"/>
                <a:gd name="T74" fmla="*/ 0 w 481"/>
                <a:gd name="T75" fmla="*/ 1 h 200"/>
                <a:gd name="T76" fmla="*/ 0 w 481"/>
                <a:gd name="T77" fmla="*/ 1 h 200"/>
                <a:gd name="T78" fmla="*/ 0 w 481"/>
                <a:gd name="T79" fmla="*/ 1 h 200"/>
                <a:gd name="T80" fmla="*/ 0 w 481"/>
                <a:gd name="T81" fmla="*/ 1 h 200"/>
                <a:gd name="T82" fmla="*/ 0 w 481"/>
                <a:gd name="T83" fmla="*/ 1 h 200"/>
                <a:gd name="T84" fmla="*/ 0 w 481"/>
                <a:gd name="T85" fmla="*/ 1 h 200"/>
                <a:gd name="T86" fmla="*/ 0 w 481"/>
                <a:gd name="T87" fmla="*/ 1 h 200"/>
                <a:gd name="T88" fmla="*/ 0 w 481"/>
                <a:gd name="T89" fmla="*/ 0 h 200"/>
                <a:gd name="T90" fmla="*/ 0 w 481"/>
                <a:gd name="T91" fmla="*/ 1 h 200"/>
                <a:gd name="T92" fmla="*/ 0 w 481"/>
                <a:gd name="T93" fmla="*/ 1 h 200"/>
                <a:gd name="T94" fmla="*/ 0 w 481"/>
                <a:gd name="T95" fmla="*/ 1 h 200"/>
                <a:gd name="T96" fmla="*/ 0 w 481"/>
                <a:gd name="T97" fmla="*/ 1 h 200"/>
                <a:gd name="T98" fmla="*/ 0 w 481"/>
                <a:gd name="T99" fmla="*/ 1 h 200"/>
                <a:gd name="T100" fmla="*/ 0 w 481"/>
                <a:gd name="T101" fmla="*/ 1 h 200"/>
                <a:gd name="T102" fmla="*/ 0 w 481"/>
                <a:gd name="T103" fmla="*/ 1 h 200"/>
                <a:gd name="T104" fmla="*/ 0 w 481"/>
                <a:gd name="T105" fmla="*/ 1 h 200"/>
                <a:gd name="T106" fmla="*/ 0 w 481"/>
                <a:gd name="T107" fmla="*/ 1 h 200"/>
                <a:gd name="T108" fmla="*/ 0 w 481"/>
                <a:gd name="T109" fmla="*/ 1 h 200"/>
                <a:gd name="T110" fmla="*/ 0 w 481"/>
                <a:gd name="T111" fmla="*/ 1 h 200"/>
                <a:gd name="T112" fmla="*/ 0 w 481"/>
                <a:gd name="T113" fmla="*/ 1 h 200"/>
                <a:gd name="T114" fmla="*/ 0 w 481"/>
                <a:gd name="T115" fmla="*/ 1 h 200"/>
                <a:gd name="T116" fmla="*/ 0 w 481"/>
                <a:gd name="T117" fmla="*/ 1 h 200"/>
                <a:gd name="T118" fmla="*/ 0 w 481"/>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1"/>
                <a:gd name="T181" fmla="*/ 0 h 200"/>
                <a:gd name="T182" fmla="*/ 481 w 481"/>
                <a:gd name="T183" fmla="*/ 200 h 2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1" h="200">
                  <a:moveTo>
                    <a:pt x="481" y="146"/>
                  </a:moveTo>
                  <a:lnTo>
                    <a:pt x="481" y="146"/>
                  </a:lnTo>
                  <a:lnTo>
                    <a:pt x="479" y="144"/>
                  </a:lnTo>
                  <a:lnTo>
                    <a:pt x="478" y="144"/>
                  </a:lnTo>
                  <a:lnTo>
                    <a:pt x="476" y="143"/>
                  </a:lnTo>
                  <a:lnTo>
                    <a:pt x="473" y="142"/>
                  </a:lnTo>
                  <a:lnTo>
                    <a:pt x="470" y="140"/>
                  </a:lnTo>
                  <a:lnTo>
                    <a:pt x="465" y="139"/>
                  </a:lnTo>
                  <a:lnTo>
                    <a:pt x="464" y="139"/>
                  </a:lnTo>
                  <a:lnTo>
                    <a:pt x="462" y="139"/>
                  </a:lnTo>
                  <a:lnTo>
                    <a:pt x="459" y="137"/>
                  </a:lnTo>
                  <a:lnTo>
                    <a:pt x="458" y="137"/>
                  </a:lnTo>
                  <a:lnTo>
                    <a:pt x="455" y="136"/>
                  </a:lnTo>
                  <a:lnTo>
                    <a:pt x="453" y="136"/>
                  </a:lnTo>
                  <a:lnTo>
                    <a:pt x="450" y="136"/>
                  </a:lnTo>
                  <a:lnTo>
                    <a:pt x="448" y="135"/>
                  </a:lnTo>
                  <a:lnTo>
                    <a:pt x="445" y="133"/>
                  </a:lnTo>
                  <a:lnTo>
                    <a:pt x="444" y="133"/>
                  </a:lnTo>
                  <a:lnTo>
                    <a:pt x="441" y="133"/>
                  </a:lnTo>
                  <a:lnTo>
                    <a:pt x="436" y="132"/>
                  </a:lnTo>
                  <a:lnTo>
                    <a:pt x="430" y="132"/>
                  </a:lnTo>
                  <a:lnTo>
                    <a:pt x="427" y="132"/>
                  </a:lnTo>
                  <a:lnTo>
                    <a:pt x="424" y="132"/>
                  </a:lnTo>
                  <a:lnTo>
                    <a:pt x="416" y="132"/>
                  </a:lnTo>
                  <a:lnTo>
                    <a:pt x="408" y="132"/>
                  </a:lnTo>
                  <a:lnTo>
                    <a:pt x="405" y="132"/>
                  </a:lnTo>
                  <a:lnTo>
                    <a:pt x="402" y="132"/>
                  </a:lnTo>
                  <a:lnTo>
                    <a:pt x="399" y="132"/>
                  </a:lnTo>
                  <a:lnTo>
                    <a:pt x="396" y="133"/>
                  </a:lnTo>
                  <a:lnTo>
                    <a:pt x="391" y="133"/>
                  </a:lnTo>
                  <a:lnTo>
                    <a:pt x="388" y="135"/>
                  </a:lnTo>
                  <a:lnTo>
                    <a:pt x="379" y="135"/>
                  </a:lnTo>
                  <a:lnTo>
                    <a:pt x="374" y="136"/>
                  </a:lnTo>
                  <a:lnTo>
                    <a:pt x="370" y="136"/>
                  </a:lnTo>
                  <a:lnTo>
                    <a:pt x="362" y="137"/>
                  </a:lnTo>
                  <a:lnTo>
                    <a:pt x="354" y="139"/>
                  </a:lnTo>
                  <a:lnTo>
                    <a:pt x="339" y="143"/>
                  </a:lnTo>
                  <a:lnTo>
                    <a:pt x="321" y="146"/>
                  </a:lnTo>
                  <a:lnTo>
                    <a:pt x="304" y="150"/>
                  </a:lnTo>
                  <a:lnTo>
                    <a:pt x="285" y="154"/>
                  </a:lnTo>
                  <a:lnTo>
                    <a:pt x="267" y="157"/>
                  </a:lnTo>
                  <a:lnTo>
                    <a:pt x="230" y="165"/>
                  </a:lnTo>
                  <a:lnTo>
                    <a:pt x="211" y="169"/>
                  </a:lnTo>
                  <a:lnTo>
                    <a:pt x="193" y="173"/>
                  </a:lnTo>
                  <a:lnTo>
                    <a:pt x="174" y="176"/>
                  </a:lnTo>
                  <a:lnTo>
                    <a:pt x="156" y="180"/>
                  </a:lnTo>
                  <a:lnTo>
                    <a:pt x="139" y="183"/>
                  </a:lnTo>
                  <a:lnTo>
                    <a:pt x="122" y="187"/>
                  </a:lnTo>
                  <a:lnTo>
                    <a:pt x="114" y="189"/>
                  </a:lnTo>
                  <a:lnTo>
                    <a:pt x="106" y="190"/>
                  </a:lnTo>
                  <a:lnTo>
                    <a:pt x="99" y="192"/>
                  </a:lnTo>
                  <a:lnTo>
                    <a:pt x="91" y="193"/>
                  </a:lnTo>
                  <a:lnTo>
                    <a:pt x="90" y="193"/>
                  </a:lnTo>
                  <a:lnTo>
                    <a:pt x="86" y="193"/>
                  </a:lnTo>
                  <a:lnTo>
                    <a:pt x="82" y="194"/>
                  </a:lnTo>
                  <a:lnTo>
                    <a:pt x="79" y="196"/>
                  </a:lnTo>
                  <a:lnTo>
                    <a:pt x="76" y="196"/>
                  </a:lnTo>
                  <a:lnTo>
                    <a:pt x="71" y="197"/>
                  </a:lnTo>
                  <a:lnTo>
                    <a:pt x="66" y="198"/>
                  </a:lnTo>
                  <a:lnTo>
                    <a:pt x="62" y="198"/>
                  </a:lnTo>
                  <a:lnTo>
                    <a:pt x="57" y="200"/>
                  </a:lnTo>
                  <a:lnTo>
                    <a:pt x="54" y="200"/>
                  </a:lnTo>
                  <a:lnTo>
                    <a:pt x="50" y="200"/>
                  </a:lnTo>
                  <a:lnTo>
                    <a:pt x="46" y="200"/>
                  </a:lnTo>
                  <a:lnTo>
                    <a:pt x="43" y="200"/>
                  </a:lnTo>
                  <a:lnTo>
                    <a:pt x="40" y="200"/>
                  </a:lnTo>
                  <a:lnTo>
                    <a:pt x="37" y="200"/>
                  </a:lnTo>
                  <a:lnTo>
                    <a:pt x="31" y="198"/>
                  </a:lnTo>
                  <a:lnTo>
                    <a:pt x="25" y="197"/>
                  </a:lnTo>
                  <a:lnTo>
                    <a:pt x="22" y="196"/>
                  </a:lnTo>
                  <a:lnTo>
                    <a:pt x="20" y="196"/>
                  </a:lnTo>
                  <a:lnTo>
                    <a:pt x="16" y="193"/>
                  </a:lnTo>
                  <a:lnTo>
                    <a:pt x="11" y="192"/>
                  </a:lnTo>
                  <a:lnTo>
                    <a:pt x="8" y="189"/>
                  </a:lnTo>
                  <a:lnTo>
                    <a:pt x="6" y="186"/>
                  </a:lnTo>
                  <a:lnTo>
                    <a:pt x="3" y="185"/>
                  </a:lnTo>
                  <a:lnTo>
                    <a:pt x="2" y="183"/>
                  </a:lnTo>
                  <a:lnTo>
                    <a:pt x="0" y="182"/>
                  </a:lnTo>
                  <a:lnTo>
                    <a:pt x="0" y="180"/>
                  </a:lnTo>
                  <a:lnTo>
                    <a:pt x="0" y="179"/>
                  </a:lnTo>
                  <a:lnTo>
                    <a:pt x="0" y="178"/>
                  </a:lnTo>
                  <a:lnTo>
                    <a:pt x="0" y="176"/>
                  </a:lnTo>
                  <a:lnTo>
                    <a:pt x="0" y="173"/>
                  </a:lnTo>
                  <a:lnTo>
                    <a:pt x="0" y="171"/>
                  </a:lnTo>
                  <a:lnTo>
                    <a:pt x="0" y="169"/>
                  </a:lnTo>
                  <a:lnTo>
                    <a:pt x="0" y="167"/>
                  </a:lnTo>
                  <a:lnTo>
                    <a:pt x="0" y="164"/>
                  </a:lnTo>
                  <a:lnTo>
                    <a:pt x="0" y="161"/>
                  </a:lnTo>
                  <a:lnTo>
                    <a:pt x="2" y="157"/>
                  </a:lnTo>
                  <a:lnTo>
                    <a:pt x="2" y="153"/>
                  </a:lnTo>
                  <a:lnTo>
                    <a:pt x="3" y="147"/>
                  </a:lnTo>
                  <a:lnTo>
                    <a:pt x="5" y="143"/>
                  </a:lnTo>
                  <a:lnTo>
                    <a:pt x="5" y="121"/>
                  </a:lnTo>
                  <a:lnTo>
                    <a:pt x="5" y="100"/>
                  </a:lnTo>
                  <a:lnTo>
                    <a:pt x="5" y="97"/>
                  </a:lnTo>
                  <a:lnTo>
                    <a:pt x="3" y="94"/>
                  </a:lnTo>
                  <a:lnTo>
                    <a:pt x="2" y="90"/>
                  </a:lnTo>
                  <a:lnTo>
                    <a:pt x="2" y="87"/>
                  </a:lnTo>
                  <a:lnTo>
                    <a:pt x="0" y="85"/>
                  </a:lnTo>
                  <a:lnTo>
                    <a:pt x="0" y="83"/>
                  </a:lnTo>
                  <a:lnTo>
                    <a:pt x="0" y="78"/>
                  </a:lnTo>
                  <a:lnTo>
                    <a:pt x="0" y="72"/>
                  </a:lnTo>
                  <a:lnTo>
                    <a:pt x="0" y="69"/>
                  </a:lnTo>
                  <a:lnTo>
                    <a:pt x="0" y="68"/>
                  </a:lnTo>
                  <a:lnTo>
                    <a:pt x="0" y="67"/>
                  </a:lnTo>
                  <a:lnTo>
                    <a:pt x="0" y="65"/>
                  </a:lnTo>
                  <a:lnTo>
                    <a:pt x="0" y="57"/>
                  </a:lnTo>
                  <a:lnTo>
                    <a:pt x="0" y="53"/>
                  </a:lnTo>
                  <a:lnTo>
                    <a:pt x="0" y="50"/>
                  </a:lnTo>
                  <a:lnTo>
                    <a:pt x="0" y="46"/>
                  </a:lnTo>
                  <a:lnTo>
                    <a:pt x="0" y="43"/>
                  </a:lnTo>
                  <a:lnTo>
                    <a:pt x="0" y="42"/>
                  </a:lnTo>
                  <a:lnTo>
                    <a:pt x="0" y="39"/>
                  </a:lnTo>
                  <a:lnTo>
                    <a:pt x="0" y="37"/>
                  </a:lnTo>
                  <a:lnTo>
                    <a:pt x="0" y="35"/>
                  </a:lnTo>
                  <a:lnTo>
                    <a:pt x="0" y="33"/>
                  </a:lnTo>
                  <a:lnTo>
                    <a:pt x="0" y="32"/>
                  </a:lnTo>
                  <a:lnTo>
                    <a:pt x="0" y="30"/>
                  </a:lnTo>
                  <a:lnTo>
                    <a:pt x="0" y="29"/>
                  </a:lnTo>
                  <a:lnTo>
                    <a:pt x="2" y="30"/>
                  </a:lnTo>
                  <a:lnTo>
                    <a:pt x="3" y="32"/>
                  </a:lnTo>
                  <a:lnTo>
                    <a:pt x="6" y="33"/>
                  </a:lnTo>
                  <a:lnTo>
                    <a:pt x="8" y="35"/>
                  </a:lnTo>
                  <a:lnTo>
                    <a:pt x="11" y="37"/>
                  </a:lnTo>
                  <a:lnTo>
                    <a:pt x="16" y="40"/>
                  </a:lnTo>
                  <a:lnTo>
                    <a:pt x="20" y="43"/>
                  </a:lnTo>
                  <a:lnTo>
                    <a:pt x="22" y="46"/>
                  </a:lnTo>
                  <a:lnTo>
                    <a:pt x="25" y="47"/>
                  </a:lnTo>
                  <a:lnTo>
                    <a:pt x="28" y="50"/>
                  </a:lnTo>
                  <a:lnTo>
                    <a:pt x="31" y="51"/>
                  </a:lnTo>
                  <a:lnTo>
                    <a:pt x="37" y="54"/>
                  </a:lnTo>
                  <a:lnTo>
                    <a:pt x="43" y="57"/>
                  </a:lnTo>
                  <a:lnTo>
                    <a:pt x="46" y="58"/>
                  </a:lnTo>
                  <a:lnTo>
                    <a:pt x="50" y="60"/>
                  </a:lnTo>
                  <a:lnTo>
                    <a:pt x="54" y="61"/>
                  </a:lnTo>
                  <a:lnTo>
                    <a:pt x="57" y="62"/>
                  </a:lnTo>
                  <a:lnTo>
                    <a:pt x="62" y="64"/>
                  </a:lnTo>
                  <a:lnTo>
                    <a:pt x="66" y="64"/>
                  </a:lnTo>
                  <a:lnTo>
                    <a:pt x="71" y="64"/>
                  </a:lnTo>
                  <a:lnTo>
                    <a:pt x="76" y="65"/>
                  </a:lnTo>
                  <a:lnTo>
                    <a:pt x="79" y="65"/>
                  </a:lnTo>
                  <a:lnTo>
                    <a:pt x="82" y="64"/>
                  </a:lnTo>
                  <a:lnTo>
                    <a:pt x="85" y="64"/>
                  </a:lnTo>
                  <a:lnTo>
                    <a:pt x="86" y="62"/>
                  </a:lnTo>
                  <a:lnTo>
                    <a:pt x="90" y="62"/>
                  </a:lnTo>
                  <a:lnTo>
                    <a:pt x="91" y="61"/>
                  </a:lnTo>
                  <a:lnTo>
                    <a:pt x="93" y="61"/>
                  </a:lnTo>
                  <a:lnTo>
                    <a:pt x="96" y="61"/>
                  </a:lnTo>
                  <a:lnTo>
                    <a:pt x="100" y="61"/>
                  </a:lnTo>
                  <a:lnTo>
                    <a:pt x="103" y="60"/>
                  </a:lnTo>
                  <a:lnTo>
                    <a:pt x="105" y="60"/>
                  </a:lnTo>
                  <a:lnTo>
                    <a:pt x="108" y="58"/>
                  </a:lnTo>
                  <a:lnTo>
                    <a:pt x="111" y="57"/>
                  </a:lnTo>
                  <a:lnTo>
                    <a:pt x="127" y="54"/>
                  </a:lnTo>
                  <a:lnTo>
                    <a:pt x="143" y="51"/>
                  </a:lnTo>
                  <a:lnTo>
                    <a:pt x="159" y="48"/>
                  </a:lnTo>
                  <a:lnTo>
                    <a:pt x="176" y="46"/>
                  </a:lnTo>
                  <a:lnTo>
                    <a:pt x="194" y="42"/>
                  </a:lnTo>
                  <a:lnTo>
                    <a:pt x="211" y="39"/>
                  </a:lnTo>
                  <a:lnTo>
                    <a:pt x="247" y="32"/>
                  </a:lnTo>
                  <a:lnTo>
                    <a:pt x="264" y="28"/>
                  </a:lnTo>
                  <a:lnTo>
                    <a:pt x="280" y="25"/>
                  </a:lnTo>
                  <a:lnTo>
                    <a:pt x="297" y="21"/>
                  </a:lnTo>
                  <a:lnTo>
                    <a:pt x="314" y="18"/>
                  </a:lnTo>
                  <a:lnTo>
                    <a:pt x="331" y="15"/>
                  </a:lnTo>
                  <a:lnTo>
                    <a:pt x="348" y="11"/>
                  </a:lnTo>
                  <a:lnTo>
                    <a:pt x="364" y="8"/>
                  </a:lnTo>
                  <a:lnTo>
                    <a:pt x="379" y="4"/>
                  </a:lnTo>
                  <a:lnTo>
                    <a:pt x="382" y="4"/>
                  </a:lnTo>
                  <a:lnTo>
                    <a:pt x="387" y="4"/>
                  </a:lnTo>
                  <a:lnTo>
                    <a:pt x="394" y="3"/>
                  </a:lnTo>
                  <a:lnTo>
                    <a:pt x="402" y="1"/>
                  </a:lnTo>
                  <a:lnTo>
                    <a:pt x="405" y="1"/>
                  </a:lnTo>
                  <a:lnTo>
                    <a:pt x="410" y="0"/>
                  </a:lnTo>
                  <a:lnTo>
                    <a:pt x="416" y="0"/>
                  </a:lnTo>
                  <a:lnTo>
                    <a:pt x="422" y="1"/>
                  </a:lnTo>
                  <a:lnTo>
                    <a:pt x="425" y="1"/>
                  </a:lnTo>
                  <a:lnTo>
                    <a:pt x="427" y="3"/>
                  </a:lnTo>
                  <a:lnTo>
                    <a:pt x="430" y="3"/>
                  </a:lnTo>
                  <a:lnTo>
                    <a:pt x="433" y="4"/>
                  </a:lnTo>
                  <a:lnTo>
                    <a:pt x="436" y="4"/>
                  </a:lnTo>
                  <a:lnTo>
                    <a:pt x="439" y="4"/>
                  </a:lnTo>
                  <a:lnTo>
                    <a:pt x="444" y="5"/>
                  </a:lnTo>
                  <a:lnTo>
                    <a:pt x="448" y="7"/>
                  </a:lnTo>
                  <a:lnTo>
                    <a:pt x="450" y="8"/>
                  </a:lnTo>
                  <a:lnTo>
                    <a:pt x="453" y="8"/>
                  </a:lnTo>
                  <a:lnTo>
                    <a:pt x="455" y="8"/>
                  </a:lnTo>
                  <a:lnTo>
                    <a:pt x="458" y="10"/>
                  </a:lnTo>
                  <a:lnTo>
                    <a:pt x="461" y="11"/>
                  </a:lnTo>
                  <a:lnTo>
                    <a:pt x="465" y="12"/>
                  </a:lnTo>
                  <a:lnTo>
                    <a:pt x="468" y="14"/>
                  </a:lnTo>
                  <a:lnTo>
                    <a:pt x="470" y="15"/>
                  </a:lnTo>
                  <a:lnTo>
                    <a:pt x="471" y="17"/>
                  </a:lnTo>
                  <a:lnTo>
                    <a:pt x="475" y="17"/>
                  </a:lnTo>
                  <a:lnTo>
                    <a:pt x="476" y="17"/>
                  </a:lnTo>
                  <a:lnTo>
                    <a:pt x="478" y="18"/>
                  </a:lnTo>
                  <a:lnTo>
                    <a:pt x="479" y="18"/>
                  </a:lnTo>
                  <a:lnTo>
                    <a:pt x="481" y="18"/>
                  </a:lnTo>
                  <a:lnTo>
                    <a:pt x="481" y="19"/>
                  </a:lnTo>
                  <a:lnTo>
                    <a:pt x="481" y="21"/>
                  </a:lnTo>
                  <a:lnTo>
                    <a:pt x="481" y="22"/>
                  </a:lnTo>
                  <a:lnTo>
                    <a:pt x="481" y="23"/>
                  </a:lnTo>
                  <a:lnTo>
                    <a:pt x="481" y="26"/>
                  </a:lnTo>
                  <a:lnTo>
                    <a:pt x="481" y="29"/>
                  </a:lnTo>
                  <a:lnTo>
                    <a:pt x="481" y="35"/>
                  </a:lnTo>
                  <a:lnTo>
                    <a:pt x="481" y="40"/>
                  </a:lnTo>
                  <a:lnTo>
                    <a:pt x="481" y="43"/>
                  </a:lnTo>
                  <a:lnTo>
                    <a:pt x="481" y="46"/>
                  </a:lnTo>
                  <a:lnTo>
                    <a:pt x="481" y="50"/>
                  </a:lnTo>
                  <a:lnTo>
                    <a:pt x="481" y="54"/>
                  </a:lnTo>
                  <a:lnTo>
                    <a:pt x="481" y="57"/>
                  </a:lnTo>
                  <a:lnTo>
                    <a:pt x="481" y="60"/>
                  </a:lnTo>
                  <a:lnTo>
                    <a:pt x="481" y="64"/>
                  </a:lnTo>
                  <a:lnTo>
                    <a:pt x="481" y="67"/>
                  </a:lnTo>
                  <a:lnTo>
                    <a:pt x="481" y="75"/>
                  </a:lnTo>
                  <a:lnTo>
                    <a:pt x="481" y="83"/>
                  </a:lnTo>
                  <a:lnTo>
                    <a:pt x="481" y="86"/>
                  </a:lnTo>
                  <a:lnTo>
                    <a:pt x="481" y="89"/>
                  </a:lnTo>
                  <a:lnTo>
                    <a:pt x="481" y="96"/>
                  </a:lnTo>
                  <a:lnTo>
                    <a:pt x="481" y="103"/>
                  </a:lnTo>
                  <a:lnTo>
                    <a:pt x="481" y="107"/>
                  </a:lnTo>
                  <a:lnTo>
                    <a:pt x="481" y="111"/>
                  </a:lnTo>
                  <a:lnTo>
                    <a:pt x="481" y="115"/>
                  </a:lnTo>
                  <a:lnTo>
                    <a:pt x="481" y="118"/>
                  </a:lnTo>
                  <a:lnTo>
                    <a:pt x="481" y="122"/>
                  </a:lnTo>
                  <a:lnTo>
                    <a:pt x="481" y="125"/>
                  </a:lnTo>
                  <a:lnTo>
                    <a:pt x="481" y="130"/>
                  </a:lnTo>
                  <a:lnTo>
                    <a:pt x="481" y="136"/>
                  </a:lnTo>
                  <a:lnTo>
                    <a:pt x="481" y="139"/>
                  </a:lnTo>
                  <a:lnTo>
                    <a:pt x="481" y="140"/>
                  </a:lnTo>
                  <a:lnTo>
                    <a:pt x="481" y="143"/>
                  </a:lnTo>
                  <a:lnTo>
                    <a:pt x="481" y="144"/>
                  </a:lnTo>
                  <a:lnTo>
                    <a:pt x="481" y="146"/>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2" name="Freeform 13"/>
            <p:cNvSpPr>
              <a:spLocks/>
            </p:cNvSpPr>
            <p:nvPr/>
          </p:nvSpPr>
          <p:spPr bwMode="auto">
            <a:xfrm>
              <a:off x="2988" y="761"/>
              <a:ext cx="241" cy="99"/>
            </a:xfrm>
            <a:custGeom>
              <a:avLst/>
              <a:gdLst>
                <a:gd name="T0" fmla="*/ 0 w 481"/>
                <a:gd name="T1" fmla="*/ 1 h 198"/>
                <a:gd name="T2" fmla="*/ 0 w 481"/>
                <a:gd name="T3" fmla="*/ 1 h 198"/>
                <a:gd name="T4" fmla="*/ 0 w 481"/>
                <a:gd name="T5" fmla="*/ 1 h 198"/>
                <a:gd name="T6" fmla="*/ 0 w 481"/>
                <a:gd name="T7" fmla="*/ 1 h 198"/>
                <a:gd name="T8" fmla="*/ 0 w 481"/>
                <a:gd name="T9" fmla="*/ 1 h 198"/>
                <a:gd name="T10" fmla="*/ 0 w 481"/>
                <a:gd name="T11" fmla="*/ 1 h 198"/>
                <a:gd name="T12" fmla="*/ 0 w 481"/>
                <a:gd name="T13" fmla="*/ 1 h 198"/>
                <a:gd name="T14" fmla="*/ 0 w 481"/>
                <a:gd name="T15" fmla="*/ 1 h 198"/>
                <a:gd name="T16" fmla="*/ 0 w 481"/>
                <a:gd name="T17" fmla="*/ 1 h 198"/>
                <a:gd name="T18" fmla="*/ 0 w 481"/>
                <a:gd name="T19" fmla="*/ 1 h 198"/>
                <a:gd name="T20" fmla="*/ 0 w 481"/>
                <a:gd name="T21" fmla="*/ 1 h 198"/>
                <a:gd name="T22" fmla="*/ 0 w 481"/>
                <a:gd name="T23" fmla="*/ 1 h 198"/>
                <a:gd name="T24" fmla="*/ 0 w 481"/>
                <a:gd name="T25" fmla="*/ 1 h 198"/>
                <a:gd name="T26" fmla="*/ 0 w 481"/>
                <a:gd name="T27" fmla="*/ 1 h 198"/>
                <a:gd name="T28" fmla="*/ 0 w 481"/>
                <a:gd name="T29" fmla="*/ 1 h 198"/>
                <a:gd name="T30" fmla="*/ 0 w 481"/>
                <a:gd name="T31" fmla="*/ 1 h 198"/>
                <a:gd name="T32" fmla="*/ 0 w 481"/>
                <a:gd name="T33" fmla="*/ 1 h 198"/>
                <a:gd name="T34" fmla="*/ 0 w 481"/>
                <a:gd name="T35" fmla="*/ 1 h 198"/>
                <a:gd name="T36" fmla="*/ 0 w 481"/>
                <a:gd name="T37" fmla="*/ 1 h 198"/>
                <a:gd name="T38" fmla="*/ 0 w 481"/>
                <a:gd name="T39" fmla="*/ 1 h 198"/>
                <a:gd name="T40" fmla="*/ 0 w 481"/>
                <a:gd name="T41" fmla="*/ 1 h 198"/>
                <a:gd name="T42" fmla="*/ 0 w 481"/>
                <a:gd name="T43" fmla="*/ 1 h 198"/>
                <a:gd name="T44" fmla="*/ 0 w 481"/>
                <a:gd name="T45" fmla="*/ 1 h 198"/>
                <a:gd name="T46" fmla="*/ 0 w 481"/>
                <a:gd name="T47" fmla="*/ 1 h 198"/>
                <a:gd name="T48" fmla="*/ 0 w 481"/>
                <a:gd name="T49" fmla="*/ 1 h 198"/>
                <a:gd name="T50" fmla="*/ 0 w 481"/>
                <a:gd name="T51" fmla="*/ 1 h 198"/>
                <a:gd name="T52" fmla="*/ 0 w 481"/>
                <a:gd name="T53" fmla="*/ 1 h 198"/>
                <a:gd name="T54" fmla="*/ 0 w 481"/>
                <a:gd name="T55" fmla="*/ 1 h 198"/>
                <a:gd name="T56" fmla="*/ 0 w 481"/>
                <a:gd name="T57" fmla="*/ 1 h 198"/>
                <a:gd name="T58" fmla="*/ 0 w 481"/>
                <a:gd name="T59" fmla="*/ 1 h 198"/>
                <a:gd name="T60" fmla="*/ 0 w 481"/>
                <a:gd name="T61" fmla="*/ 1 h 198"/>
                <a:gd name="T62" fmla="*/ 0 w 481"/>
                <a:gd name="T63" fmla="*/ 1 h 198"/>
                <a:gd name="T64" fmla="*/ 0 w 481"/>
                <a:gd name="T65" fmla="*/ 1 h 198"/>
                <a:gd name="T66" fmla="*/ 0 w 481"/>
                <a:gd name="T67" fmla="*/ 1 h 198"/>
                <a:gd name="T68" fmla="*/ 0 w 481"/>
                <a:gd name="T69" fmla="*/ 1 h 198"/>
                <a:gd name="T70" fmla="*/ 0 w 481"/>
                <a:gd name="T71" fmla="*/ 1 h 198"/>
                <a:gd name="T72" fmla="*/ 0 w 481"/>
                <a:gd name="T73" fmla="*/ 1 h 198"/>
                <a:gd name="T74" fmla="*/ 0 w 481"/>
                <a:gd name="T75" fmla="*/ 1 h 198"/>
                <a:gd name="T76" fmla="*/ 0 w 481"/>
                <a:gd name="T77" fmla="*/ 1 h 198"/>
                <a:gd name="T78" fmla="*/ 0 w 481"/>
                <a:gd name="T79" fmla="*/ 1 h 198"/>
                <a:gd name="T80" fmla="*/ 0 w 481"/>
                <a:gd name="T81" fmla="*/ 1 h 198"/>
                <a:gd name="T82" fmla="*/ 0 w 481"/>
                <a:gd name="T83" fmla="*/ 1 h 198"/>
                <a:gd name="T84" fmla="*/ 0 w 481"/>
                <a:gd name="T85" fmla="*/ 0 h 198"/>
                <a:gd name="T86" fmla="*/ 0 w 481"/>
                <a:gd name="T87" fmla="*/ 0 h 198"/>
                <a:gd name="T88" fmla="*/ 0 w 481"/>
                <a:gd name="T89" fmla="*/ 1 h 198"/>
                <a:gd name="T90" fmla="*/ 0 w 481"/>
                <a:gd name="T91" fmla="*/ 1 h 198"/>
                <a:gd name="T92" fmla="*/ 0 w 481"/>
                <a:gd name="T93" fmla="*/ 1 h 198"/>
                <a:gd name="T94" fmla="*/ 0 w 481"/>
                <a:gd name="T95" fmla="*/ 1 h 198"/>
                <a:gd name="T96" fmla="*/ 0 w 481"/>
                <a:gd name="T97" fmla="*/ 1 h 198"/>
                <a:gd name="T98" fmla="*/ 0 w 481"/>
                <a:gd name="T99" fmla="*/ 1 h 198"/>
                <a:gd name="T100" fmla="*/ 0 w 481"/>
                <a:gd name="T101" fmla="*/ 1 h 198"/>
                <a:gd name="T102" fmla="*/ 0 w 481"/>
                <a:gd name="T103" fmla="*/ 1 h 198"/>
                <a:gd name="T104" fmla="*/ 0 w 481"/>
                <a:gd name="T105" fmla="*/ 1 h 198"/>
                <a:gd name="T106" fmla="*/ 0 w 481"/>
                <a:gd name="T107" fmla="*/ 1 h 198"/>
                <a:gd name="T108" fmla="*/ 0 w 481"/>
                <a:gd name="T109" fmla="*/ 1 h 198"/>
                <a:gd name="T110" fmla="*/ 0 w 481"/>
                <a:gd name="T111" fmla="*/ 1 h 198"/>
                <a:gd name="T112" fmla="*/ 0 w 481"/>
                <a:gd name="T113" fmla="*/ 1 h 1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1"/>
                <a:gd name="T172" fmla="*/ 0 h 198"/>
                <a:gd name="T173" fmla="*/ 481 w 481"/>
                <a:gd name="T174" fmla="*/ 198 h 1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1" h="198">
                  <a:moveTo>
                    <a:pt x="481" y="142"/>
                  </a:moveTo>
                  <a:lnTo>
                    <a:pt x="481" y="142"/>
                  </a:lnTo>
                  <a:lnTo>
                    <a:pt x="479" y="142"/>
                  </a:lnTo>
                  <a:lnTo>
                    <a:pt x="478" y="142"/>
                  </a:lnTo>
                  <a:lnTo>
                    <a:pt x="476" y="142"/>
                  </a:lnTo>
                  <a:lnTo>
                    <a:pt x="473" y="142"/>
                  </a:lnTo>
                  <a:lnTo>
                    <a:pt x="470" y="140"/>
                  </a:lnTo>
                  <a:lnTo>
                    <a:pt x="465" y="139"/>
                  </a:lnTo>
                  <a:lnTo>
                    <a:pt x="464" y="139"/>
                  </a:lnTo>
                  <a:lnTo>
                    <a:pt x="462" y="137"/>
                  </a:lnTo>
                  <a:lnTo>
                    <a:pt x="459" y="137"/>
                  </a:lnTo>
                  <a:lnTo>
                    <a:pt x="458" y="136"/>
                  </a:lnTo>
                  <a:lnTo>
                    <a:pt x="453" y="135"/>
                  </a:lnTo>
                  <a:lnTo>
                    <a:pt x="451" y="133"/>
                  </a:lnTo>
                  <a:lnTo>
                    <a:pt x="450" y="132"/>
                  </a:lnTo>
                  <a:lnTo>
                    <a:pt x="447" y="132"/>
                  </a:lnTo>
                  <a:lnTo>
                    <a:pt x="444" y="132"/>
                  </a:lnTo>
                  <a:lnTo>
                    <a:pt x="438" y="130"/>
                  </a:lnTo>
                  <a:lnTo>
                    <a:pt x="431" y="129"/>
                  </a:lnTo>
                  <a:lnTo>
                    <a:pt x="428" y="129"/>
                  </a:lnTo>
                  <a:lnTo>
                    <a:pt x="425" y="128"/>
                  </a:lnTo>
                  <a:lnTo>
                    <a:pt x="422" y="128"/>
                  </a:lnTo>
                  <a:lnTo>
                    <a:pt x="418" y="129"/>
                  </a:lnTo>
                  <a:lnTo>
                    <a:pt x="410" y="129"/>
                  </a:lnTo>
                  <a:lnTo>
                    <a:pt x="407" y="129"/>
                  </a:lnTo>
                  <a:lnTo>
                    <a:pt x="402" y="130"/>
                  </a:lnTo>
                  <a:lnTo>
                    <a:pt x="399" y="130"/>
                  </a:lnTo>
                  <a:lnTo>
                    <a:pt x="394" y="132"/>
                  </a:lnTo>
                  <a:lnTo>
                    <a:pt x="391" y="132"/>
                  </a:lnTo>
                  <a:lnTo>
                    <a:pt x="388" y="132"/>
                  </a:lnTo>
                  <a:lnTo>
                    <a:pt x="384" y="133"/>
                  </a:lnTo>
                  <a:lnTo>
                    <a:pt x="381" y="135"/>
                  </a:lnTo>
                  <a:lnTo>
                    <a:pt x="371" y="136"/>
                  </a:lnTo>
                  <a:lnTo>
                    <a:pt x="362" y="139"/>
                  </a:lnTo>
                  <a:lnTo>
                    <a:pt x="345" y="142"/>
                  </a:lnTo>
                  <a:lnTo>
                    <a:pt x="328" y="146"/>
                  </a:lnTo>
                  <a:lnTo>
                    <a:pt x="308" y="148"/>
                  </a:lnTo>
                  <a:lnTo>
                    <a:pt x="290" y="153"/>
                  </a:lnTo>
                  <a:lnTo>
                    <a:pt x="271" y="155"/>
                  </a:lnTo>
                  <a:lnTo>
                    <a:pt x="251" y="160"/>
                  </a:lnTo>
                  <a:lnTo>
                    <a:pt x="213" y="167"/>
                  </a:lnTo>
                  <a:lnTo>
                    <a:pt x="194" y="171"/>
                  </a:lnTo>
                  <a:lnTo>
                    <a:pt x="174" y="175"/>
                  </a:lnTo>
                  <a:lnTo>
                    <a:pt x="156" y="178"/>
                  </a:lnTo>
                  <a:lnTo>
                    <a:pt x="139" y="182"/>
                  </a:lnTo>
                  <a:lnTo>
                    <a:pt x="130" y="183"/>
                  </a:lnTo>
                  <a:lnTo>
                    <a:pt x="122" y="186"/>
                  </a:lnTo>
                  <a:lnTo>
                    <a:pt x="113" y="187"/>
                  </a:lnTo>
                  <a:lnTo>
                    <a:pt x="105" y="189"/>
                  </a:lnTo>
                  <a:lnTo>
                    <a:pt x="97" y="190"/>
                  </a:lnTo>
                  <a:lnTo>
                    <a:pt x="90" y="193"/>
                  </a:lnTo>
                  <a:lnTo>
                    <a:pt x="82" y="194"/>
                  </a:lnTo>
                  <a:lnTo>
                    <a:pt x="76" y="196"/>
                  </a:lnTo>
                  <a:lnTo>
                    <a:pt x="71" y="196"/>
                  </a:lnTo>
                  <a:lnTo>
                    <a:pt x="66" y="197"/>
                  </a:lnTo>
                  <a:lnTo>
                    <a:pt x="57" y="197"/>
                  </a:lnTo>
                  <a:lnTo>
                    <a:pt x="54" y="198"/>
                  </a:lnTo>
                  <a:lnTo>
                    <a:pt x="50" y="198"/>
                  </a:lnTo>
                  <a:lnTo>
                    <a:pt x="46" y="198"/>
                  </a:lnTo>
                  <a:lnTo>
                    <a:pt x="43" y="198"/>
                  </a:lnTo>
                  <a:lnTo>
                    <a:pt x="40" y="198"/>
                  </a:lnTo>
                  <a:lnTo>
                    <a:pt x="37" y="198"/>
                  </a:lnTo>
                  <a:lnTo>
                    <a:pt x="31" y="197"/>
                  </a:lnTo>
                  <a:lnTo>
                    <a:pt x="25" y="197"/>
                  </a:lnTo>
                  <a:lnTo>
                    <a:pt x="22" y="196"/>
                  </a:lnTo>
                  <a:lnTo>
                    <a:pt x="20" y="196"/>
                  </a:lnTo>
                  <a:lnTo>
                    <a:pt x="16" y="193"/>
                  </a:lnTo>
                  <a:lnTo>
                    <a:pt x="13" y="190"/>
                  </a:lnTo>
                  <a:lnTo>
                    <a:pt x="9" y="189"/>
                  </a:lnTo>
                  <a:lnTo>
                    <a:pt x="8" y="186"/>
                  </a:lnTo>
                  <a:lnTo>
                    <a:pt x="6" y="185"/>
                  </a:lnTo>
                  <a:lnTo>
                    <a:pt x="5" y="183"/>
                  </a:lnTo>
                  <a:lnTo>
                    <a:pt x="5" y="182"/>
                  </a:lnTo>
                  <a:lnTo>
                    <a:pt x="5" y="180"/>
                  </a:lnTo>
                  <a:lnTo>
                    <a:pt x="5" y="179"/>
                  </a:lnTo>
                  <a:lnTo>
                    <a:pt x="5" y="178"/>
                  </a:lnTo>
                  <a:lnTo>
                    <a:pt x="5" y="175"/>
                  </a:lnTo>
                  <a:lnTo>
                    <a:pt x="5" y="173"/>
                  </a:lnTo>
                  <a:lnTo>
                    <a:pt x="5" y="171"/>
                  </a:lnTo>
                  <a:lnTo>
                    <a:pt x="5" y="168"/>
                  </a:lnTo>
                  <a:lnTo>
                    <a:pt x="5" y="165"/>
                  </a:lnTo>
                  <a:lnTo>
                    <a:pt x="5" y="161"/>
                  </a:lnTo>
                  <a:lnTo>
                    <a:pt x="3" y="158"/>
                  </a:lnTo>
                  <a:lnTo>
                    <a:pt x="3" y="154"/>
                  </a:lnTo>
                  <a:lnTo>
                    <a:pt x="3" y="150"/>
                  </a:lnTo>
                  <a:lnTo>
                    <a:pt x="2" y="146"/>
                  </a:lnTo>
                  <a:lnTo>
                    <a:pt x="0" y="142"/>
                  </a:lnTo>
                  <a:lnTo>
                    <a:pt x="0" y="139"/>
                  </a:lnTo>
                  <a:lnTo>
                    <a:pt x="0" y="136"/>
                  </a:lnTo>
                  <a:lnTo>
                    <a:pt x="0" y="132"/>
                  </a:lnTo>
                  <a:lnTo>
                    <a:pt x="0" y="130"/>
                  </a:lnTo>
                  <a:lnTo>
                    <a:pt x="0" y="128"/>
                  </a:lnTo>
                  <a:lnTo>
                    <a:pt x="0" y="123"/>
                  </a:lnTo>
                  <a:lnTo>
                    <a:pt x="0" y="118"/>
                  </a:lnTo>
                  <a:lnTo>
                    <a:pt x="0" y="115"/>
                  </a:lnTo>
                  <a:lnTo>
                    <a:pt x="0" y="114"/>
                  </a:lnTo>
                  <a:lnTo>
                    <a:pt x="0" y="112"/>
                  </a:lnTo>
                  <a:lnTo>
                    <a:pt x="0" y="111"/>
                  </a:lnTo>
                  <a:lnTo>
                    <a:pt x="0" y="108"/>
                  </a:lnTo>
                  <a:lnTo>
                    <a:pt x="0" y="107"/>
                  </a:lnTo>
                  <a:lnTo>
                    <a:pt x="0" y="103"/>
                  </a:lnTo>
                  <a:lnTo>
                    <a:pt x="0" y="100"/>
                  </a:lnTo>
                  <a:lnTo>
                    <a:pt x="0" y="97"/>
                  </a:lnTo>
                  <a:lnTo>
                    <a:pt x="0" y="96"/>
                  </a:lnTo>
                  <a:lnTo>
                    <a:pt x="0" y="94"/>
                  </a:lnTo>
                  <a:lnTo>
                    <a:pt x="0" y="93"/>
                  </a:lnTo>
                  <a:lnTo>
                    <a:pt x="0" y="89"/>
                  </a:lnTo>
                  <a:lnTo>
                    <a:pt x="0" y="85"/>
                  </a:lnTo>
                  <a:lnTo>
                    <a:pt x="0" y="83"/>
                  </a:lnTo>
                  <a:lnTo>
                    <a:pt x="0" y="82"/>
                  </a:lnTo>
                  <a:lnTo>
                    <a:pt x="0" y="61"/>
                  </a:lnTo>
                  <a:lnTo>
                    <a:pt x="0" y="58"/>
                  </a:lnTo>
                  <a:lnTo>
                    <a:pt x="0" y="55"/>
                  </a:lnTo>
                  <a:lnTo>
                    <a:pt x="0" y="54"/>
                  </a:lnTo>
                  <a:lnTo>
                    <a:pt x="0" y="53"/>
                  </a:lnTo>
                  <a:lnTo>
                    <a:pt x="0" y="51"/>
                  </a:lnTo>
                  <a:lnTo>
                    <a:pt x="0" y="50"/>
                  </a:lnTo>
                  <a:lnTo>
                    <a:pt x="2" y="51"/>
                  </a:lnTo>
                  <a:lnTo>
                    <a:pt x="3" y="53"/>
                  </a:lnTo>
                  <a:lnTo>
                    <a:pt x="6" y="54"/>
                  </a:lnTo>
                  <a:lnTo>
                    <a:pt x="8" y="57"/>
                  </a:lnTo>
                  <a:lnTo>
                    <a:pt x="11" y="60"/>
                  </a:lnTo>
                  <a:lnTo>
                    <a:pt x="16" y="61"/>
                  </a:lnTo>
                  <a:lnTo>
                    <a:pt x="20" y="64"/>
                  </a:lnTo>
                  <a:lnTo>
                    <a:pt x="22" y="64"/>
                  </a:lnTo>
                  <a:lnTo>
                    <a:pt x="25" y="65"/>
                  </a:lnTo>
                  <a:lnTo>
                    <a:pt x="31" y="66"/>
                  </a:lnTo>
                  <a:lnTo>
                    <a:pt x="37" y="68"/>
                  </a:lnTo>
                  <a:lnTo>
                    <a:pt x="40" y="68"/>
                  </a:lnTo>
                  <a:lnTo>
                    <a:pt x="43" y="68"/>
                  </a:lnTo>
                  <a:lnTo>
                    <a:pt x="46" y="68"/>
                  </a:lnTo>
                  <a:lnTo>
                    <a:pt x="50" y="68"/>
                  </a:lnTo>
                  <a:lnTo>
                    <a:pt x="54" y="68"/>
                  </a:lnTo>
                  <a:lnTo>
                    <a:pt x="57" y="68"/>
                  </a:lnTo>
                  <a:lnTo>
                    <a:pt x="62" y="66"/>
                  </a:lnTo>
                  <a:lnTo>
                    <a:pt x="66" y="66"/>
                  </a:lnTo>
                  <a:lnTo>
                    <a:pt x="71" y="65"/>
                  </a:lnTo>
                  <a:lnTo>
                    <a:pt x="76" y="64"/>
                  </a:lnTo>
                  <a:lnTo>
                    <a:pt x="79" y="64"/>
                  </a:lnTo>
                  <a:lnTo>
                    <a:pt x="82" y="62"/>
                  </a:lnTo>
                  <a:lnTo>
                    <a:pt x="86" y="61"/>
                  </a:lnTo>
                  <a:lnTo>
                    <a:pt x="90" y="61"/>
                  </a:lnTo>
                  <a:lnTo>
                    <a:pt x="91" y="61"/>
                  </a:lnTo>
                  <a:lnTo>
                    <a:pt x="99" y="60"/>
                  </a:lnTo>
                  <a:lnTo>
                    <a:pt x="106" y="58"/>
                  </a:lnTo>
                  <a:lnTo>
                    <a:pt x="114" y="57"/>
                  </a:lnTo>
                  <a:lnTo>
                    <a:pt x="122" y="55"/>
                  </a:lnTo>
                  <a:lnTo>
                    <a:pt x="139" y="51"/>
                  </a:lnTo>
                  <a:lnTo>
                    <a:pt x="156" y="48"/>
                  </a:lnTo>
                  <a:lnTo>
                    <a:pt x="174" y="44"/>
                  </a:lnTo>
                  <a:lnTo>
                    <a:pt x="193" y="41"/>
                  </a:lnTo>
                  <a:lnTo>
                    <a:pt x="211" y="37"/>
                  </a:lnTo>
                  <a:lnTo>
                    <a:pt x="230" y="33"/>
                  </a:lnTo>
                  <a:lnTo>
                    <a:pt x="267" y="25"/>
                  </a:lnTo>
                  <a:lnTo>
                    <a:pt x="285" y="22"/>
                  </a:lnTo>
                  <a:lnTo>
                    <a:pt x="304" y="18"/>
                  </a:lnTo>
                  <a:lnTo>
                    <a:pt x="321" y="14"/>
                  </a:lnTo>
                  <a:lnTo>
                    <a:pt x="339" y="11"/>
                  </a:lnTo>
                  <a:lnTo>
                    <a:pt x="354" y="7"/>
                  </a:lnTo>
                  <a:lnTo>
                    <a:pt x="362" y="5"/>
                  </a:lnTo>
                  <a:lnTo>
                    <a:pt x="370" y="4"/>
                  </a:lnTo>
                  <a:lnTo>
                    <a:pt x="374" y="4"/>
                  </a:lnTo>
                  <a:lnTo>
                    <a:pt x="379" y="3"/>
                  </a:lnTo>
                  <a:lnTo>
                    <a:pt x="388" y="3"/>
                  </a:lnTo>
                  <a:lnTo>
                    <a:pt x="391" y="1"/>
                  </a:lnTo>
                  <a:lnTo>
                    <a:pt x="396" y="1"/>
                  </a:lnTo>
                  <a:lnTo>
                    <a:pt x="399" y="0"/>
                  </a:lnTo>
                  <a:lnTo>
                    <a:pt x="402" y="0"/>
                  </a:lnTo>
                  <a:lnTo>
                    <a:pt x="405" y="0"/>
                  </a:lnTo>
                  <a:lnTo>
                    <a:pt x="408" y="0"/>
                  </a:lnTo>
                  <a:lnTo>
                    <a:pt x="416" y="0"/>
                  </a:lnTo>
                  <a:lnTo>
                    <a:pt x="424" y="0"/>
                  </a:lnTo>
                  <a:lnTo>
                    <a:pt x="427" y="0"/>
                  </a:lnTo>
                  <a:lnTo>
                    <a:pt x="430" y="0"/>
                  </a:lnTo>
                  <a:lnTo>
                    <a:pt x="436" y="0"/>
                  </a:lnTo>
                  <a:lnTo>
                    <a:pt x="441" y="1"/>
                  </a:lnTo>
                  <a:lnTo>
                    <a:pt x="444" y="1"/>
                  </a:lnTo>
                  <a:lnTo>
                    <a:pt x="445" y="1"/>
                  </a:lnTo>
                  <a:lnTo>
                    <a:pt x="448" y="3"/>
                  </a:lnTo>
                  <a:lnTo>
                    <a:pt x="450" y="4"/>
                  </a:lnTo>
                  <a:lnTo>
                    <a:pt x="453" y="4"/>
                  </a:lnTo>
                  <a:lnTo>
                    <a:pt x="455" y="4"/>
                  </a:lnTo>
                  <a:lnTo>
                    <a:pt x="458" y="5"/>
                  </a:lnTo>
                  <a:lnTo>
                    <a:pt x="459" y="5"/>
                  </a:lnTo>
                  <a:lnTo>
                    <a:pt x="462" y="7"/>
                  </a:lnTo>
                  <a:lnTo>
                    <a:pt x="464" y="7"/>
                  </a:lnTo>
                  <a:lnTo>
                    <a:pt x="465" y="7"/>
                  </a:lnTo>
                  <a:lnTo>
                    <a:pt x="470" y="8"/>
                  </a:lnTo>
                  <a:lnTo>
                    <a:pt x="473" y="10"/>
                  </a:lnTo>
                  <a:lnTo>
                    <a:pt x="476" y="11"/>
                  </a:lnTo>
                  <a:lnTo>
                    <a:pt x="478" y="12"/>
                  </a:lnTo>
                  <a:lnTo>
                    <a:pt x="479" y="12"/>
                  </a:lnTo>
                  <a:lnTo>
                    <a:pt x="481" y="14"/>
                  </a:lnTo>
                  <a:lnTo>
                    <a:pt x="481" y="15"/>
                  </a:lnTo>
                  <a:lnTo>
                    <a:pt x="481" y="16"/>
                  </a:lnTo>
                  <a:lnTo>
                    <a:pt x="481" y="18"/>
                  </a:lnTo>
                  <a:lnTo>
                    <a:pt x="481" y="19"/>
                  </a:lnTo>
                  <a:lnTo>
                    <a:pt x="481" y="22"/>
                  </a:lnTo>
                  <a:lnTo>
                    <a:pt x="481" y="25"/>
                  </a:lnTo>
                  <a:lnTo>
                    <a:pt x="481" y="30"/>
                  </a:lnTo>
                  <a:lnTo>
                    <a:pt x="481" y="36"/>
                  </a:lnTo>
                  <a:lnTo>
                    <a:pt x="481" y="39"/>
                  </a:lnTo>
                  <a:lnTo>
                    <a:pt x="481" y="43"/>
                  </a:lnTo>
                  <a:lnTo>
                    <a:pt x="481" y="46"/>
                  </a:lnTo>
                  <a:lnTo>
                    <a:pt x="481" y="50"/>
                  </a:lnTo>
                  <a:lnTo>
                    <a:pt x="481" y="82"/>
                  </a:lnTo>
                  <a:lnTo>
                    <a:pt x="481" y="90"/>
                  </a:lnTo>
                  <a:lnTo>
                    <a:pt x="481" y="97"/>
                  </a:lnTo>
                  <a:lnTo>
                    <a:pt x="481" y="101"/>
                  </a:lnTo>
                  <a:lnTo>
                    <a:pt x="481" y="104"/>
                  </a:lnTo>
                  <a:lnTo>
                    <a:pt x="481" y="107"/>
                  </a:lnTo>
                  <a:lnTo>
                    <a:pt x="481" y="111"/>
                  </a:lnTo>
                  <a:lnTo>
                    <a:pt x="481" y="114"/>
                  </a:lnTo>
                  <a:lnTo>
                    <a:pt x="481" y="118"/>
                  </a:lnTo>
                  <a:lnTo>
                    <a:pt x="481" y="121"/>
                  </a:lnTo>
                  <a:lnTo>
                    <a:pt x="481" y="125"/>
                  </a:lnTo>
                  <a:lnTo>
                    <a:pt x="481" y="130"/>
                  </a:lnTo>
                  <a:lnTo>
                    <a:pt x="481" y="136"/>
                  </a:lnTo>
                  <a:lnTo>
                    <a:pt x="481" y="137"/>
                  </a:lnTo>
                  <a:lnTo>
                    <a:pt x="481" y="140"/>
                  </a:lnTo>
                  <a:lnTo>
                    <a:pt x="481" y="142"/>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3" name="Freeform 14"/>
            <p:cNvSpPr>
              <a:spLocks noEditPoints="1"/>
            </p:cNvSpPr>
            <p:nvPr/>
          </p:nvSpPr>
          <p:spPr bwMode="auto">
            <a:xfrm>
              <a:off x="2498" y="176"/>
              <a:ext cx="689" cy="478"/>
            </a:xfrm>
            <a:custGeom>
              <a:avLst/>
              <a:gdLst>
                <a:gd name="T0" fmla="*/ 3 w 1375"/>
                <a:gd name="T1" fmla="*/ 0 h 961"/>
                <a:gd name="T2" fmla="*/ 2 w 1375"/>
                <a:gd name="T3" fmla="*/ 0 h 961"/>
                <a:gd name="T4" fmla="*/ 2 w 1375"/>
                <a:gd name="T5" fmla="*/ 0 h 961"/>
                <a:gd name="T6" fmla="*/ 2 w 1375"/>
                <a:gd name="T7" fmla="*/ 0 h 961"/>
                <a:gd name="T8" fmla="*/ 2 w 1375"/>
                <a:gd name="T9" fmla="*/ 0 h 961"/>
                <a:gd name="T10" fmla="*/ 2 w 1375"/>
                <a:gd name="T11" fmla="*/ 0 h 961"/>
                <a:gd name="T12" fmla="*/ 2 w 1375"/>
                <a:gd name="T13" fmla="*/ 0 h 961"/>
                <a:gd name="T14" fmla="*/ 1 w 1375"/>
                <a:gd name="T15" fmla="*/ 0 h 961"/>
                <a:gd name="T16" fmla="*/ 1 w 1375"/>
                <a:gd name="T17" fmla="*/ 0 h 961"/>
                <a:gd name="T18" fmla="*/ 1 w 1375"/>
                <a:gd name="T19" fmla="*/ 0 h 961"/>
                <a:gd name="T20" fmla="*/ 1 w 1375"/>
                <a:gd name="T21" fmla="*/ 0 h 961"/>
                <a:gd name="T22" fmla="*/ 1 w 1375"/>
                <a:gd name="T23" fmla="*/ 0 h 961"/>
                <a:gd name="T24" fmla="*/ 1 w 1375"/>
                <a:gd name="T25" fmla="*/ 0 h 961"/>
                <a:gd name="T26" fmla="*/ 1 w 1375"/>
                <a:gd name="T27" fmla="*/ 0 h 961"/>
                <a:gd name="T28" fmla="*/ 1 w 1375"/>
                <a:gd name="T29" fmla="*/ 1 h 961"/>
                <a:gd name="T30" fmla="*/ 1 w 1375"/>
                <a:gd name="T31" fmla="*/ 1 h 961"/>
                <a:gd name="T32" fmla="*/ 1 w 1375"/>
                <a:gd name="T33" fmla="*/ 1 h 961"/>
                <a:gd name="T34" fmla="*/ 1 w 1375"/>
                <a:gd name="T35" fmla="*/ 1 h 961"/>
                <a:gd name="T36" fmla="*/ 1 w 1375"/>
                <a:gd name="T37" fmla="*/ 1 h 961"/>
                <a:gd name="T38" fmla="*/ 1 w 1375"/>
                <a:gd name="T39" fmla="*/ 1 h 961"/>
                <a:gd name="T40" fmla="*/ 1 w 1375"/>
                <a:gd name="T41" fmla="*/ 1 h 961"/>
                <a:gd name="T42" fmla="*/ 1 w 1375"/>
                <a:gd name="T43" fmla="*/ 0 h 961"/>
                <a:gd name="T44" fmla="*/ 1 w 1375"/>
                <a:gd name="T45" fmla="*/ 0 h 961"/>
                <a:gd name="T46" fmla="*/ 1 w 1375"/>
                <a:gd name="T47" fmla="*/ 0 h 961"/>
                <a:gd name="T48" fmla="*/ 1 w 1375"/>
                <a:gd name="T49" fmla="*/ 0 h 961"/>
                <a:gd name="T50" fmla="*/ 1 w 1375"/>
                <a:gd name="T51" fmla="*/ 0 h 961"/>
                <a:gd name="T52" fmla="*/ 2 w 1375"/>
                <a:gd name="T53" fmla="*/ 1 h 961"/>
                <a:gd name="T54" fmla="*/ 2 w 1375"/>
                <a:gd name="T55" fmla="*/ 1 h 961"/>
                <a:gd name="T56" fmla="*/ 2 w 1375"/>
                <a:gd name="T57" fmla="*/ 1 h 961"/>
                <a:gd name="T58" fmla="*/ 2 w 1375"/>
                <a:gd name="T59" fmla="*/ 1 h 961"/>
                <a:gd name="T60" fmla="*/ 3 w 1375"/>
                <a:gd name="T61" fmla="*/ 0 h 961"/>
                <a:gd name="T62" fmla="*/ 3 w 1375"/>
                <a:gd name="T63" fmla="*/ 0 h 961"/>
                <a:gd name="T64" fmla="*/ 3 w 1375"/>
                <a:gd name="T65" fmla="*/ 0 h 961"/>
                <a:gd name="T66" fmla="*/ 3 w 1375"/>
                <a:gd name="T67" fmla="*/ 0 h 961"/>
                <a:gd name="T68" fmla="*/ 3 w 1375"/>
                <a:gd name="T69" fmla="*/ 0 h 961"/>
                <a:gd name="T70" fmla="*/ 3 w 1375"/>
                <a:gd name="T71" fmla="*/ 1 h 961"/>
                <a:gd name="T72" fmla="*/ 3 w 1375"/>
                <a:gd name="T73" fmla="*/ 1 h 961"/>
                <a:gd name="T74" fmla="*/ 3 w 1375"/>
                <a:gd name="T75" fmla="*/ 1 h 961"/>
                <a:gd name="T76" fmla="*/ 3 w 1375"/>
                <a:gd name="T77" fmla="*/ 1 h 961"/>
                <a:gd name="T78" fmla="*/ 2 w 1375"/>
                <a:gd name="T79" fmla="*/ 1 h 961"/>
                <a:gd name="T80" fmla="*/ 3 w 1375"/>
                <a:gd name="T81" fmla="*/ 1 h 961"/>
                <a:gd name="T82" fmla="*/ 3 w 1375"/>
                <a:gd name="T83" fmla="*/ 1 h 961"/>
                <a:gd name="T84" fmla="*/ 3 w 1375"/>
                <a:gd name="T85" fmla="*/ 1 h 961"/>
                <a:gd name="T86" fmla="*/ 3 w 1375"/>
                <a:gd name="T87" fmla="*/ 1 h 961"/>
                <a:gd name="T88" fmla="*/ 3 w 1375"/>
                <a:gd name="T89" fmla="*/ 0 h 961"/>
                <a:gd name="T90" fmla="*/ 3 w 1375"/>
                <a:gd name="T91" fmla="*/ 0 h 961"/>
                <a:gd name="T92" fmla="*/ 3 w 1375"/>
                <a:gd name="T93" fmla="*/ 0 h 961"/>
                <a:gd name="T94" fmla="*/ 3 w 1375"/>
                <a:gd name="T95" fmla="*/ 0 h 961"/>
                <a:gd name="T96" fmla="*/ 2 w 1375"/>
                <a:gd name="T97" fmla="*/ 0 h 961"/>
                <a:gd name="T98" fmla="*/ 2 w 1375"/>
                <a:gd name="T99" fmla="*/ 0 h 961"/>
                <a:gd name="T100" fmla="*/ 2 w 1375"/>
                <a:gd name="T101" fmla="*/ 0 h 961"/>
                <a:gd name="T102" fmla="*/ 2 w 1375"/>
                <a:gd name="T103" fmla="*/ 0 h 961"/>
                <a:gd name="T104" fmla="*/ 2 w 1375"/>
                <a:gd name="T105" fmla="*/ 0 h 961"/>
                <a:gd name="T106" fmla="*/ 2 w 1375"/>
                <a:gd name="T107" fmla="*/ 0 h 961"/>
                <a:gd name="T108" fmla="*/ 2 w 1375"/>
                <a:gd name="T109" fmla="*/ 0 h 961"/>
                <a:gd name="T110" fmla="*/ 2 w 1375"/>
                <a:gd name="T111" fmla="*/ 0 h 961"/>
                <a:gd name="T112" fmla="*/ 2 w 1375"/>
                <a:gd name="T113" fmla="*/ 0 h 961"/>
                <a:gd name="T114" fmla="*/ 2 w 1375"/>
                <a:gd name="T115" fmla="*/ 0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5"/>
                <a:gd name="T175" fmla="*/ 0 h 961"/>
                <a:gd name="T176" fmla="*/ 1375 w 1375"/>
                <a:gd name="T177" fmla="*/ 961 h 9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5" h="961">
                  <a:moveTo>
                    <a:pt x="1126" y="306"/>
                  </a:moveTo>
                  <a:lnTo>
                    <a:pt x="1126" y="306"/>
                  </a:lnTo>
                  <a:lnTo>
                    <a:pt x="1123" y="306"/>
                  </a:lnTo>
                  <a:lnTo>
                    <a:pt x="1120" y="306"/>
                  </a:lnTo>
                  <a:lnTo>
                    <a:pt x="1118" y="306"/>
                  </a:lnTo>
                  <a:lnTo>
                    <a:pt x="1115" y="306"/>
                  </a:lnTo>
                  <a:lnTo>
                    <a:pt x="1114" y="306"/>
                  </a:lnTo>
                  <a:lnTo>
                    <a:pt x="1112" y="306"/>
                  </a:lnTo>
                  <a:lnTo>
                    <a:pt x="946" y="306"/>
                  </a:lnTo>
                  <a:lnTo>
                    <a:pt x="943" y="297"/>
                  </a:lnTo>
                  <a:lnTo>
                    <a:pt x="940" y="289"/>
                  </a:lnTo>
                  <a:lnTo>
                    <a:pt x="938" y="281"/>
                  </a:lnTo>
                  <a:lnTo>
                    <a:pt x="934" y="272"/>
                  </a:lnTo>
                  <a:lnTo>
                    <a:pt x="930" y="265"/>
                  </a:lnTo>
                  <a:lnTo>
                    <a:pt x="927" y="258"/>
                  </a:lnTo>
                  <a:lnTo>
                    <a:pt x="923" y="250"/>
                  </a:lnTo>
                  <a:lnTo>
                    <a:pt x="920" y="243"/>
                  </a:lnTo>
                  <a:lnTo>
                    <a:pt x="913" y="236"/>
                  </a:lnTo>
                  <a:lnTo>
                    <a:pt x="909" y="228"/>
                  </a:lnTo>
                  <a:lnTo>
                    <a:pt x="904" y="221"/>
                  </a:lnTo>
                  <a:lnTo>
                    <a:pt x="900" y="214"/>
                  </a:lnTo>
                  <a:lnTo>
                    <a:pt x="893" y="208"/>
                  </a:lnTo>
                  <a:lnTo>
                    <a:pt x="887" y="203"/>
                  </a:lnTo>
                  <a:lnTo>
                    <a:pt x="881" y="196"/>
                  </a:lnTo>
                  <a:lnTo>
                    <a:pt x="875" y="190"/>
                  </a:lnTo>
                  <a:lnTo>
                    <a:pt x="869" y="183"/>
                  </a:lnTo>
                  <a:lnTo>
                    <a:pt x="861" y="178"/>
                  </a:lnTo>
                  <a:lnTo>
                    <a:pt x="855" y="172"/>
                  </a:lnTo>
                  <a:lnTo>
                    <a:pt x="849" y="168"/>
                  </a:lnTo>
                  <a:lnTo>
                    <a:pt x="841" y="163"/>
                  </a:lnTo>
                  <a:lnTo>
                    <a:pt x="833" y="158"/>
                  </a:lnTo>
                  <a:lnTo>
                    <a:pt x="826" y="153"/>
                  </a:lnTo>
                  <a:lnTo>
                    <a:pt x="818" y="149"/>
                  </a:lnTo>
                  <a:lnTo>
                    <a:pt x="809" y="146"/>
                  </a:lnTo>
                  <a:lnTo>
                    <a:pt x="801" y="142"/>
                  </a:lnTo>
                  <a:lnTo>
                    <a:pt x="792" y="138"/>
                  </a:lnTo>
                  <a:lnTo>
                    <a:pt x="784" y="135"/>
                  </a:lnTo>
                  <a:lnTo>
                    <a:pt x="776" y="132"/>
                  </a:lnTo>
                  <a:lnTo>
                    <a:pt x="767" y="129"/>
                  </a:lnTo>
                  <a:lnTo>
                    <a:pt x="758" y="126"/>
                  </a:lnTo>
                  <a:lnTo>
                    <a:pt x="749" y="125"/>
                  </a:lnTo>
                  <a:lnTo>
                    <a:pt x="749" y="0"/>
                  </a:lnTo>
                  <a:lnTo>
                    <a:pt x="622" y="0"/>
                  </a:lnTo>
                  <a:lnTo>
                    <a:pt x="622" y="125"/>
                  </a:lnTo>
                  <a:lnTo>
                    <a:pt x="613" y="126"/>
                  </a:lnTo>
                  <a:lnTo>
                    <a:pt x="604" y="129"/>
                  </a:lnTo>
                  <a:lnTo>
                    <a:pt x="595" y="132"/>
                  </a:lnTo>
                  <a:lnTo>
                    <a:pt x="587" y="135"/>
                  </a:lnTo>
                  <a:lnTo>
                    <a:pt x="578" y="138"/>
                  </a:lnTo>
                  <a:lnTo>
                    <a:pt x="570" y="142"/>
                  </a:lnTo>
                  <a:lnTo>
                    <a:pt x="561" y="146"/>
                  </a:lnTo>
                  <a:lnTo>
                    <a:pt x="553" y="149"/>
                  </a:lnTo>
                  <a:lnTo>
                    <a:pt x="545" y="153"/>
                  </a:lnTo>
                  <a:lnTo>
                    <a:pt x="538" y="158"/>
                  </a:lnTo>
                  <a:lnTo>
                    <a:pt x="530" y="163"/>
                  </a:lnTo>
                  <a:lnTo>
                    <a:pt x="522" y="168"/>
                  </a:lnTo>
                  <a:lnTo>
                    <a:pt x="516" y="172"/>
                  </a:lnTo>
                  <a:lnTo>
                    <a:pt x="509" y="178"/>
                  </a:lnTo>
                  <a:lnTo>
                    <a:pt x="502" y="183"/>
                  </a:lnTo>
                  <a:lnTo>
                    <a:pt x="496" y="190"/>
                  </a:lnTo>
                  <a:lnTo>
                    <a:pt x="490" y="196"/>
                  </a:lnTo>
                  <a:lnTo>
                    <a:pt x="484" y="203"/>
                  </a:lnTo>
                  <a:lnTo>
                    <a:pt x="479" y="208"/>
                  </a:lnTo>
                  <a:lnTo>
                    <a:pt x="473" y="214"/>
                  </a:lnTo>
                  <a:lnTo>
                    <a:pt x="468" y="221"/>
                  </a:lnTo>
                  <a:lnTo>
                    <a:pt x="462" y="228"/>
                  </a:lnTo>
                  <a:lnTo>
                    <a:pt x="458" y="236"/>
                  </a:lnTo>
                  <a:lnTo>
                    <a:pt x="453" y="243"/>
                  </a:lnTo>
                  <a:lnTo>
                    <a:pt x="450" y="250"/>
                  </a:lnTo>
                  <a:lnTo>
                    <a:pt x="445" y="258"/>
                  </a:lnTo>
                  <a:lnTo>
                    <a:pt x="442" y="265"/>
                  </a:lnTo>
                  <a:lnTo>
                    <a:pt x="439" y="272"/>
                  </a:lnTo>
                  <a:lnTo>
                    <a:pt x="436" y="281"/>
                  </a:lnTo>
                  <a:lnTo>
                    <a:pt x="433" y="289"/>
                  </a:lnTo>
                  <a:lnTo>
                    <a:pt x="432" y="297"/>
                  </a:lnTo>
                  <a:lnTo>
                    <a:pt x="430" y="306"/>
                  </a:lnTo>
                  <a:lnTo>
                    <a:pt x="259" y="306"/>
                  </a:lnTo>
                  <a:lnTo>
                    <a:pt x="256" y="306"/>
                  </a:lnTo>
                  <a:lnTo>
                    <a:pt x="254" y="306"/>
                  </a:lnTo>
                  <a:lnTo>
                    <a:pt x="253" y="306"/>
                  </a:lnTo>
                  <a:lnTo>
                    <a:pt x="251" y="306"/>
                  </a:lnTo>
                  <a:lnTo>
                    <a:pt x="239" y="306"/>
                  </a:lnTo>
                  <a:lnTo>
                    <a:pt x="225" y="307"/>
                  </a:lnTo>
                  <a:lnTo>
                    <a:pt x="213" y="308"/>
                  </a:lnTo>
                  <a:lnTo>
                    <a:pt x="201" y="311"/>
                  </a:lnTo>
                  <a:lnTo>
                    <a:pt x="188" y="313"/>
                  </a:lnTo>
                  <a:lnTo>
                    <a:pt x="176" y="317"/>
                  </a:lnTo>
                  <a:lnTo>
                    <a:pt x="164" y="320"/>
                  </a:lnTo>
                  <a:lnTo>
                    <a:pt x="153" y="324"/>
                  </a:lnTo>
                  <a:lnTo>
                    <a:pt x="142" y="329"/>
                  </a:lnTo>
                  <a:lnTo>
                    <a:pt x="130" y="333"/>
                  </a:lnTo>
                  <a:lnTo>
                    <a:pt x="120" y="339"/>
                  </a:lnTo>
                  <a:lnTo>
                    <a:pt x="110" y="345"/>
                  </a:lnTo>
                  <a:lnTo>
                    <a:pt x="99" y="351"/>
                  </a:lnTo>
                  <a:lnTo>
                    <a:pt x="91" y="358"/>
                  </a:lnTo>
                  <a:lnTo>
                    <a:pt x="82" y="365"/>
                  </a:lnTo>
                  <a:lnTo>
                    <a:pt x="73" y="374"/>
                  </a:lnTo>
                  <a:lnTo>
                    <a:pt x="63" y="382"/>
                  </a:lnTo>
                  <a:lnTo>
                    <a:pt x="56" y="390"/>
                  </a:lnTo>
                  <a:lnTo>
                    <a:pt x="48" y="399"/>
                  </a:lnTo>
                  <a:lnTo>
                    <a:pt x="42" y="407"/>
                  </a:lnTo>
                  <a:lnTo>
                    <a:pt x="36" y="417"/>
                  </a:lnTo>
                  <a:lnTo>
                    <a:pt x="30" y="427"/>
                  </a:lnTo>
                  <a:lnTo>
                    <a:pt x="23" y="436"/>
                  </a:lnTo>
                  <a:lnTo>
                    <a:pt x="19" y="447"/>
                  </a:lnTo>
                  <a:lnTo>
                    <a:pt x="14" y="457"/>
                  </a:lnTo>
                  <a:lnTo>
                    <a:pt x="11" y="468"/>
                  </a:lnTo>
                  <a:lnTo>
                    <a:pt x="8" y="479"/>
                  </a:lnTo>
                  <a:lnTo>
                    <a:pt x="5" y="490"/>
                  </a:lnTo>
                  <a:lnTo>
                    <a:pt x="2" y="502"/>
                  </a:lnTo>
                  <a:lnTo>
                    <a:pt x="0" y="514"/>
                  </a:lnTo>
                  <a:lnTo>
                    <a:pt x="0" y="525"/>
                  </a:lnTo>
                  <a:lnTo>
                    <a:pt x="0" y="536"/>
                  </a:lnTo>
                  <a:lnTo>
                    <a:pt x="0" y="547"/>
                  </a:lnTo>
                  <a:lnTo>
                    <a:pt x="0" y="558"/>
                  </a:lnTo>
                  <a:lnTo>
                    <a:pt x="2" y="568"/>
                  </a:lnTo>
                  <a:lnTo>
                    <a:pt x="3" y="579"/>
                  </a:lnTo>
                  <a:lnTo>
                    <a:pt x="7" y="589"/>
                  </a:lnTo>
                  <a:lnTo>
                    <a:pt x="10" y="599"/>
                  </a:lnTo>
                  <a:lnTo>
                    <a:pt x="13" y="608"/>
                  </a:lnTo>
                  <a:lnTo>
                    <a:pt x="16" y="618"/>
                  </a:lnTo>
                  <a:lnTo>
                    <a:pt x="19" y="628"/>
                  </a:lnTo>
                  <a:lnTo>
                    <a:pt x="23" y="638"/>
                  </a:lnTo>
                  <a:lnTo>
                    <a:pt x="28" y="646"/>
                  </a:lnTo>
                  <a:lnTo>
                    <a:pt x="34" y="654"/>
                  </a:lnTo>
                  <a:lnTo>
                    <a:pt x="40" y="663"/>
                  </a:lnTo>
                  <a:lnTo>
                    <a:pt x="47" y="671"/>
                  </a:lnTo>
                  <a:lnTo>
                    <a:pt x="53" y="679"/>
                  </a:lnTo>
                  <a:lnTo>
                    <a:pt x="59" y="688"/>
                  </a:lnTo>
                  <a:lnTo>
                    <a:pt x="67" y="695"/>
                  </a:lnTo>
                  <a:lnTo>
                    <a:pt x="74" y="703"/>
                  </a:lnTo>
                  <a:lnTo>
                    <a:pt x="82" y="710"/>
                  </a:lnTo>
                  <a:lnTo>
                    <a:pt x="91" y="715"/>
                  </a:lnTo>
                  <a:lnTo>
                    <a:pt x="99" y="722"/>
                  </a:lnTo>
                  <a:lnTo>
                    <a:pt x="107" y="728"/>
                  </a:lnTo>
                  <a:lnTo>
                    <a:pt x="116" y="733"/>
                  </a:lnTo>
                  <a:lnTo>
                    <a:pt x="127" y="739"/>
                  </a:lnTo>
                  <a:lnTo>
                    <a:pt x="136" y="745"/>
                  </a:lnTo>
                  <a:lnTo>
                    <a:pt x="145" y="749"/>
                  </a:lnTo>
                  <a:lnTo>
                    <a:pt x="154" y="753"/>
                  </a:lnTo>
                  <a:lnTo>
                    <a:pt x="165" y="757"/>
                  </a:lnTo>
                  <a:lnTo>
                    <a:pt x="176" y="760"/>
                  </a:lnTo>
                  <a:lnTo>
                    <a:pt x="187" y="764"/>
                  </a:lnTo>
                  <a:lnTo>
                    <a:pt x="197" y="767"/>
                  </a:lnTo>
                  <a:lnTo>
                    <a:pt x="208" y="768"/>
                  </a:lnTo>
                  <a:lnTo>
                    <a:pt x="208" y="672"/>
                  </a:lnTo>
                  <a:lnTo>
                    <a:pt x="197" y="668"/>
                  </a:lnTo>
                  <a:lnTo>
                    <a:pt x="185" y="663"/>
                  </a:lnTo>
                  <a:lnTo>
                    <a:pt x="174" y="657"/>
                  </a:lnTo>
                  <a:lnTo>
                    <a:pt x="165" y="652"/>
                  </a:lnTo>
                  <a:lnTo>
                    <a:pt x="156" y="645"/>
                  </a:lnTo>
                  <a:lnTo>
                    <a:pt x="147" y="638"/>
                  </a:lnTo>
                  <a:lnTo>
                    <a:pt x="139" y="629"/>
                  </a:lnTo>
                  <a:lnTo>
                    <a:pt x="131" y="621"/>
                  </a:lnTo>
                  <a:lnTo>
                    <a:pt x="128" y="617"/>
                  </a:lnTo>
                  <a:lnTo>
                    <a:pt x="125" y="611"/>
                  </a:lnTo>
                  <a:lnTo>
                    <a:pt x="122" y="607"/>
                  </a:lnTo>
                  <a:lnTo>
                    <a:pt x="119" y="602"/>
                  </a:lnTo>
                  <a:lnTo>
                    <a:pt x="116" y="597"/>
                  </a:lnTo>
                  <a:lnTo>
                    <a:pt x="114" y="592"/>
                  </a:lnTo>
                  <a:lnTo>
                    <a:pt x="111" y="588"/>
                  </a:lnTo>
                  <a:lnTo>
                    <a:pt x="110" y="582"/>
                  </a:lnTo>
                  <a:lnTo>
                    <a:pt x="108" y="577"/>
                  </a:lnTo>
                  <a:lnTo>
                    <a:pt x="107" y="571"/>
                  </a:lnTo>
                  <a:lnTo>
                    <a:pt x="105" y="565"/>
                  </a:lnTo>
                  <a:lnTo>
                    <a:pt x="104" y="560"/>
                  </a:lnTo>
                  <a:lnTo>
                    <a:pt x="104" y="554"/>
                  </a:lnTo>
                  <a:lnTo>
                    <a:pt x="102" y="549"/>
                  </a:lnTo>
                  <a:lnTo>
                    <a:pt x="102" y="543"/>
                  </a:lnTo>
                  <a:lnTo>
                    <a:pt x="102" y="536"/>
                  </a:lnTo>
                  <a:lnTo>
                    <a:pt x="102" y="529"/>
                  </a:lnTo>
                  <a:lnTo>
                    <a:pt x="102" y="524"/>
                  </a:lnTo>
                  <a:lnTo>
                    <a:pt x="104" y="517"/>
                  </a:lnTo>
                  <a:lnTo>
                    <a:pt x="105" y="510"/>
                  </a:lnTo>
                  <a:lnTo>
                    <a:pt x="107" y="503"/>
                  </a:lnTo>
                  <a:lnTo>
                    <a:pt x="108" y="496"/>
                  </a:lnTo>
                  <a:lnTo>
                    <a:pt x="111" y="490"/>
                  </a:lnTo>
                  <a:lnTo>
                    <a:pt x="114" y="483"/>
                  </a:lnTo>
                  <a:lnTo>
                    <a:pt x="117" y="478"/>
                  </a:lnTo>
                  <a:lnTo>
                    <a:pt x="120" y="471"/>
                  </a:lnTo>
                  <a:lnTo>
                    <a:pt x="125" y="467"/>
                  </a:lnTo>
                  <a:lnTo>
                    <a:pt x="128" y="461"/>
                  </a:lnTo>
                  <a:lnTo>
                    <a:pt x="133" y="456"/>
                  </a:lnTo>
                  <a:lnTo>
                    <a:pt x="137" y="450"/>
                  </a:lnTo>
                  <a:lnTo>
                    <a:pt x="144" y="445"/>
                  </a:lnTo>
                  <a:lnTo>
                    <a:pt x="148" y="440"/>
                  </a:lnTo>
                  <a:lnTo>
                    <a:pt x="153" y="435"/>
                  </a:lnTo>
                  <a:lnTo>
                    <a:pt x="159" y="431"/>
                  </a:lnTo>
                  <a:lnTo>
                    <a:pt x="164" y="427"/>
                  </a:lnTo>
                  <a:lnTo>
                    <a:pt x="170" y="422"/>
                  </a:lnTo>
                  <a:lnTo>
                    <a:pt x="177" y="418"/>
                  </a:lnTo>
                  <a:lnTo>
                    <a:pt x="184" y="415"/>
                  </a:lnTo>
                  <a:lnTo>
                    <a:pt x="190" y="413"/>
                  </a:lnTo>
                  <a:lnTo>
                    <a:pt x="197" y="410"/>
                  </a:lnTo>
                  <a:lnTo>
                    <a:pt x="204" y="407"/>
                  </a:lnTo>
                  <a:lnTo>
                    <a:pt x="211" y="404"/>
                  </a:lnTo>
                  <a:lnTo>
                    <a:pt x="219" y="403"/>
                  </a:lnTo>
                  <a:lnTo>
                    <a:pt x="225" y="402"/>
                  </a:lnTo>
                  <a:lnTo>
                    <a:pt x="233" y="400"/>
                  </a:lnTo>
                  <a:lnTo>
                    <a:pt x="241" y="399"/>
                  </a:lnTo>
                  <a:lnTo>
                    <a:pt x="248" y="399"/>
                  </a:lnTo>
                  <a:lnTo>
                    <a:pt x="256" y="399"/>
                  </a:lnTo>
                  <a:lnTo>
                    <a:pt x="256" y="400"/>
                  </a:lnTo>
                  <a:lnTo>
                    <a:pt x="256" y="402"/>
                  </a:lnTo>
                  <a:lnTo>
                    <a:pt x="256" y="886"/>
                  </a:lnTo>
                  <a:lnTo>
                    <a:pt x="365" y="886"/>
                  </a:lnTo>
                  <a:lnTo>
                    <a:pt x="365" y="402"/>
                  </a:lnTo>
                  <a:lnTo>
                    <a:pt x="413" y="402"/>
                  </a:lnTo>
                  <a:lnTo>
                    <a:pt x="413" y="886"/>
                  </a:lnTo>
                  <a:lnTo>
                    <a:pt x="524" y="886"/>
                  </a:lnTo>
                  <a:lnTo>
                    <a:pt x="524" y="540"/>
                  </a:lnTo>
                  <a:lnTo>
                    <a:pt x="535" y="549"/>
                  </a:lnTo>
                  <a:lnTo>
                    <a:pt x="545" y="556"/>
                  </a:lnTo>
                  <a:lnTo>
                    <a:pt x="558" y="561"/>
                  </a:lnTo>
                  <a:lnTo>
                    <a:pt x="570" y="567"/>
                  </a:lnTo>
                  <a:lnTo>
                    <a:pt x="582" y="572"/>
                  </a:lnTo>
                  <a:lnTo>
                    <a:pt x="596" y="577"/>
                  </a:lnTo>
                  <a:lnTo>
                    <a:pt x="609" y="581"/>
                  </a:lnTo>
                  <a:lnTo>
                    <a:pt x="622" y="583"/>
                  </a:lnTo>
                  <a:lnTo>
                    <a:pt x="622" y="961"/>
                  </a:lnTo>
                  <a:lnTo>
                    <a:pt x="749" y="961"/>
                  </a:lnTo>
                  <a:lnTo>
                    <a:pt x="749" y="583"/>
                  </a:lnTo>
                  <a:lnTo>
                    <a:pt x="756" y="582"/>
                  </a:lnTo>
                  <a:lnTo>
                    <a:pt x="763" y="581"/>
                  </a:lnTo>
                  <a:lnTo>
                    <a:pt x="770" y="579"/>
                  </a:lnTo>
                  <a:lnTo>
                    <a:pt x="776" y="577"/>
                  </a:lnTo>
                  <a:lnTo>
                    <a:pt x="784" y="575"/>
                  </a:lnTo>
                  <a:lnTo>
                    <a:pt x="790" y="572"/>
                  </a:lnTo>
                  <a:lnTo>
                    <a:pt x="798" y="570"/>
                  </a:lnTo>
                  <a:lnTo>
                    <a:pt x="804" y="567"/>
                  </a:lnTo>
                  <a:lnTo>
                    <a:pt x="810" y="564"/>
                  </a:lnTo>
                  <a:lnTo>
                    <a:pt x="816" y="561"/>
                  </a:lnTo>
                  <a:lnTo>
                    <a:pt x="823" y="557"/>
                  </a:lnTo>
                  <a:lnTo>
                    <a:pt x="829" y="554"/>
                  </a:lnTo>
                  <a:lnTo>
                    <a:pt x="835" y="550"/>
                  </a:lnTo>
                  <a:lnTo>
                    <a:pt x="841" y="546"/>
                  </a:lnTo>
                  <a:lnTo>
                    <a:pt x="846" y="542"/>
                  </a:lnTo>
                  <a:lnTo>
                    <a:pt x="850" y="536"/>
                  </a:lnTo>
                  <a:lnTo>
                    <a:pt x="850" y="886"/>
                  </a:lnTo>
                  <a:lnTo>
                    <a:pt x="961" y="886"/>
                  </a:lnTo>
                  <a:lnTo>
                    <a:pt x="961" y="399"/>
                  </a:lnTo>
                  <a:lnTo>
                    <a:pt x="1112" y="399"/>
                  </a:lnTo>
                  <a:lnTo>
                    <a:pt x="1114" y="399"/>
                  </a:lnTo>
                  <a:lnTo>
                    <a:pt x="1115" y="399"/>
                  </a:lnTo>
                  <a:lnTo>
                    <a:pt x="1117" y="399"/>
                  </a:lnTo>
                  <a:lnTo>
                    <a:pt x="1120" y="399"/>
                  </a:lnTo>
                  <a:lnTo>
                    <a:pt x="1121" y="399"/>
                  </a:lnTo>
                  <a:lnTo>
                    <a:pt x="1123" y="399"/>
                  </a:lnTo>
                  <a:lnTo>
                    <a:pt x="1131" y="399"/>
                  </a:lnTo>
                  <a:lnTo>
                    <a:pt x="1138" y="400"/>
                  </a:lnTo>
                  <a:lnTo>
                    <a:pt x="1146" y="400"/>
                  </a:lnTo>
                  <a:lnTo>
                    <a:pt x="1154" y="402"/>
                  </a:lnTo>
                  <a:lnTo>
                    <a:pt x="1160" y="404"/>
                  </a:lnTo>
                  <a:lnTo>
                    <a:pt x="1168" y="406"/>
                  </a:lnTo>
                  <a:lnTo>
                    <a:pt x="1175" y="408"/>
                  </a:lnTo>
                  <a:lnTo>
                    <a:pt x="1181" y="411"/>
                  </a:lnTo>
                  <a:lnTo>
                    <a:pt x="1188" y="414"/>
                  </a:lnTo>
                  <a:lnTo>
                    <a:pt x="1194" y="417"/>
                  </a:lnTo>
                  <a:lnTo>
                    <a:pt x="1200" y="421"/>
                  </a:lnTo>
                  <a:lnTo>
                    <a:pt x="1206" y="424"/>
                  </a:lnTo>
                  <a:lnTo>
                    <a:pt x="1212" y="428"/>
                  </a:lnTo>
                  <a:lnTo>
                    <a:pt x="1218" y="432"/>
                  </a:lnTo>
                  <a:lnTo>
                    <a:pt x="1223" y="436"/>
                  </a:lnTo>
                  <a:lnTo>
                    <a:pt x="1229" y="440"/>
                  </a:lnTo>
                  <a:lnTo>
                    <a:pt x="1234" y="446"/>
                  </a:lnTo>
                  <a:lnTo>
                    <a:pt x="1238" y="452"/>
                  </a:lnTo>
                  <a:lnTo>
                    <a:pt x="1243" y="456"/>
                  </a:lnTo>
                  <a:lnTo>
                    <a:pt x="1248" y="461"/>
                  </a:lnTo>
                  <a:lnTo>
                    <a:pt x="1251" y="467"/>
                  </a:lnTo>
                  <a:lnTo>
                    <a:pt x="1255" y="472"/>
                  </a:lnTo>
                  <a:lnTo>
                    <a:pt x="1258" y="478"/>
                  </a:lnTo>
                  <a:lnTo>
                    <a:pt x="1261" y="485"/>
                  </a:lnTo>
                  <a:lnTo>
                    <a:pt x="1263" y="490"/>
                  </a:lnTo>
                  <a:lnTo>
                    <a:pt x="1266" y="497"/>
                  </a:lnTo>
                  <a:lnTo>
                    <a:pt x="1268" y="503"/>
                  </a:lnTo>
                  <a:lnTo>
                    <a:pt x="1269" y="510"/>
                  </a:lnTo>
                  <a:lnTo>
                    <a:pt x="1271" y="517"/>
                  </a:lnTo>
                  <a:lnTo>
                    <a:pt x="1272" y="524"/>
                  </a:lnTo>
                  <a:lnTo>
                    <a:pt x="1272" y="529"/>
                  </a:lnTo>
                  <a:lnTo>
                    <a:pt x="1272" y="536"/>
                  </a:lnTo>
                  <a:lnTo>
                    <a:pt x="1272" y="545"/>
                  </a:lnTo>
                  <a:lnTo>
                    <a:pt x="1272" y="552"/>
                  </a:lnTo>
                  <a:lnTo>
                    <a:pt x="1271" y="558"/>
                  </a:lnTo>
                  <a:lnTo>
                    <a:pt x="1269" y="565"/>
                  </a:lnTo>
                  <a:lnTo>
                    <a:pt x="1268" y="572"/>
                  </a:lnTo>
                  <a:lnTo>
                    <a:pt x="1266" y="579"/>
                  </a:lnTo>
                  <a:lnTo>
                    <a:pt x="1263" y="586"/>
                  </a:lnTo>
                  <a:lnTo>
                    <a:pt x="1261" y="592"/>
                  </a:lnTo>
                  <a:lnTo>
                    <a:pt x="1257" y="597"/>
                  </a:lnTo>
                  <a:lnTo>
                    <a:pt x="1254" y="604"/>
                  </a:lnTo>
                  <a:lnTo>
                    <a:pt x="1251" y="610"/>
                  </a:lnTo>
                  <a:lnTo>
                    <a:pt x="1246" y="615"/>
                  </a:lnTo>
                  <a:lnTo>
                    <a:pt x="1241" y="621"/>
                  </a:lnTo>
                  <a:lnTo>
                    <a:pt x="1237" y="627"/>
                  </a:lnTo>
                  <a:lnTo>
                    <a:pt x="1232" y="631"/>
                  </a:lnTo>
                  <a:lnTo>
                    <a:pt x="1228" y="636"/>
                  </a:lnTo>
                  <a:lnTo>
                    <a:pt x="1221" y="640"/>
                  </a:lnTo>
                  <a:lnTo>
                    <a:pt x="1215" y="645"/>
                  </a:lnTo>
                  <a:lnTo>
                    <a:pt x="1209" y="649"/>
                  </a:lnTo>
                  <a:lnTo>
                    <a:pt x="1205" y="652"/>
                  </a:lnTo>
                  <a:lnTo>
                    <a:pt x="1198" y="657"/>
                  </a:lnTo>
                  <a:lnTo>
                    <a:pt x="1192" y="658"/>
                  </a:lnTo>
                  <a:lnTo>
                    <a:pt x="1185" y="663"/>
                  </a:lnTo>
                  <a:lnTo>
                    <a:pt x="1178" y="665"/>
                  </a:lnTo>
                  <a:lnTo>
                    <a:pt x="1171" y="667"/>
                  </a:lnTo>
                  <a:lnTo>
                    <a:pt x="1164" y="670"/>
                  </a:lnTo>
                  <a:lnTo>
                    <a:pt x="1157" y="671"/>
                  </a:lnTo>
                  <a:lnTo>
                    <a:pt x="1149" y="672"/>
                  </a:lnTo>
                  <a:lnTo>
                    <a:pt x="1141" y="674"/>
                  </a:lnTo>
                  <a:lnTo>
                    <a:pt x="1134" y="675"/>
                  </a:lnTo>
                  <a:lnTo>
                    <a:pt x="1126" y="675"/>
                  </a:lnTo>
                  <a:lnTo>
                    <a:pt x="1120" y="675"/>
                  </a:lnTo>
                  <a:lnTo>
                    <a:pt x="1009" y="675"/>
                  </a:lnTo>
                  <a:lnTo>
                    <a:pt x="1009" y="886"/>
                  </a:lnTo>
                  <a:lnTo>
                    <a:pt x="1120" y="886"/>
                  </a:lnTo>
                  <a:lnTo>
                    <a:pt x="1120" y="772"/>
                  </a:lnTo>
                  <a:lnTo>
                    <a:pt x="1132" y="772"/>
                  </a:lnTo>
                  <a:lnTo>
                    <a:pt x="1144" y="771"/>
                  </a:lnTo>
                  <a:lnTo>
                    <a:pt x="1158" y="770"/>
                  </a:lnTo>
                  <a:lnTo>
                    <a:pt x="1171" y="767"/>
                  </a:lnTo>
                  <a:lnTo>
                    <a:pt x="1183" y="764"/>
                  </a:lnTo>
                  <a:lnTo>
                    <a:pt x="1195" y="761"/>
                  </a:lnTo>
                  <a:lnTo>
                    <a:pt x="1208" y="757"/>
                  </a:lnTo>
                  <a:lnTo>
                    <a:pt x="1218" y="753"/>
                  </a:lnTo>
                  <a:lnTo>
                    <a:pt x="1231" y="749"/>
                  </a:lnTo>
                  <a:lnTo>
                    <a:pt x="1241" y="743"/>
                  </a:lnTo>
                  <a:lnTo>
                    <a:pt x="1252" y="738"/>
                  </a:lnTo>
                  <a:lnTo>
                    <a:pt x="1263" y="731"/>
                  </a:lnTo>
                  <a:lnTo>
                    <a:pt x="1272" y="725"/>
                  </a:lnTo>
                  <a:lnTo>
                    <a:pt x="1282" y="718"/>
                  </a:lnTo>
                  <a:lnTo>
                    <a:pt x="1291" y="710"/>
                  </a:lnTo>
                  <a:lnTo>
                    <a:pt x="1300" y="703"/>
                  </a:lnTo>
                  <a:lnTo>
                    <a:pt x="1309" y="695"/>
                  </a:lnTo>
                  <a:lnTo>
                    <a:pt x="1317" y="686"/>
                  </a:lnTo>
                  <a:lnTo>
                    <a:pt x="1325" y="677"/>
                  </a:lnTo>
                  <a:lnTo>
                    <a:pt x="1331" y="667"/>
                  </a:lnTo>
                  <a:lnTo>
                    <a:pt x="1338" y="658"/>
                  </a:lnTo>
                  <a:lnTo>
                    <a:pt x="1345" y="649"/>
                  </a:lnTo>
                  <a:lnTo>
                    <a:pt x="1349" y="638"/>
                  </a:lnTo>
                  <a:lnTo>
                    <a:pt x="1355" y="628"/>
                  </a:lnTo>
                  <a:lnTo>
                    <a:pt x="1360" y="617"/>
                  </a:lnTo>
                  <a:lnTo>
                    <a:pt x="1363" y="606"/>
                  </a:lnTo>
                  <a:lnTo>
                    <a:pt x="1368" y="595"/>
                  </a:lnTo>
                  <a:lnTo>
                    <a:pt x="1371" y="585"/>
                  </a:lnTo>
                  <a:lnTo>
                    <a:pt x="1372" y="572"/>
                  </a:lnTo>
                  <a:lnTo>
                    <a:pt x="1374" y="561"/>
                  </a:lnTo>
                  <a:lnTo>
                    <a:pt x="1375" y="549"/>
                  </a:lnTo>
                  <a:lnTo>
                    <a:pt x="1375" y="536"/>
                  </a:lnTo>
                  <a:lnTo>
                    <a:pt x="1375" y="525"/>
                  </a:lnTo>
                  <a:lnTo>
                    <a:pt x="1374" y="514"/>
                  </a:lnTo>
                  <a:lnTo>
                    <a:pt x="1372" y="503"/>
                  </a:lnTo>
                  <a:lnTo>
                    <a:pt x="1371" y="492"/>
                  </a:lnTo>
                  <a:lnTo>
                    <a:pt x="1368" y="481"/>
                  </a:lnTo>
                  <a:lnTo>
                    <a:pt x="1365" y="470"/>
                  </a:lnTo>
                  <a:lnTo>
                    <a:pt x="1360" y="460"/>
                  </a:lnTo>
                  <a:lnTo>
                    <a:pt x="1355" y="449"/>
                  </a:lnTo>
                  <a:lnTo>
                    <a:pt x="1351" y="439"/>
                  </a:lnTo>
                  <a:lnTo>
                    <a:pt x="1345" y="429"/>
                  </a:lnTo>
                  <a:lnTo>
                    <a:pt x="1338" y="420"/>
                  </a:lnTo>
                  <a:lnTo>
                    <a:pt x="1334" y="410"/>
                  </a:lnTo>
                  <a:lnTo>
                    <a:pt x="1326" y="400"/>
                  </a:lnTo>
                  <a:lnTo>
                    <a:pt x="1318" y="393"/>
                  </a:lnTo>
                  <a:lnTo>
                    <a:pt x="1311" y="385"/>
                  </a:lnTo>
                  <a:lnTo>
                    <a:pt x="1303" y="376"/>
                  </a:lnTo>
                  <a:lnTo>
                    <a:pt x="1294" y="368"/>
                  </a:lnTo>
                  <a:lnTo>
                    <a:pt x="1285" y="361"/>
                  </a:lnTo>
                  <a:lnTo>
                    <a:pt x="1275" y="354"/>
                  </a:lnTo>
                  <a:lnTo>
                    <a:pt x="1266" y="347"/>
                  </a:lnTo>
                  <a:lnTo>
                    <a:pt x="1257" y="342"/>
                  </a:lnTo>
                  <a:lnTo>
                    <a:pt x="1246" y="336"/>
                  </a:lnTo>
                  <a:lnTo>
                    <a:pt x="1235" y="331"/>
                  </a:lnTo>
                  <a:lnTo>
                    <a:pt x="1225" y="326"/>
                  </a:lnTo>
                  <a:lnTo>
                    <a:pt x="1212" y="322"/>
                  </a:lnTo>
                  <a:lnTo>
                    <a:pt x="1201" y="318"/>
                  </a:lnTo>
                  <a:lnTo>
                    <a:pt x="1189" y="314"/>
                  </a:lnTo>
                  <a:lnTo>
                    <a:pt x="1177" y="311"/>
                  </a:lnTo>
                  <a:lnTo>
                    <a:pt x="1164" y="310"/>
                  </a:lnTo>
                  <a:lnTo>
                    <a:pt x="1152" y="307"/>
                  </a:lnTo>
                  <a:lnTo>
                    <a:pt x="1140" y="307"/>
                  </a:lnTo>
                  <a:lnTo>
                    <a:pt x="1126" y="306"/>
                  </a:lnTo>
                  <a:close/>
                  <a:moveTo>
                    <a:pt x="622" y="483"/>
                  </a:moveTo>
                  <a:lnTo>
                    <a:pt x="615" y="481"/>
                  </a:lnTo>
                  <a:lnTo>
                    <a:pt x="609" y="477"/>
                  </a:lnTo>
                  <a:lnTo>
                    <a:pt x="601" y="472"/>
                  </a:lnTo>
                  <a:lnTo>
                    <a:pt x="595" y="468"/>
                  </a:lnTo>
                  <a:lnTo>
                    <a:pt x="589" y="464"/>
                  </a:lnTo>
                  <a:lnTo>
                    <a:pt x="581" y="460"/>
                  </a:lnTo>
                  <a:lnTo>
                    <a:pt x="576" y="454"/>
                  </a:lnTo>
                  <a:lnTo>
                    <a:pt x="572" y="450"/>
                  </a:lnTo>
                  <a:lnTo>
                    <a:pt x="565" y="445"/>
                  </a:lnTo>
                  <a:lnTo>
                    <a:pt x="561" y="439"/>
                  </a:lnTo>
                  <a:lnTo>
                    <a:pt x="556" y="433"/>
                  </a:lnTo>
                  <a:lnTo>
                    <a:pt x="552" y="427"/>
                  </a:lnTo>
                  <a:lnTo>
                    <a:pt x="549" y="421"/>
                  </a:lnTo>
                  <a:lnTo>
                    <a:pt x="545" y="414"/>
                  </a:lnTo>
                  <a:lnTo>
                    <a:pt x="542" y="408"/>
                  </a:lnTo>
                  <a:lnTo>
                    <a:pt x="539" y="402"/>
                  </a:lnTo>
                  <a:lnTo>
                    <a:pt x="590" y="402"/>
                  </a:lnTo>
                  <a:lnTo>
                    <a:pt x="590" y="306"/>
                  </a:lnTo>
                  <a:lnTo>
                    <a:pt x="539" y="306"/>
                  </a:lnTo>
                  <a:lnTo>
                    <a:pt x="542" y="299"/>
                  </a:lnTo>
                  <a:lnTo>
                    <a:pt x="545" y="293"/>
                  </a:lnTo>
                  <a:lnTo>
                    <a:pt x="550" y="286"/>
                  </a:lnTo>
                  <a:lnTo>
                    <a:pt x="553" y="281"/>
                  </a:lnTo>
                  <a:lnTo>
                    <a:pt x="558" y="275"/>
                  </a:lnTo>
                  <a:lnTo>
                    <a:pt x="562" y="270"/>
                  </a:lnTo>
                  <a:lnTo>
                    <a:pt x="567" y="264"/>
                  </a:lnTo>
                  <a:lnTo>
                    <a:pt x="572" y="258"/>
                  </a:lnTo>
                  <a:lnTo>
                    <a:pt x="578" y="253"/>
                  </a:lnTo>
                  <a:lnTo>
                    <a:pt x="582" y="249"/>
                  </a:lnTo>
                  <a:lnTo>
                    <a:pt x="589" y="243"/>
                  </a:lnTo>
                  <a:lnTo>
                    <a:pt x="595" y="239"/>
                  </a:lnTo>
                  <a:lnTo>
                    <a:pt x="601" y="235"/>
                  </a:lnTo>
                  <a:lnTo>
                    <a:pt x="609" y="231"/>
                  </a:lnTo>
                  <a:lnTo>
                    <a:pt x="615" y="228"/>
                  </a:lnTo>
                  <a:lnTo>
                    <a:pt x="622" y="224"/>
                  </a:lnTo>
                  <a:lnTo>
                    <a:pt x="622" y="483"/>
                  </a:lnTo>
                  <a:close/>
                  <a:moveTo>
                    <a:pt x="749" y="483"/>
                  </a:moveTo>
                  <a:lnTo>
                    <a:pt x="749" y="224"/>
                  </a:lnTo>
                  <a:lnTo>
                    <a:pt x="760" y="228"/>
                  </a:lnTo>
                  <a:lnTo>
                    <a:pt x="769" y="233"/>
                  </a:lnTo>
                  <a:lnTo>
                    <a:pt x="778" y="239"/>
                  </a:lnTo>
                  <a:lnTo>
                    <a:pt x="786" y="245"/>
                  </a:lnTo>
                  <a:lnTo>
                    <a:pt x="795" y="251"/>
                  </a:lnTo>
                  <a:lnTo>
                    <a:pt x="803" y="260"/>
                  </a:lnTo>
                  <a:lnTo>
                    <a:pt x="810" y="267"/>
                  </a:lnTo>
                  <a:lnTo>
                    <a:pt x="816" y="275"/>
                  </a:lnTo>
                  <a:lnTo>
                    <a:pt x="823" y="283"/>
                  </a:lnTo>
                  <a:lnTo>
                    <a:pt x="827" y="293"/>
                  </a:lnTo>
                  <a:lnTo>
                    <a:pt x="832" y="303"/>
                  </a:lnTo>
                  <a:lnTo>
                    <a:pt x="835" y="307"/>
                  </a:lnTo>
                  <a:lnTo>
                    <a:pt x="836" y="313"/>
                  </a:lnTo>
                  <a:lnTo>
                    <a:pt x="838" y="318"/>
                  </a:lnTo>
                  <a:lnTo>
                    <a:pt x="840" y="324"/>
                  </a:lnTo>
                  <a:lnTo>
                    <a:pt x="841" y="328"/>
                  </a:lnTo>
                  <a:lnTo>
                    <a:pt x="841" y="333"/>
                  </a:lnTo>
                  <a:lnTo>
                    <a:pt x="843" y="339"/>
                  </a:lnTo>
                  <a:lnTo>
                    <a:pt x="843" y="345"/>
                  </a:lnTo>
                  <a:lnTo>
                    <a:pt x="843" y="350"/>
                  </a:lnTo>
                  <a:lnTo>
                    <a:pt x="843" y="356"/>
                  </a:lnTo>
                  <a:lnTo>
                    <a:pt x="843" y="361"/>
                  </a:lnTo>
                  <a:lnTo>
                    <a:pt x="843" y="367"/>
                  </a:lnTo>
                  <a:lnTo>
                    <a:pt x="843" y="371"/>
                  </a:lnTo>
                  <a:lnTo>
                    <a:pt x="841" y="376"/>
                  </a:lnTo>
                  <a:lnTo>
                    <a:pt x="841" y="382"/>
                  </a:lnTo>
                  <a:lnTo>
                    <a:pt x="840" y="388"/>
                  </a:lnTo>
                  <a:lnTo>
                    <a:pt x="838" y="392"/>
                  </a:lnTo>
                  <a:lnTo>
                    <a:pt x="836" y="397"/>
                  </a:lnTo>
                  <a:lnTo>
                    <a:pt x="835" y="402"/>
                  </a:lnTo>
                  <a:lnTo>
                    <a:pt x="832" y="406"/>
                  </a:lnTo>
                  <a:lnTo>
                    <a:pt x="827" y="415"/>
                  </a:lnTo>
                  <a:lnTo>
                    <a:pt x="823" y="424"/>
                  </a:lnTo>
                  <a:lnTo>
                    <a:pt x="816" y="433"/>
                  </a:lnTo>
                  <a:lnTo>
                    <a:pt x="810" y="442"/>
                  </a:lnTo>
                  <a:lnTo>
                    <a:pt x="803" y="449"/>
                  </a:lnTo>
                  <a:lnTo>
                    <a:pt x="795" y="456"/>
                  </a:lnTo>
                  <a:lnTo>
                    <a:pt x="786" y="463"/>
                  </a:lnTo>
                  <a:lnTo>
                    <a:pt x="778" y="468"/>
                  </a:lnTo>
                  <a:lnTo>
                    <a:pt x="769" y="474"/>
                  </a:lnTo>
                  <a:lnTo>
                    <a:pt x="760" y="479"/>
                  </a:lnTo>
                  <a:lnTo>
                    <a:pt x="749" y="48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4" name="Freeform 15"/>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5" name="Freeform 16"/>
            <p:cNvSpPr>
              <a:spLocks noEditPoints="1"/>
            </p:cNvSpPr>
            <p:nvPr/>
          </p:nvSpPr>
          <p:spPr bwMode="auto">
            <a:xfrm>
              <a:off x="2525" y="547"/>
              <a:ext cx="558" cy="170"/>
            </a:xfrm>
            <a:custGeom>
              <a:avLst/>
              <a:gdLst>
                <a:gd name="T0" fmla="*/ 2 w 1117"/>
                <a:gd name="T1" fmla="*/ 1 h 339"/>
                <a:gd name="T2" fmla="*/ 2 w 1117"/>
                <a:gd name="T3" fmla="*/ 1 h 339"/>
                <a:gd name="T4" fmla="*/ 2 w 1117"/>
                <a:gd name="T5" fmla="*/ 1 h 339"/>
                <a:gd name="T6" fmla="*/ 2 w 1117"/>
                <a:gd name="T7" fmla="*/ 1 h 339"/>
                <a:gd name="T8" fmla="*/ 2 w 1117"/>
                <a:gd name="T9" fmla="*/ 1 h 339"/>
                <a:gd name="T10" fmla="*/ 2 w 1117"/>
                <a:gd name="T11" fmla="*/ 1 h 339"/>
                <a:gd name="T12" fmla="*/ 1 w 1117"/>
                <a:gd name="T13" fmla="*/ 1 h 339"/>
                <a:gd name="T14" fmla="*/ 1 w 1117"/>
                <a:gd name="T15" fmla="*/ 1 h 339"/>
                <a:gd name="T16" fmla="*/ 1 w 1117"/>
                <a:gd name="T17" fmla="*/ 1 h 339"/>
                <a:gd name="T18" fmla="*/ 0 w 1117"/>
                <a:gd name="T19" fmla="*/ 1 h 339"/>
                <a:gd name="T20" fmla="*/ 0 w 1117"/>
                <a:gd name="T21" fmla="*/ 1 h 339"/>
                <a:gd name="T22" fmla="*/ 0 w 1117"/>
                <a:gd name="T23" fmla="*/ 1 h 339"/>
                <a:gd name="T24" fmla="*/ 0 w 1117"/>
                <a:gd name="T25" fmla="*/ 1 h 339"/>
                <a:gd name="T26" fmla="*/ 0 w 1117"/>
                <a:gd name="T27" fmla="*/ 1 h 339"/>
                <a:gd name="T28" fmla="*/ 0 w 1117"/>
                <a:gd name="T29" fmla="*/ 1 h 339"/>
                <a:gd name="T30" fmla="*/ 0 w 1117"/>
                <a:gd name="T31" fmla="*/ 1 h 339"/>
                <a:gd name="T32" fmla="*/ 0 w 1117"/>
                <a:gd name="T33" fmla="*/ 1 h 339"/>
                <a:gd name="T34" fmla="*/ 0 w 1117"/>
                <a:gd name="T35" fmla="*/ 1 h 339"/>
                <a:gd name="T36" fmla="*/ 0 w 1117"/>
                <a:gd name="T37" fmla="*/ 1 h 339"/>
                <a:gd name="T38" fmla="*/ 0 w 1117"/>
                <a:gd name="T39" fmla="*/ 1 h 339"/>
                <a:gd name="T40" fmla="*/ 0 w 1117"/>
                <a:gd name="T41" fmla="*/ 1 h 339"/>
                <a:gd name="T42" fmla="*/ 0 w 1117"/>
                <a:gd name="T43" fmla="*/ 1 h 339"/>
                <a:gd name="T44" fmla="*/ 0 w 1117"/>
                <a:gd name="T45" fmla="*/ 1 h 339"/>
                <a:gd name="T46" fmla="*/ 0 w 1117"/>
                <a:gd name="T47" fmla="*/ 1 h 339"/>
                <a:gd name="T48" fmla="*/ 0 w 1117"/>
                <a:gd name="T49" fmla="*/ 1 h 339"/>
                <a:gd name="T50" fmla="*/ 0 w 1117"/>
                <a:gd name="T51" fmla="*/ 1 h 339"/>
                <a:gd name="T52" fmla="*/ 0 w 1117"/>
                <a:gd name="T53" fmla="*/ 1 h 339"/>
                <a:gd name="T54" fmla="*/ 0 w 1117"/>
                <a:gd name="T55" fmla="*/ 1 h 339"/>
                <a:gd name="T56" fmla="*/ 0 w 1117"/>
                <a:gd name="T57" fmla="*/ 1 h 339"/>
                <a:gd name="T58" fmla="*/ 0 w 1117"/>
                <a:gd name="T59" fmla="*/ 1 h 339"/>
                <a:gd name="T60" fmla="*/ 0 w 1117"/>
                <a:gd name="T61" fmla="*/ 1 h 339"/>
                <a:gd name="T62" fmla="*/ 0 w 1117"/>
                <a:gd name="T63" fmla="*/ 1 h 339"/>
                <a:gd name="T64" fmla="*/ 0 w 1117"/>
                <a:gd name="T65" fmla="*/ 1 h 339"/>
                <a:gd name="T66" fmla="*/ 0 w 1117"/>
                <a:gd name="T67" fmla="*/ 1 h 339"/>
                <a:gd name="T68" fmla="*/ 0 w 1117"/>
                <a:gd name="T69" fmla="*/ 1 h 339"/>
                <a:gd name="T70" fmla="*/ 0 w 1117"/>
                <a:gd name="T71" fmla="*/ 1 h 339"/>
                <a:gd name="T72" fmla="*/ 1 w 1117"/>
                <a:gd name="T73" fmla="*/ 1 h 339"/>
                <a:gd name="T74" fmla="*/ 1 w 1117"/>
                <a:gd name="T75" fmla="*/ 1 h 339"/>
                <a:gd name="T76" fmla="*/ 1 w 1117"/>
                <a:gd name="T77" fmla="*/ 1 h 339"/>
                <a:gd name="T78" fmla="*/ 0 w 1117"/>
                <a:gd name="T79" fmla="*/ 1 h 339"/>
                <a:gd name="T80" fmla="*/ 2 w 1117"/>
                <a:gd name="T81" fmla="*/ 1 h 339"/>
                <a:gd name="T82" fmla="*/ 2 w 1117"/>
                <a:gd name="T83" fmla="*/ 0 h 339"/>
                <a:gd name="T84" fmla="*/ 2 w 1117"/>
                <a:gd name="T85" fmla="*/ 0 h 339"/>
                <a:gd name="T86" fmla="*/ 2 w 1117"/>
                <a:gd name="T87" fmla="*/ 1 h 339"/>
                <a:gd name="T88" fmla="*/ 2 w 1117"/>
                <a:gd name="T89" fmla="*/ 1 h 339"/>
                <a:gd name="T90" fmla="*/ 2 w 1117"/>
                <a:gd name="T91" fmla="*/ 1 h 339"/>
                <a:gd name="T92" fmla="*/ 2 w 1117"/>
                <a:gd name="T93" fmla="*/ 1 h 339"/>
                <a:gd name="T94" fmla="*/ 2 w 1117"/>
                <a:gd name="T95" fmla="*/ 1 h 339"/>
                <a:gd name="T96" fmla="*/ 2 w 1117"/>
                <a:gd name="T97" fmla="*/ 1 h 339"/>
                <a:gd name="T98" fmla="*/ 2 w 1117"/>
                <a:gd name="T99" fmla="*/ 1 h 339"/>
                <a:gd name="T100" fmla="*/ 2 w 1117"/>
                <a:gd name="T101" fmla="*/ 1 h 339"/>
                <a:gd name="T102" fmla="*/ 2 w 1117"/>
                <a:gd name="T103" fmla="*/ 1 h 339"/>
                <a:gd name="T104" fmla="*/ 2 w 1117"/>
                <a:gd name="T105" fmla="*/ 1 h 339"/>
                <a:gd name="T106" fmla="*/ 2 w 1117"/>
                <a:gd name="T107" fmla="*/ 1 h 339"/>
                <a:gd name="T108" fmla="*/ 2 w 1117"/>
                <a:gd name="T109" fmla="*/ 1 h 339"/>
                <a:gd name="T110" fmla="*/ 2 w 1117"/>
                <a:gd name="T111" fmla="*/ 1 h 339"/>
                <a:gd name="T112" fmla="*/ 2 w 1117"/>
                <a:gd name="T113" fmla="*/ 1 h 339"/>
                <a:gd name="T114" fmla="*/ 2 w 1117"/>
                <a:gd name="T115" fmla="*/ 1 h 339"/>
                <a:gd name="T116" fmla="*/ 2 w 1117"/>
                <a:gd name="T117" fmla="*/ 1 h 339"/>
                <a:gd name="T118" fmla="*/ 2 w 1117"/>
                <a:gd name="T119" fmla="*/ 1 h 339"/>
                <a:gd name="T120" fmla="*/ 2 w 1117"/>
                <a:gd name="T121" fmla="*/ 1 h 339"/>
                <a:gd name="T122" fmla="*/ 2 w 1117"/>
                <a:gd name="T123" fmla="*/ 1 h 3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7"/>
                <a:gd name="T187" fmla="*/ 0 h 339"/>
                <a:gd name="T188" fmla="*/ 1117 w 1117"/>
                <a:gd name="T189" fmla="*/ 339 h 3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7" h="339">
                  <a:moveTo>
                    <a:pt x="1092" y="168"/>
                  </a:moveTo>
                  <a:lnTo>
                    <a:pt x="1092" y="168"/>
                  </a:lnTo>
                  <a:lnTo>
                    <a:pt x="1090" y="168"/>
                  </a:lnTo>
                  <a:lnTo>
                    <a:pt x="1089" y="168"/>
                  </a:lnTo>
                  <a:lnTo>
                    <a:pt x="1087" y="167"/>
                  </a:lnTo>
                  <a:lnTo>
                    <a:pt x="1086" y="167"/>
                  </a:lnTo>
                  <a:lnTo>
                    <a:pt x="1083" y="165"/>
                  </a:lnTo>
                  <a:lnTo>
                    <a:pt x="1081" y="164"/>
                  </a:lnTo>
                  <a:lnTo>
                    <a:pt x="1097" y="143"/>
                  </a:lnTo>
                  <a:lnTo>
                    <a:pt x="1100" y="145"/>
                  </a:lnTo>
                  <a:lnTo>
                    <a:pt x="1101" y="146"/>
                  </a:lnTo>
                  <a:lnTo>
                    <a:pt x="1104" y="146"/>
                  </a:lnTo>
                  <a:lnTo>
                    <a:pt x="1106" y="147"/>
                  </a:lnTo>
                  <a:lnTo>
                    <a:pt x="1107" y="149"/>
                  </a:lnTo>
                  <a:lnTo>
                    <a:pt x="1109" y="150"/>
                  </a:lnTo>
                  <a:lnTo>
                    <a:pt x="1092" y="168"/>
                  </a:lnTo>
                  <a:close/>
                  <a:moveTo>
                    <a:pt x="1097" y="143"/>
                  </a:moveTo>
                  <a:lnTo>
                    <a:pt x="1089" y="153"/>
                  </a:lnTo>
                  <a:lnTo>
                    <a:pt x="1097" y="143"/>
                  </a:lnTo>
                  <a:close/>
                  <a:moveTo>
                    <a:pt x="1081" y="164"/>
                  </a:moveTo>
                  <a:lnTo>
                    <a:pt x="1097" y="143"/>
                  </a:lnTo>
                  <a:lnTo>
                    <a:pt x="1081" y="164"/>
                  </a:lnTo>
                  <a:close/>
                  <a:moveTo>
                    <a:pt x="1081" y="164"/>
                  </a:moveTo>
                  <a:lnTo>
                    <a:pt x="1089" y="153"/>
                  </a:lnTo>
                  <a:lnTo>
                    <a:pt x="1081" y="164"/>
                  </a:lnTo>
                  <a:close/>
                  <a:moveTo>
                    <a:pt x="1081" y="164"/>
                  </a:moveTo>
                  <a:lnTo>
                    <a:pt x="1081" y="164"/>
                  </a:lnTo>
                  <a:lnTo>
                    <a:pt x="1081" y="163"/>
                  </a:lnTo>
                  <a:lnTo>
                    <a:pt x="1081" y="161"/>
                  </a:lnTo>
                  <a:lnTo>
                    <a:pt x="1092" y="143"/>
                  </a:lnTo>
                  <a:lnTo>
                    <a:pt x="1094" y="143"/>
                  </a:lnTo>
                  <a:lnTo>
                    <a:pt x="1095" y="143"/>
                  </a:lnTo>
                  <a:lnTo>
                    <a:pt x="1097" y="143"/>
                  </a:lnTo>
                  <a:lnTo>
                    <a:pt x="1081" y="164"/>
                  </a:lnTo>
                  <a:close/>
                  <a:moveTo>
                    <a:pt x="1081" y="161"/>
                  </a:moveTo>
                  <a:lnTo>
                    <a:pt x="1080" y="161"/>
                  </a:lnTo>
                  <a:lnTo>
                    <a:pt x="1078" y="161"/>
                  </a:lnTo>
                  <a:lnTo>
                    <a:pt x="1077" y="161"/>
                  </a:lnTo>
                  <a:lnTo>
                    <a:pt x="1089" y="139"/>
                  </a:lnTo>
                  <a:lnTo>
                    <a:pt x="1090" y="139"/>
                  </a:lnTo>
                  <a:lnTo>
                    <a:pt x="1090" y="140"/>
                  </a:lnTo>
                  <a:lnTo>
                    <a:pt x="1092" y="140"/>
                  </a:lnTo>
                  <a:lnTo>
                    <a:pt x="1092" y="142"/>
                  </a:lnTo>
                  <a:lnTo>
                    <a:pt x="1092" y="143"/>
                  </a:lnTo>
                  <a:lnTo>
                    <a:pt x="1081" y="161"/>
                  </a:lnTo>
                  <a:close/>
                  <a:moveTo>
                    <a:pt x="1089" y="139"/>
                  </a:moveTo>
                  <a:lnTo>
                    <a:pt x="1081" y="150"/>
                  </a:lnTo>
                  <a:lnTo>
                    <a:pt x="1089" y="139"/>
                  </a:lnTo>
                  <a:close/>
                  <a:moveTo>
                    <a:pt x="1077" y="161"/>
                  </a:moveTo>
                  <a:lnTo>
                    <a:pt x="1075" y="160"/>
                  </a:lnTo>
                  <a:lnTo>
                    <a:pt x="1074" y="159"/>
                  </a:lnTo>
                  <a:lnTo>
                    <a:pt x="1072" y="159"/>
                  </a:lnTo>
                  <a:lnTo>
                    <a:pt x="1069" y="157"/>
                  </a:lnTo>
                  <a:lnTo>
                    <a:pt x="1063" y="157"/>
                  </a:lnTo>
                  <a:lnTo>
                    <a:pt x="1058" y="157"/>
                  </a:lnTo>
                  <a:lnTo>
                    <a:pt x="1061" y="132"/>
                  </a:lnTo>
                  <a:lnTo>
                    <a:pt x="1066" y="134"/>
                  </a:lnTo>
                  <a:lnTo>
                    <a:pt x="1069" y="134"/>
                  </a:lnTo>
                  <a:lnTo>
                    <a:pt x="1072" y="135"/>
                  </a:lnTo>
                  <a:lnTo>
                    <a:pt x="1077" y="136"/>
                  </a:lnTo>
                  <a:lnTo>
                    <a:pt x="1083" y="138"/>
                  </a:lnTo>
                  <a:lnTo>
                    <a:pt x="1086" y="138"/>
                  </a:lnTo>
                  <a:lnTo>
                    <a:pt x="1089" y="139"/>
                  </a:lnTo>
                  <a:lnTo>
                    <a:pt x="1077" y="161"/>
                  </a:lnTo>
                  <a:close/>
                  <a:moveTo>
                    <a:pt x="1058" y="132"/>
                  </a:moveTo>
                  <a:lnTo>
                    <a:pt x="1061" y="132"/>
                  </a:lnTo>
                  <a:lnTo>
                    <a:pt x="1058" y="143"/>
                  </a:lnTo>
                  <a:lnTo>
                    <a:pt x="1058" y="132"/>
                  </a:lnTo>
                  <a:close/>
                  <a:moveTo>
                    <a:pt x="1061" y="157"/>
                  </a:moveTo>
                  <a:lnTo>
                    <a:pt x="1058" y="132"/>
                  </a:lnTo>
                  <a:lnTo>
                    <a:pt x="1061" y="157"/>
                  </a:lnTo>
                  <a:close/>
                  <a:moveTo>
                    <a:pt x="1061" y="157"/>
                  </a:moveTo>
                  <a:lnTo>
                    <a:pt x="1058" y="157"/>
                  </a:lnTo>
                  <a:lnTo>
                    <a:pt x="1057" y="157"/>
                  </a:lnTo>
                  <a:lnTo>
                    <a:pt x="1052" y="157"/>
                  </a:lnTo>
                  <a:lnTo>
                    <a:pt x="1047" y="157"/>
                  </a:lnTo>
                  <a:lnTo>
                    <a:pt x="1044" y="157"/>
                  </a:lnTo>
                  <a:lnTo>
                    <a:pt x="1041" y="157"/>
                  </a:lnTo>
                  <a:lnTo>
                    <a:pt x="1038" y="136"/>
                  </a:lnTo>
                  <a:lnTo>
                    <a:pt x="1040" y="135"/>
                  </a:lnTo>
                  <a:lnTo>
                    <a:pt x="1043" y="135"/>
                  </a:lnTo>
                  <a:lnTo>
                    <a:pt x="1047" y="134"/>
                  </a:lnTo>
                  <a:lnTo>
                    <a:pt x="1052" y="132"/>
                  </a:lnTo>
                  <a:lnTo>
                    <a:pt x="1055" y="132"/>
                  </a:lnTo>
                  <a:lnTo>
                    <a:pt x="1058" y="132"/>
                  </a:lnTo>
                  <a:lnTo>
                    <a:pt x="1061" y="157"/>
                  </a:lnTo>
                  <a:close/>
                  <a:moveTo>
                    <a:pt x="1041" y="157"/>
                  </a:moveTo>
                  <a:lnTo>
                    <a:pt x="1038" y="161"/>
                  </a:lnTo>
                  <a:lnTo>
                    <a:pt x="1033" y="136"/>
                  </a:lnTo>
                  <a:lnTo>
                    <a:pt x="1038" y="136"/>
                  </a:lnTo>
                  <a:lnTo>
                    <a:pt x="1041" y="157"/>
                  </a:lnTo>
                  <a:close/>
                  <a:moveTo>
                    <a:pt x="1033" y="136"/>
                  </a:moveTo>
                  <a:lnTo>
                    <a:pt x="1038" y="146"/>
                  </a:lnTo>
                  <a:lnTo>
                    <a:pt x="1033" y="136"/>
                  </a:lnTo>
                  <a:close/>
                  <a:moveTo>
                    <a:pt x="1038" y="161"/>
                  </a:moveTo>
                  <a:lnTo>
                    <a:pt x="1033" y="136"/>
                  </a:lnTo>
                  <a:lnTo>
                    <a:pt x="1038" y="161"/>
                  </a:lnTo>
                  <a:close/>
                  <a:moveTo>
                    <a:pt x="1033" y="136"/>
                  </a:moveTo>
                  <a:lnTo>
                    <a:pt x="1038" y="146"/>
                  </a:lnTo>
                  <a:lnTo>
                    <a:pt x="1033" y="136"/>
                  </a:lnTo>
                  <a:close/>
                  <a:moveTo>
                    <a:pt x="1038" y="161"/>
                  </a:moveTo>
                  <a:lnTo>
                    <a:pt x="1027" y="163"/>
                  </a:lnTo>
                  <a:lnTo>
                    <a:pt x="1017" y="164"/>
                  </a:lnTo>
                  <a:lnTo>
                    <a:pt x="1006" y="167"/>
                  </a:lnTo>
                  <a:lnTo>
                    <a:pt x="995" y="168"/>
                  </a:lnTo>
                  <a:lnTo>
                    <a:pt x="983" y="171"/>
                  </a:lnTo>
                  <a:lnTo>
                    <a:pt x="969" y="172"/>
                  </a:lnTo>
                  <a:lnTo>
                    <a:pt x="957" y="175"/>
                  </a:lnTo>
                  <a:lnTo>
                    <a:pt x="943" y="178"/>
                  </a:lnTo>
                  <a:lnTo>
                    <a:pt x="929" y="179"/>
                  </a:lnTo>
                  <a:lnTo>
                    <a:pt x="913" y="184"/>
                  </a:lnTo>
                  <a:lnTo>
                    <a:pt x="898" y="185"/>
                  </a:lnTo>
                  <a:lnTo>
                    <a:pt x="883" y="188"/>
                  </a:lnTo>
                  <a:lnTo>
                    <a:pt x="867" y="192"/>
                  </a:lnTo>
                  <a:lnTo>
                    <a:pt x="852" y="195"/>
                  </a:lnTo>
                  <a:lnTo>
                    <a:pt x="835" y="197"/>
                  </a:lnTo>
                  <a:lnTo>
                    <a:pt x="818" y="200"/>
                  </a:lnTo>
                  <a:lnTo>
                    <a:pt x="799" y="204"/>
                  </a:lnTo>
                  <a:lnTo>
                    <a:pt x="784" y="207"/>
                  </a:lnTo>
                  <a:lnTo>
                    <a:pt x="766" y="210"/>
                  </a:lnTo>
                  <a:lnTo>
                    <a:pt x="747" y="214"/>
                  </a:lnTo>
                  <a:lnTo>
                    <a:pt x="729" y="217"/>
                  </a:lnTo>
                  <a:lnTo>
                    <a:pt x="712" y="221"/>
                  </a:lnTo>
                  <a:lnTo>
                    <a:pt x="673" y="228"/>
                  </a:lnTo>
                  <a:lnTo>
                    <a:pt x="636" y="235"/>
                  </a:lnTo>
                  <a:lnTo>
                    <a:pt x="598" y="242"/>
                  </a:lnTo>
                  <a:lnTo>
                    <a:pt x="559" y="249"/>
                  </a:lnTo>
                  <a:lnTo>
                    <a:pt x="521" y="257"/>
                  </a:lnTo>
                  <a:lnTo>
                    <a:pt x="518" y="236"/>
                  </a:lnTo>
                  <a:lnTo>
                    <a:pt x="556" y="228"/>
                  </a:lnTo>
                  <a:lnTo>
                    <a:pt x="593" y="221"/>
                  </a:lnTo>
                  <a:lnTo>
                    <a:pt x="632" y="214"/>
                  </a:lnTo>
                  <a:lnTo>
                    <a:pt x="670" y="206"/>
                  </a:lnTo>
                  <a:lnTo>
                    <a:pt x="707" y="199"/>
                  </a:lnTo>
                  <a:lnTo>
                    <a:pt x="726" y="196"/>
                  </a:lnTo>
                  <a:lnTo>
                    <a:pt x="744" y="192"/>
                  </a:lnTo>
                  <a:lnTo>
                    <a:pt x="761" y="189"/>
                  </a:lnTo>
                  <a:lnTo>
                    <a:pt x="779" y="185"/>
                  </a:lnTo>
                  <a:lnTo>
                    <a:pt x="796" y="182"/>
                  </a:lnTo>
                  <a:lnTo>
                    <a:pt x="813" y="179"/>
                  </a:lnTo>
                  <a:lnTo>
                    <a:pt x="830" y="177"/>
                  </a:lnTo>
                  <a:lnTo>
                    <a:pt x="847" y="172"/>
                  </a:lnTo>
                  <a:lnTo>
                    <a:pt x="864" y="170"/>
                  </a:lnTo>
                  <a:lnTo>
                    <a:pt x="880" y="167"/>
                  </a:lnTo>
                  <a:lnTo>
                    <a:pt x="895" y="164"/>
                  </a:lnTo>
                  <a:lnTo>
                    <a:pt x="910" y="160"/>
                  </a:lnTo>
                  <a:lnTo>
                    <a:pt x="924" y="157"/>
                  </a:lnTo>
                  <a:lnTo>
                    <a:pt x="938" y="154"/>
                  </a:lnTo>
                  <a:lnTo>
                    <a:pt x="952" y="152"/>
                  </a:lnTo>
                  <a:lnTo>
                    <a:pt x="966" y="150"/>
                  </a:lnTo>
                  <a:lnTo>
                    <a:pt x="978" y="147"/>
                  </a:lnTo>
                  <a:lnTo>
                    <a:pt x="990" y="145"/>
                  </a:lnTo>
                  <a:lnTo>
                    <a:pt x="1003" y="142"/>
                  </a:lnTo>
                  <a:lnTo>
                    <a:pt x="1013" y="140"/>
                  </a:lnTo>
                  <a:lnTo>
                    <a:pt x="1023" y="138"/>
                  </a:lnTo>
                  <a:lnTo>
                    <a:pt x="1033" y="136"/>
                  </a:lnTo>
                  <a:lnTo>
                    <a:pt x="1038" y="161"/>
                  </a:lnTo>
                  <a:close/>
                  <a:moveTo>
                    <a:pt x="521" y="257"/>
                  </a:moveTo>
                  <a:lnTo>
                    <a:pt x="491" y="261"/>
                  </a:lnTo>
                  <a:lnTo>
                    <a:pt x="462" y="267"/>
                  </a:lnTo>
                  <a:lnTo>
                    <a:pt x="433" y="272"/>
                  </a:lnTo>
                  <a:lnTo>
                    <a:pt x="404" y="278"/>
                  </a:lnTo>
                  <a:lnTo>
                    <a:pt x="376" y="284"/>
                  </a:lnTo>
                  <a:lnTo>
                    <a:pt x="348" y="289"/>
                  </a:lnTo>
                  <a:lnTo>
                    <a:pt x="321" y="295"/>
                  </a:lnTo>
                  <a:lnTo>
                    <a:pt x="294" y="300"/>
                  </a:lnTo>
                  <a:lnTo>
                    <a:pt x="282" y="303"/>
                  </a:lnTo>
                  <a:lnTo>
                    <a:pt x="268" y="306"/>
                  </a:lnTo>
                  <a:lnTo>
                    <a:pt x="256" y="307"/>
                  </a:lnTo>
                  <a:lnTo>
                    <a:pt x="244" y="310"/>
                  </a:lnTo>
                  <a:lnTo>
                    <a:pt x="231" y="313"/>
                  </a:lnTo>
                  <a:lnTo>
                    <a:pt x="219" y="314"/>
                  </a:lnTo>
                  <a:lnTo>
                    <a:pt x="208" y="317"/>
                  </a:lnTo>
                  <a:lnTo>
                    <a:pt x="196" y="320"/>
                  </a:lnTo>
                  <a:lnTo>
                    <a:pt x="185" y="321"/>
                  </a:lnTo>
                  <a:lnTo>
                    <a:pt x="174" y="324"/>
                  </a:lnTo>
                  <a:lnTo>
                    <a:pt x="163" y="325"/>
                  </a:lnTo>
                  <a:lnTo>
                    <a:pt x="153" y="328"/>
                  </a:lnTo>
                  <a:lnTo>
                    <a:pt x="143" y="329"/>
                  </a:lnTo>
                  <a:lnTo>
                    <a:pt x="133" y="331"/>
                  </a:lnTo>
                  <a:lnTo>
                    <a:pt x="123" y="334"/>
                  </a:lnTo>
                  <a:lnTo>
                    <a:pt x="114" y="335"/>
                  </a:lnTo>
                  <a:lnTo>
                    <a:pt x="111" y="310"/>
                  </a:lnTo>
                  <a:lnTo>
                    <a:pt x="120" y="309"/>
                  </a:lnTo>
                  <a:lnTo>
                    <a:pt x="130" y="307"/>
                  </a:lnTo>
                  <a:lnTo>
                    <a:pt x="139" y="306"/>
                  </a:lnTo>
                  <a:lnTo>
                    <a:pt x="150" y="303"/>
                  </a:lnTo>
                  <a:lnTo>
                    <a:pt x="160" y="302"/>
                  </a:lnTo>
                  <a:lnTo>
                    <a:pt x="170" y="299"/>
                  </a:lnTo>
                  <a:lnTo>
                    <a:pt x="180" y="297"/>
                  </a:lnTo>
                  <a:lnTo>
                    <a:pt x="193" y="295"/>
                  </a:lnTo>
                  <a:lnTo>
                    <a:pt x="204" y="293"/>
                  </a:lnTo>
                  <a:lnTo>
                    <a:pt x="216" y="290"/>
                  </a:lnTo>
                  <a:lnTo>
                    <a:pt x="228" y="289"/>
                  </a:lnTo>
                  <a:lnTo>
                    <a:pt x="240" y="286"/>
                  </a:lnTo>
                  <a:lnTo>
                    <a:pt x="251" y="284"/>
                  </a:lnTo>
                  <a:lnTo>
                    <a:pt x="265" y="282"/>
                  </a:lnTo>
                  <a:lnTo>
                    <a:pt x="277" y="279"/>
                  </a:lnTo>
                  <a:lnTo>
                    <a:pt x="291" y="277"/>
                  </a:lnTo>
                  <a:lnTo>
                    <a:pt x="316" y="272"/>
                  </a:lnTo>
                  <a:lnTo>
                    <a:pt x="344" y="267"/>
                  </a:lnTo>
                  <a:lnTo>
                    <a:pt x="373" y="261"/>
                  </a:lnTo>
                  <a:lnTo>
                    <a:pt x="401" y="256"/>
                  </a:lnTo>
                  <a:lnTo>
                    <a:pt x="430" y="252"/>
                  </a:lnTo>
                  <a:lnTo>
                    <a:pt x="458" y="246"/>
                  </a:lnTo>
                  <a:lnTo>
                    <a:pt x="487" y="240"/>
                  </a:lnTo>
                  <a:lnTo>
                    <a:pt x="518" y="236"/>
                  </a:lnTo>
                  <a:lnTo>
                    <a:pt x="521" y="257"/>
                  </a:lnTo>
                  <a:close/>
                  <a:moveTo>
                    <a:pt x="114" y="335"/>
                  </a:moveTo>
                  <a:lnTo>
                    <a:pt x="111" y="321"/>
                  </a:lnTo>
                  <a:lnTo>
                    <a:pt x="114" y="335"/>
                  </a:lnTo>
                  <a:close/>
                  <a:moveTo>
                    <a:pt x="114" y="335"/>
                  </a:moveTo>
                  <a:lnTo>
                    <a:pt x="113" y="335"/>
                  </a:lnTo>
                  <a:lnTo>
                    <a:pt x="110" y="336"/>
                  </a:lnTo>
                  <a:lnTo>
                    <a:pt x="108" y="336"/>
                  </a:lnTo>
                  <a:lnTo>
                    <a:pt x="107" y="336"/>
                  </a:lnTo>
                  <a:lnTo>
                    <a:pt x="108" y="336"/>
                  </a:lnTo>
                  <a:lnTo>
                    <a:pt x="108" y="335"/>
                  </a:lnTo>
                  <a:lnTo>
                    <a:pt x="107" y="335"/>
                  </a:lnTo>
                  <a:lnTo>
                    <a:pt x="105" y="335"/>
                  </a:lnTo>
                  <a:lnTo>
                    <a:pt x="103" y="335"/>
                  </a:lnTo>
                  <a:lnTo>
                    <a:pt x="99" y="313"/>
                  </a:lnTo>
                  <a:lnTo>
                    <a:pt x="102" y="313"/>
                  </a:lnTo>
                  <a:lnTo>
                    <a:pt x="105" y="313"/>
                  </a:lnTo>
                  <a:lnTo>
                    <a:pt x="107" y="311"/>
                  </a:lnTo>
                  <a:lnTo>
                    <a:pt x="108" y="311"/>
                  </a:lnTo>
                  <a:lnTo>
                    <a:pt x="110" y="310"/>
                  </a:lnTo>
                  <a:lnTo>
                    <a:pt x="111" y="310"/>
                  </a:lnTo>
                  <a:lnTo>
                    <a:pt x="114" y="335"/>
                  </a:lnTo>
                  <a:close/>
                  <a:moveTo>
                    <a:pt x="103" y="335"/>
                  </a:moveTo>
                  <a:lnTo>
                    <a:pt x="102" y="335"/>
                  </a:lnTo>
                  <a:lnTo>
                    <a:pt x="100" y="335"/>
                  </a:lnTo>
                  <a:lnTo>
                    <a:pt x="97" y="336"/>
                  </a:lnTo>
                  <a:lnTo>
                    <a:pt x="94" y="338"/>
                  </a:lnTo>
                  <a:lnTo>
                    <a:pt x="93" y="339"/>
                  </a:lnTo>
                  <a:lnTo>
                    <a:pt x="91" y="339"/>
                  </a:lnTo>
                  <a:lnTo>
                    <a:pt x="83" y="317"/>
                  </a:lnTo>
                  <a:lnTo>
                    <a:pt x="85" y="315"/>
                  </a:lnTo>
                  <a:lnTo>
                    <a:pt x="86" y="315"/>
                  </a:lnTo>
                  <a:lnTo>
                    <a:pt x="88" y="314"/>
                  </a:lnTo>
                  <a:lnTo>
                    <a:pt x="90" y="314"/>
                  </a:lnTo>
                  <a:lnTo>
                    <a:pt x="93" y="314"/>
                  </a:lnTo>
                  <a:lnTo>
                    <a:pt x="94" y="314"/>
                  </a:lnTo>
                  <a:lnTo>
                    <a:pt x="97" y="313"/>
                  </a:lnTo>
                  <a:lnTo>
                    <a:pt x="99" y="313"/>
                  </a:lnTo>
                  <a:lnTo>
                    <a:pt x="103" y="335"/>
                  </a:lnTo>
                  <a:close/>
                  <a:moveTo>
                    <a:pt x="91" y="339"/>
                  </a:moveTo>
                  <a:lnTo>
                    <a:pt x="88" y="339"/>
                  </a:lnTo>
                  <a:lnTo>
                    <a:pt x="88" y="328"/>
                  </a:lnTo>
                  <a:lnTo>
                    <a:pt x="91" y="339"/>
                  </a:lnTo>
                  <a:close/>
                  <a:moveTo>
                    <a:pt x="88" y="339"/>
                  </a:moveTo>
                  <a:lnTo>
                    <a:pt x="88" y="317"/>
                  </a:lnTo>
                  <a:lnTo>
                    <a:pt x="88" y="339"/>
                  </a:lnTo>
                  <a:close/>
                  <a:moveTo>
                    <a:pt x="88" y="339"/>
                  </a:moveTo>
                  <a:lnTo>
                    <a:pt x="86" y="339"/>
                  </a:lnTo>
                  <a:lnTo>
                    <a:pt x="85" y="339"/>
                  </a:lnTo>
                  <a:lnTo>
                    <a:pt x="83" y="339"/>
                  </a:lnTo>
                  <a:lnTo>
                    <a:pt x="83" y="317"/>
                  </a:lnTo>
                  <a:lnTo>
                    <a:pt x="85" y="317"/>
                  </a:lnTo>
                  <a:lnTo>
                    <a:pt x="86" y="317"/>
                  </a:lnTo>
                  <a:lnTo>
                    <a:pt x="88" y="317"/>
                  </a:lnTo>
                  <a:lnTo>
                    <a:pt x="88" y="339"/>
                  </a:lnTo>
                  <a:close/>
                  <a:moveTo>
                    <a:pt x="83" y="339"/>
                  </a:moveTo>
                  <a:lnTo>
                    <a:pt x="83" y="339"/>
                  </a:lnTo>
                  <a:lnTo>
                    <a:pt x="82" y="339"/>
                  </a:lnTo>
                  <a:lnTo>
                    <a:pt x="80" y="339"/>
                  </a:lnTo>
                  <a:lnTo>
                    <a:pt x="80" y="317"/>
                  </a:lnTo>
                  <a:lnTo>
                    <a:pt x="82" y="317"/>
                  </a:lnTo>
                  <a:lnTo>
                    <a:pt x="83" y="317"/>
                  </a:lnTo>
                  <a:lnTo>
                    <a:pt x="83" y="339"/>
                  </a:lnTo>
                  <a:close/>
                  <a:moveTo>
                    <a:pt x="80" y="339"/>
                  </a:moveTo>
                  <a:lnTo>
                    <a:pt x="77" y="339"/>
                  </a:lnTo>
                  <a:lnTo>
                    <a:pt x="76" y="339"/>
                  </a:lnTo>
                  <a:lnTo>
                    <a:pt x="71" y="339"/>
                  </a:lnTo>
                  <a:lnTo>
                    <a:pt x="68" y="339"/>
                  </a:lnTo>
                  <a:lnTo>
                    <a:pt x="65" y="339"/>
                  </a:lnTo>
                  <a:lnTo>
                    <a:pt x="63" y="339"/>
                  </a:lnTo>
                  <a:lnTo>
                    <a:pt x="68" y="313"/>
                  </a:lnTo>
                  <a:lnTo>
                    <a:pt x="71" y="314"/>
                  </a:lnTo>
                  <a:lnTo>
                    <a:pt x="74" y="314"/>
                  </a:lnTo>
                  <a:lnTo>
                    <a:pt x="76" y="314"/>
                  </a:lnTo>
                  <a:lnTo>
                    <a:pt x="77" y="315"/>
                  </a:lnTo>
                  <a:lnTo>
                    <a:pt x="79" y="315"/>
                  </a:lnTo>
                  <a:lnTo>
                    <a:pt x="80" y="317"/>
                  </a:lnTo>
                  <a:lnTo>
                    <a:pt x="80" y="339"/>
                  </a:lnTo>
                  <a:close/>
                  <a:moveTo>
                    <a:pt x="68" y="313"/>
                  </a:moveTo>
                  <a:lnTo>
                    <a:pt x="68" y="324"/>
                  </a:lnTo>
                  <a:lnTo>
                    <a:pt x="68" y="313"/>
                  </a:lnTo>
                  <a:close/>
                  <a:moveTo>
                    <a:pt x="63" y="339"/>
                  </a:moveTo>
                  <a:lnTo>
                    <a:pt x="62" y="339"/>
                  </a:lnTo>
                  <a:lnTo>
                    <a:pt x="60" y="338"/>
                  </a:lnTo>
                  <a:lnTo>
                    <a:pt x="59" y="336"/>
                  </a:lnTo>
                  <a:lnTo>
                    <a:pt x="57" y="336"/>
                  </a:lnTo>
                  <a:lnTo>
                    <a:pt x="56" y="335"/>
                  </a:lnTo>
                  <a:lnTo>
                    <a:pt x="60" y="313"/>
                  </a:lnTo>
                  <a:lnTo>
                    <a:pt x="62" y="313"/>
                  </a:lnTo>
                  <a:lnTo>
                    <a:pt x="65" y="313"/>
                  </a:lnTo>
                  <a:lnTo>
                    <a:pt x="68" y="313"/>
                  </a:lnTo>
                  <a:lnTo>
                    <a:pt x="63" y="339"/>
                  </a:lnTo>
                  <a:close/>
                  <a:moveTo>
                    <a:pt x="56" y="335"/>
                  </a:moveTo>
                  <a:lnTo>
                    <a:pt x="43" y="335"/>
                  </a:lnTo>
                  <a:lnTo>
                    <a:pt x="51" y="313"/>
                  </a:lnTo>
                  <a:lnTo>
                    <a:pt x="53" y="313"/>
                  </a:lnTo>
                  <a:lnTo>
                    <a:pt x="54" y="313"/>
                  </a:lnTo>
                  <a:lnTo>
                    <a:pt x="57" y="313"/>
                  </a:lnTo>
                  <a:lnTo>
                    <a:pt x="60" y="313"/>
                  </a:lnTo>
                  <a:lnTo>
                    <a:pt x="56" y="335"/>
                  </a:lnTo>
                  <a:close/>
                  <a:moveTo>
                    <a:pt x="43" y="335"/>
                  </a:moveTo>
                  <a:lnTo>
                    <a:pt x="48" y="324"/>
                  </a:lnTo>
                  <a:lnTo>
                    <a:pt x="43" y="335"/>
                  </a:lnTo>
                  <a:close/>
                  <a:moveTo>
                    <a:pt x="43" y="335"/>
                  </a:moveTo>
                  <a:lnTo>
                    <a:pt x="51" y="313"/>
                  </a:lnTo>
                  <a:lnTo>
                    <a:pt x="43" y="335"/>
                  </a:lnTo>
                  <a:close/>
                  <a:moveTo>
                    <a:pt x="51" y="313"/>
                  </a:moveTo>
                  <a:lnTo>
                    <a:pt x="48" y="324"/>
                  </a:lnTo>
                  <a:lnTo>
                    <a:pt x="51" y="313"/>
                  </a:lnTo>
                  <a:close/>
                  <a:moveTo>
                    <a:pt x="43" y="335"/>
                  </a:moveTo>
                  <a:lnTo>
                    <a:pt x="40" y="331"/>
                  </a:lnTo>
                  <a:lnTo>
                    <a:pt x="48" y="310"/>
                  </a:lnTo>
                  <a:lnTo>
                    <a:pt x="51" y="313"/>
                  </a:lnTo>
                  <a:lnTo>
                    <a:pt x="43" y="335"/>
                  </a:lnTo>
                  <a:close/>
                  <a:moveTo>
                    <a:pt x="40" y="331"/>
                  </a:moveTo>
                  <a:lnTo>
                    <a:pt x="43" y="321"/>
                  </a:lnTo>
                  <a:lnTo>
                    <a:pt x="40" y="331"/>
                  </a:lnTo>
                  <a:close/>
                  <a:moveTo>
                    <a:pt x="40" y="331"/>
                  </a:moveTo>
                  <a:lnTo>
                    <a:pt x="37" y="331"/>
                  </a:lnTo>
                  <a:lnTo>
                    <a:pt x="43" y="310"/>
                  </a:lnTo>
                  <a:lnTo>
                    <a:pt x="48" y="310"/>
                  </a:lnTo>
                  <a:lnTo>
                    <a:pt x="40" y="331"/>
                  </a:lnTo>
                  <a:close/>
                  <a:moveTo>
                    <a:pt x="37" y="331"/>
                  </a:moveTo>
                  <a:lnTo>
                    <a:pt x="33" y="331"/>
                  </a:lnTo>
                  <a:lnTo>
                    <a:pt x="31" y="331"/>
                  </a:lnTo>
                  <a:lnTo>
                    <a:pt x="25" y="329"/>
                  </a:lnTo>
                  <a:lnTo>
                    <a:pt x="22" y="329"/>
                  </a:lnTo>
                  <a:lnTo>
                    <a:pt x="20" y="328"/>
                  </a:lnTo>
                  <a:lnTo>
                    <a:pt x="19" y="328"/>
                  </a:lnTo>
                  <a:lnTo>
                    <a:pt x="17" y="328"/>
                  </a:lnTo>
                  <a:lnTo>
                    <a:pt x="28" y="307"/>
                  </a:lnTo>
                  <a:lnTo>
                    <a:pt x="31" y="307"/>
                  </a:lnTo>
                  <a:lnTo>
                    <a:pt x="34" y="307"/>
                  </a:lnTo>
                  <a:lnTo>
                    <a:pt x="37" y="307"/>
                  </a:lnTo>
                  <a:lnTo>
                    <a:pt x="39" y="309"/>
                  </a:lnTo>
                  <a:lnTo>
                    <a:pt x="40" y="309"/>
                  </a:lnTo>
                  <a:lnTo>
                    <a:pt x="43" y="310"/>
                  </a:lnTo>
                  <a:lnTo>
                    <a:pt x="37" y="331"/>
                  </a:lnTo>
                  <a:close/>
                  <a:moveTo>
                    <a:pt x="17" y="328"/>
                  </a:moveTo>
                  <a:lnTo>
                    <a:pt x="20" y="317"/>
                  </a:lnTo>
                  <a:lnTo>
                    <a:pt x="17" y="328"/>
                  </a:lnTo>
                  <a:close/>
                  <a:moveTo>
                    <a:pt x="17" y="328"/>
                  </a:moveTo>
                  <a:lnTo>
                    <a:pt x="16" y="327"/>
                  </a:lnTo>
                  <a:lnTo>
                    <a:pt x="14" y="325"/>
                  </a:lnTo>
                  <a:lnTo>
                    <a:pt x="13" y="325"/>
                  </a:lnTo>
                  <a:lnTo>
                    <a:pt x="11" y="325"/>
                  </a:lnTo>
                  <a:lnTo>
                    <a:pt x="9" y="324"/>
                  </a:lnTo>
                  <a:lnTo>
                    <a:pt x="8" y="324"/>
                  </a:lnTo>
                  <a:lnTo>
                    <a:pt x="20" y="303"/>
                  </a:lnTo>
                  <a:lnTo>
                    <a:pt x="28" y="307"/>
                  </a:lnTo>
                  <a:lnTo>
                    <a:pt x="17" y="328"/>
                  </a:lnTo>
                  <a:close/>
                  <a:moveTo>
                    <a:pt x="8" y="324"/>
                  </a:moveTo>
                  <a:lnTo>
                    <a:pt x="0" y="321"/>
                  </a:lnTo>
                  <a:lnTo>
                    <a:pt x="0" y="313"/>
                  </a:lnTo>
                  <a:lnTo>
                    <a:pt x="13" y="313"/>
                  </a:lnTo>
                  <a:lnTo>
                    <a:pt x="8" y="324"/>
                  </a:lnTo>
                  <a:close/>
                  <a:moveTo>
                    <a:pt x="0" y="313"/>
                  </a:moveTo>
                  <a:lnTo>
                    <a:pt x="0" y="282"/>
                  </a:lnTo>
                  <a:lnTo>
                    <a:pt x="25" y="282"/>
                  </a:lnTo>
                  <a:lnTo>
                    <a:pt x="25" y="313"/>
                  </a:lnTo>
                  <a:lnTo>
                    <a:pt x="0" y="313"/>
                  </a:lnTo>
                  <a:close/>
                  <a:moveTo>
                    <a:pt x="0" y="282"/>
                  </a:moveTo>
                  <a:lnTo>
                    <a:pt x="0" y="249"/>
                  </a:lnTo>
                  <a:lnTo>
                    <a:pt x="25" y="249"/>
                  </a:lnTo>
                  <a:lnTo>
                    <a:pt x="25" y="282"/>
                  </a:lnTo>
                  <a:lnTo>
                    <a:pt x="0" y="282"/>
                  </a:lnTo>
                  <a:close/>
                  <a:moveTo>
                    <a:pt x="0" y="249"/>
                  </a:moveTo>
                  <a:lnTo>
                    <a:pt x="0" y="232"/>
                  </a:lnTo>
                  <a:lnTo>
                    <a:pt x="25" y="232"/>
                  </a:lnTo>
                  <a:lnTo>
                    <a:pt x="25" y="249"/>
                  </a:lnTo>
                  <a:lnTo>
                    <a:pt x="0" y="249"/>
                  </a:lnTo>
                  <a:close/>
                  <a:moveTo>
                    <a:pt x="0" y="232"/>
                  </a:moveTo>
                  <a:lnTo>
                    <a:pt x="0" y="214"/>
                  </a:lnTo>
                  <a:lnTo>
                    <a:pt x="25" y="214"/>
                  </a:lnTo>
                  <a:lnTo>
                    <a:pt x="25" y="232"/>
                  </a:lnTo>
                  <a:lnTo>
                    <a:pt x="0" y="232"/>
                  </a:lnTo>
                  <a:close/>
                  <a:moveTo>
                    <a:pt x="0" y="214"/>
                  </a:moveTo>
                  <a:lnTo>
                    <a:pt x="0" y="185"/>
                  </a:lnTo>
                  <a:lnTo>
                    <a:pt x="25" y="185"/>
                  </a:lnTo>
                  <a:lnTo>
                    <a:pt x="25" y="214"/>
                  </a:lnTo>
                  <a:lnTo>
                    <a:pt x="0" y="214"/>
                  </a:lnTo>
                  <a:close/>
                  <a:moveTo>
                    <a:pt x="0" y="185"/>
                  </a:moveTo>
                  <a:lnTo>
                    <a:pt x="0" y="175"/>
                  </a:lnTo>
                  <a:lnTo>
                    <a:pt x="25" y="175"/>
                  </a:lnTo>
                  <a:lnTo>
                    <a:pt x="25" y="185"/>
                  </a:lnTo>
                  <a:lnTo>
                    <a:pt x="0" y="185"/>
                  </a:lnTo>
                  <a:close/>
                  <a:moveTo>
                    <a:pt x="0" y="175"/>
                  </a:moveTo>
                  <a:lnTo>
                    <a:pt x="0" y="161"/>
                  </a:lnTo>
                  <a:lnTo>
                    <a:pt x="17" y="164"/>
                  </a:lnTo>
                  <a:lnTo>
                    <a:pt x="13" y="175"/>
                  </a:lnTo>
                  <a:lnTo>
                    <a:pt x="0" y="175"/>
                  </a:lnTo>
                  <a:close/>
                  <a:moveTo>
                    <a:pt x="17" y="164"/>
                  </a:moveTo>
                  <a:lnTo>
                    <a:pt x="17" y="165"/>
                  </a:lnTo>
                  <a:lnTo>
                    <a:pt x="19" y="165"/>
                  </a:lnTo>
                  <a:lnTo>
                    <a:pt x="20" y="167"/>
                  </a:lnTo>
                  <a:lnTo>
                    <a:pt x="22" y="167"/>
                  </a:lnTo>
                  <a:lnTo>
                    <a:pt x="23" y="167"/>
                  </a:lnTo>
                  <a:lnTo>
                    <a:pt x="26" y="168"/>
                  </a:lnTo>
                  <a:lnTo>
                    <a:pt x="28" y="168"/>
                  </a:lnTo>
                  <a:lnTo>
                    <a:pt x="20" y="189"/>
                  </a:lnTo>
                  <a:lnTo>
                    <a:pt x="17" y="189"/>
                  </a:lnTo>
                  <a:lnTo>
                    <a:pt x="16" y="188"/>
                  </a:lnTo>
                  <a:lnTo>
                    <a:pt x="13" y="188"/>
                  </a:lnTo>
                  <a:lnTo>
                    <a:pt x="11" y="188"/>
                  </a:lnTo>
                  <a:lnTo>
                    <a:pt x="11" y="186"/>
                  </a:lnTo>
                  <a:lnTo>
                    <a:pt x="9" y="186"/>
                  </a:lnTo>
                  <a:lnTo>
                    <a:pt x="9" y="185"/>
                  </a:lnTo>
                  <a:lnTo>
                    <a:pt x="8" y="185"/>
                  </a:lnTo>
                  <a:lnTo>
                    <a:pt x="17" y="164"/>
                  </a:lnTo>
                  <a:close/>
                  <a:moveTo>
                    <a:pt x="25" y="189"/>
                  </a:moveTo>
                  <a:lnTo>
                    <a:pt x="20" y="189"/>
                  </a:lnTo>
                  <a:lnTo>
                    <a:pt x="25" y="179"/>
                  </a:lnTo>
                  <a:lnTo>
                    <a:pt x="25" y="189"/>
                  </a:lnTo>
                  <a:close/>
                  <a:moveTo>
                    <a:pt x="28" y="168"/>
                  </a:moveTo>
                  <a:lnTo>
                    <a:pt x="25" y="189"/>
                  </a:lnTo>
                  <a:lnTo>
                    <a:pt x="28" y="168"/>
                  </a:lnTo>
                  <a:close/>
                  <a:moveTo>
                    <a:pt x="28" y="168"/>
                  </a:moveTo>
                  <a:lnTo>
                    <a:pt x="25" y="179"/>
                  </a:lnTo>
                  <a:lnTo>
                    <a:pt x="28" y="168"/>
                  </a:lnTo>
                  <a:close/>
                  <a:moveTo>
                    <a:pt x="28" y="168"/>
                  </a:moveTo>
                  <a:lnTo>
                    <a:pt x="31" y="168"/>
                  </a:lnTo>
                  <a:lnTo>
                    <a:pt x="25" y="192"/>
                  </a:lnTo>
                  <a:lnTo>
                    <a:pt x="25" y="189"/>
                  </a:lnTo>
                  <a:lnTo>
                    <a:pt x="28" y="168"/>
                  </a:lnTo>
                  <a:close/>
                  <a:moveTo>
                    <a:pt x="31" y="168"/>
                  </a:moveTo>
                  <a:lnTo>
                    <a:pt x="33" y="170"/>
                  </a:lnTo>
                  <a:lnTo>
                    <a:pt x="34" y="170"/>
                  </a:lnTo>
                  <a:lnTo>
                    <a:pt x="37" y="171"/>
                  </a:lnTo>
                  <a:lnTo>
                    <a:pt x="40" y="171"/>
                  </a:lnTo>
                  <a:lnTo>
                    <a:pt x="43" y="171"/>
                  </a:lnTo>
                  <a:lnTo>
                    <a:pt x="40" y="196"/>
                  </a:lnTo>
                  <a:lnTo>
                    <a:pt x="37" y="195"/>
                  </a:lnTo>
                  <a:lnTo>
                    <a:pt x="34" y="195"/>
                  </a:lnTo>
                  <a:lnTo>
                    <a:pt x="33" y="193"/>
                  </a:lnTo>
                  <a:lnTo>
                    <a:pt x="31" y="193"/>
                  </a:lnTo>
                  <a:lnTo>
                    <a:pt x="28" y="192"/>
                  </a:lnTo>
                  <a:lnTo>
                    <a:pt x="25" y="192"/>
                  </a:lnTo>
                  <a:lnTo>
                    <a:pt x="31" y="168"/>
                  </a:lnTo>
                  <a:close/>
                  <a:moveTo>
                    <a:pt x="43" y="171"/>
                  </a:moveTo>
                  <a:lnTo>
                    <a:pt x="40" y="182"/>
                  </a:lnTo>
                  <a:lnTo>
                    <a:pt x="43" y="171"/>
                  </a:lnTo>
                  <a:close/>
                  <a:moveTo>
                    <a:pt x="43" y="171"/>
                  </a:moveTo>
                  <a:lnTo>
                    <a:pt x="40" y="196"/>
                  </a:lnTo>
                  <a:lnTo>
                    <a:pt x="43" y="171"/>
                  </a:lnTo>
                  <a:close/>
                  <a:moveTo>
                    <a:pt x="40" y="196"/>
                  </a:moveTo>
                  <a:lnTo>
                    <a:pt x="40" y="182"/>
                  </a:lnTo>
                  <a:lnTo>
                    <a:pt x="40" y="196"/>
                  </a:lnTo>
                  <a:close/>
                  <a:moveTo>
                    <a:pt x="43" y="171"/>
                  </a:moveTo>
                  <a:lnTo>
                    <a:pt x="48" y="175"/>
                  </a:lnTo>
                  <a:lnTo>
                    <a:pt x="40" y="196"/>
                  </a:lnTo>
                  <a:lnTo>
                    <a:pt x="43" y="171"/>
                  </a:lnTo>
                  <a:close/>
                  <a:moveTo>
                    <a:pt x="48" y="175"/>
                  </a:moveTo>
                  <a:lnTo>
                    <a:pt x="43" y="185"/>
                  </a:lnTo>
                  <a:lnTo>
                    <a:pt x="48" y="175"/>
                  </a:lnTo>
                  <a:close/>
                  <a:moveTo>
                    <a:pt x="48" y="175"/>
                  </a:moveTo>
                  <a:lnTo>
                    <a:pt x="43" y="196"/>
                  </a:lnTo>
                  <a:lnTo>
                    <a:pt x="42" y="196"/>
                  </a:lnTo>
                  <a:lnTo>
                    <a:pt x="40" y="196"/>
                  </a:lnTo>
                  <a:lnTo>
                    <a:pt x="48" y="175"/>
                  </a:lnTo>
                  <a:close/>
                  <a:moveTo>
                    <a:pt x="48" y="175"/>
                  </a:moveTo>
                  <a:lnTo>
                    <a:pt x="51" y="175"/>
                  </a:lnTo>
                  <a:lnTo>
                    <a:pt x="53" y="175"/>
                  </a:lnTo>
                  <a:lnTo>
                    <a:pt x="56" y="175"/>
                  </a:lnTo>
                  <a:lnTo>
                    <a:pt x="57" y="175"/>
                  </a:lnTo>
                  <a:lnTo>
                    <a:pt x="60" y="175"/>
                  </a:lnTo>
                  <a:lnTo>
                    <a:pt x="63" y="175"/>
                  </a:lnTo>
                  <a:lnTo>
                    <a:pt x="60" y="200"/>
                  </a:lnTo>
                  <a:lnTo>
                    <a:pt x="57" y="200"/>
                  </a:lnTo>
                  <a:lnTo>
                    <a:pt x="56" y="199"/>
                  </a:lnTo>
                  <a:lnTo>
                    <a:pt x="51" y="197"/>
                  </a:lnTo>
                  <a:lnTo>
                    <a:pt x="48" y="196"/>
                  </a:lnTo>
                  <a:lnTo>
                    <a:pt x="45" y="196"/>
                  </a:lnTo>
                  <a:lnTo>
                    <a:pt x="43" y="196"/>
                  </a:lnTo>
                  <a:lnTo>
                    <a:pt x="48" y="175"/>
                  </a:lnTo>
                  <a:close/>
                  <a:moveTo>
                    <a:pt x="60" y="200"/>
                  </a:moveTo>
                  <a:lnTo>
                    <a:pt x="63" y="189"/>
                  </a:lnTo>
                  <a:lnTo>
                    <a:pt x="60" y="200"/>
                  </a:lnTo>
                  <a:close/>
                  <a:moveTo>
                    <a:pt x="63" y="175"/>
                  </a:moveTo>
                  <a:lnTo>
                    <a:pt x="65" y="177"/>
                  </a:lnTo>
                  <a:lnTo>
                    <a:pt x="66" y="178"/>
                  </a:lnTo>
                  <a:lnTo>
                    <a:pt x="68" y="178"/>
                  </a:lnTo>
                  <a:lnTo>
                    <a:pt x="70" y="178"/>
                  </a:lnTo>
                  <a:lnTo>
                    <a:pt x="73" y="179"/>
                  </a:lnTo>
                  <a:lnTo>
                    <a:pt x="76" y="179"/>
                  </a:lnTo>
                  <a:lnTo>
                    <a:pt x="76" y="200"/>
                  </a:lnTo>
                  <a:lnTo>
                    <a:pt x="73" y="200"/>
                  </a:lnTo>
                  <a:lnTo>
                    <a:pt x="70" y="200"/>
                  </a:lnTo>
                  <a:lnTo>
                    <a:pt x="68" y="200"/>
                  </a:lnTo>
                  <a:lnTo>
                    <a:pt x="66" y="200"/>
                  </a:lnTo>
                  <a:lnTo>
                    <a:pt x="63" y="200"/>
                  </a:lnTo>
                  <a:lnTo>
                    <a:pt x="60" y="200"/>
                  </a:lnTo>
                  <a:lnTo>
                    <a:pt x="63" y="175"/>
                  </a:lnTo>
                  <a:close/>
                  <a:moveTo>
                    <a:pt x="76" y="179"/>
                  </a:moveTo>
                  <a:lnTo>
                    <a:pt x="88" y="179"/>
                  </a:lnTo>
                  <a:lnTo>
                    <a:pt x="88" y="200"/>
                  </a:lnTo>
                  <a:lnTo>
                    <a:pt x="76" y="200"/>
                  </a:lnTo>
                  <a:lnTo>
                    <a:pt x="76" y="179"/>
                  </a:lnTo>
                  <a:close/>
                  <a:moveTo>
                    <a:pt x="88" y="179"/>
                  </a:moveTo>
                  <a:lnTo>
                    <a:pt x="88" y="189"/>
                  </a:lnTo>
                  <a:lnTo>
                    <a:pt x="88" y="179"/>
                  </a:lnTo>
                  <a:close/>
                  <a:moveTo>
                    <a:pt x="88" y="179"/>
                  </a:moveTo>
                  <a:lnTo>
                    <a:pt x="91" y="179"/>
                  </a:lnTo>
                  <a:lnTo>
                    <a:pt x="94" y="178"/>
                  </a:lnTo>
                  <a:lnTo>
                    <a:pt x="96" y="178"/>
                  </a:lnTo>
                  <a:lnTo>
                    <a:pt x="97" y="178"/>
                  </a:lnTo>
                  <a:lnTo>
                    <a:pt x="97" y="177"/>
                  </a:lnTo>
                  <a:lnTo>
                    <a:pt x="99" y="175"/>
                  </a:lnTo>
                  <a:lnTo>
                    <a:pt x="103" y="200"/>
                  </a:lnTo>
                  <a:lnTo>
                    <a:pt x="100" y="200"/>
                  </a:lnTo>
                  <a:lnTo>
                    <a:pt x="97" y="200"/>
                  </a:lnTo>
                  <a:lnTo>
                    <a:pt x="96" y="200"/>
                  </a:lnTo>
                  <a:lnTo>
                    <a:pt x="93" y="200"/>
                  </a:lnTo>
                  <a:lnTo>
                    <a:pt x="91" y="200"/>
                  </a:lnTo>
                  <a:lnTo>
                    <a:pt x="88" y="200"/>
                  </a:lnTo>
                  <a:lnTo>
                    <a:pt x="88" y="179"/>
                  </a:lnTo>
                  <a:close/>
                  <a:moveTo>
                    <a:pt x="99" y="175"/>
                  </a:moveTo>
                  <a:lnTo>
                    <a:pt x="103" y="189"/>
                  </a:lnTo>
                  <a:lnTo>
                    <a:pt x="99" y="175"/>
                  </a:lnTo>
                  <a:close/>
                  <a:moveTo>
                    <a:pt x="99" y="175"/>
                  </a:moveTo>
                  <a:lnTo>
                    <a:pt x="102" y="175"/>
                  </a:lnTo>
                  <a:lnTo>
                    <a:pt x="105" y="175"/>
                  </a:lnTo>
                  <a:lnTo>
                    <a:pt x="107" y="175"/>
                  </a:lnTo>
                  <a:lnTo>
                    <a:pt x="108" y="175"/>
                  </a:lnTo>
                  <a:lnTo>
                    <a:pt x="111" y="175"/>
                  </a:lnTo>
                  <a:lnTo>
                    <a:pt x="114" y="175"/>
                  </a:lnTo>
                  <a:lnTo>
                    <a:pt x="119" y="196"/>
                  </a:lnTo>
                  <a:lnTo>
                    <a:pt x="117" y="196"/>
                  </a:lnTo>
                  <a:lnTo>
                    <a:pt x="116" y="196"/>
                  </a:lnTo>
                  <a:lnTo>
                    <a:pt x="113" y="197"/>
                  </a:lnTo>
                  <a:lnTo>
                    <a:pt x="110" y="199"/>
                  </a:lnTo>
                  <a:lnTo>
                    <a:pt x="108" y="199"/>
                  </a:lnTo>
                  <a:lnTo>
                    <a:pt x="105" y="200"/>
                  </a:lnTo>
                  <a:lnTo>
                    <a:pt x="103" y="200"/>
                  </a:lnTo>
                  <a:lnTo>
                    <a:pt x="99" y="175"/>
                  </a:lnTo>
                  <a:close/>
                  <a:moveTo>
                    <a:pt x="119" y="196"/>
                  </a:moveTo>
                  <a:lnTo>
                    <a:pt x="119" y="185"/>
                  </a:lnTo>
                  <a:lnTo>
                    <a:pt x="119" y="196"/>
                  </a:lnTo>
                  <a:close/>
                  <a:moveTo>
                    <a:pt x="114" y="175"/>
                  </a:moveTo>
                  <a:lnTo>
                    <a:pt x="119" y="196"/>
                  </a:lnTo>
                  <a:lnTo>
                    <a:pt x="114" y="175"/>
                  </a:lnTo>
                  <a:close/>
                  <a:moveTo>
                    <a:pt x="114" y="175"/>
                  </a:moveTo>
                  <a:lnTo>
                    <a:pt x="116" y="174"/>
                  </a:lnTo>
                  <a:lnTo>
                    <a:pt x="119" y="174"/>
                  </a:lnTo>
                  <a:lnTo>
                    <a:pt x="120" y="172"/>
                  </a:lnTo>
                  <a:lnTo>
                    <a:pt x="123" y="172"/>
                  </a:lnTo>
                  <a:lnTo>
                    <a:pt x="128" y="171"/>
                  </a:lnTo>
                  <a:lnTo>
                    <a:pt x="134" y="171"/>
                  </a:lnTo>
                  <a:lnTo>
                    <a:pt x="142" y="192"/>
                  </a:lnTo>
                  <a:lnTo>
                    <a:pt x="140" y="193"/>
                  </a:lnTo>
                  <a:lnTo>
                    <a:pt x="137" y="193"/>
                  </a:lnTo>
                  <a:lnTo>
                    <a:pt x="133" y="195"/>
                  </a:lnTo>
                  <a:lnTo>
                    <a:pt x="130" y="195"/>
                  </a:lnTo>
                  <a:lnTo>
                    <a:pt x="127" y="196"/>
                  </a:lnTo>
                  <a:lnTo>
                    <a:pt x="123" y="196"/>
                  </a:lnTo>
                  <a:lnTo>
                    <a:pt x="119" y="196"/>
                  </a:lnTo>
                  <a:lnTo>
                    <a:pt x="114" y="175"/>
                  </a:lnTo>
                  <a:close/>
                  <a:moveTo>
                    <a:pt x="134" y="171"/>
                  </a:moveTo>
                  <a:lnTo>
                    <a:pt x="137" y="171"/>
                  </a:lnTo>
                  <a:lnTo>
                    <a:pt x="140" y="170"/>
                  </a:lnTo>
                  <a:lnTo>
                    <a:pt x="142" y="168"/>
                  </a:lnTo>
                  <a:lnTo>
                    <a:pt x="143" y="168"/>
                  </a:lnTo>
                  <a:lnTo>
                    <a:pt x="148" y="168"/>
                  </a:lnTo>
                  <a:lnTo>
                    <a:pt x="151" y="168"/>
                  </a:lnTo>
                  <a:lnTo>
                    <a:pt x="154" y="189"/>
                  </a:lnTo>
                  <a:lnTo>
                    <a:pt x="153" y="189"/>
                  </a:lnTo>
                  <a:lnTo>
                    <a:pt x="151" y="189"/>
                  </a:lnTo>
                  <a:lnTo>
                    <a:pt x="148" y="190"/>
                  </a:lnTo>
                  <a:lnTo>
                    <a:pt x="145" y="192"/>
                  </a:lnTo>
                  <a:lnTo>
                    <a:pt x="143" y="192"/>
                  </a:lnTo>
                  <a:lnTo>
                    <a:pt x="142" y="192"/>
                  </a:lnTo>
                  <a:lnTo>
                    <a:pt x="134" y="171"/>
                  </a:lnTo>
                  <a:close/>
                  <a:moveTo>
                    <a:pt x="151" y="168"/>
                  </a:moveTo>
                  <a:lnTo>
                    <a:pt x="177" y="163"/>
                  </a:lnTo>
                  <a:lnTo>
                    <a:pt x="205" y="157"/>
                  </a:lnTo>
                  <a:lnTo>
                    <a:pt x="236" y="152"/>
                  </a:lnTo>
                  <a:lnTo>
                    <a:pt x="267" y="146"/>
                  </a:lnTo>
                  <a:lnTo>
                    <a:pt x="299" y="139"/>
                  </a:lnTo>
                  <a:lnTo>
                    <a:pt x="333" y="132"/>
                  </a:lnTo>
                  <a:lnTo>
                    <a:pt x="368" y="127"/>
                  </a:lnTo>
                  <a:lnTo>
                    <a:pt x="402" y="120"/>
                  </a:lnTo>
                  <a:lnTo>
                    <a:pt x="438" y="113"/>
                  </a:lnTo>
                  <a:lnTo>
                    <a:pt x="473" y="106"/>
                  </a:lnTo>
                  <a:lnTo>
                    <a:pt x="545" y="93"/>
                  </a:lnTo>
                  <a:lnTo>
                    <a:pt x="618" y="79"/>
                  </a:lnTo>
                  <a:lnTo>
                    <a:pt x="653" y="72"/>
                  </a:lnTo>
                  <a:lnTo>
                    <a:pt x="687" y="65"/>
                  </a:lnTo>
                  <a:lnTo>
                    <a:pt x="721" y="60"/>
                  </a:lnTo>
                  <a:lnTo>
                    <a:pt x="755" y="54"/>
                  </a:lnTo>
                  <a:lnTo>
                    <a:pt x="786" y="47"/>
                  </a:lnTo>
                  <a:lnTo>
                    <a:pt x="816" y="42"/>
                  </a:lnTo>
                  <a:lnTo>
                    <a:pt x="846" y="36"/>
                  </a:lnTo>
                  <a:lnTo>
                    <a:pt x="872" y="32"/>
                  </a:lnTo>
                  <a:lnTo>
                    <a:pt x="898" y="27"/>
                  </a:lnTo>
                  <a:lnTo>
                    <a:pt x="910" y="24"/>
                  </a:lnTo>
                  <a:lnTo>
                    <a:pt x="921" y="22"/>
                  </a:lnTo>
                  <a:lnTo>
                    <a:pt x="932" y="20"/>
                  </a:lnTo>
                  <a:lnTo>
                    <a:pt x="943" y="18"/>
                  </a:lnTo>
                  <a:lnTo>
                    <a:pt x="952" y="17"/>
                  </a:lnTo>
                  <a:lnTo>
                    <a:pt x="961" y="14"/>
                  </a:lnTo>
                  <a:lnTo>
                    <a:pt x="970" y="13"/>
                  </a:lnTo>
                  <a:lnTo>
                    <a:pt x="978" y="11"/>
                  </a:lnTo>
                  <a:lnTo>
                    <a:pt x="986" y="10"/>
                  </a:lnTo>
                  <a:lnTo>
                    <a:pt x="992" y="8"/>
                  </a:lnTo>
                  <a:lnTo>
                    <a:pt x="998" y="7"/>
                  </a:lnTo>
                  <a:lnTo>
                    <a:pt x="1003" y="7"/>
                  </a:lnTo>
                  <a:lnTo>
                    <a:pt x="1007" y="6"/>
                  </a:lnTo>
                  <a:lnTo>
                    <a:pt x="1010" y="6"/>
                  </a:lnTo>
                  <a:lnTo>
                    <a:pt x="1013" y="4"/>
                  </a:lnTo>
                  <a:lnTo>
                    <a:pt x="1015" y="4"/>
                  </a:lnTo>
                  <a:lnTo>
                    <a:pt x="1017" y="4"/>
                  </a:lnTo>
                  <a:lnTo>
                    <a:pt x="1018" y="4"/>
                  </a:lnTo>
                  <a:lnTo>
                    <a:pt x="1021" y="25"/>
                  </a:lnTo>
                  <a:lnTo>
                    <a:pt x="1020" y="25"/>
                  </a:lnTo>
                  <a:lnTo>
                    <a:pt x="1018" y="27"/>
                  </a:lnTo>
                  <a:lnTo>
                    <a:pt x="1015" y="27"/>
                  </a:lnTo>
                  <a:lnTo>
                    <a:pt x="1010" y="28"/>
                  </a:lnTo>
                  <a:lnTo>
                    <a:pt x="1006" y="28"/>
                  </a:lnTo>
                  <a:lnTo>
                    <a:pt x="1003" y="29"/>
                  </a:lnTo>
                  <a:lnTo>
                    <a:pt x="997" y="31"/>
                  </a:lnTo>
                  <a:lnTo>
                    <a:pt x="989" y="32"/>
                  </a:lnTo>
                  <a:lnTo>
                    <a:pt x="983" y="33"/>
                  </a:lnTo>
                  <a:lnTo>
                    <a:pt x="973" y="35"/>
                  </a:lnTo>
                  <a:lnTo>
                    <a:pt x="966" y="36"/>
                  </a:lnTo>
                  <a:lnTo>
                    <a:pt x="957" y="38"/>
                  </a:lnTo>
                  <a:lnTo>
                    <a:pt x="946" y="40"/>
                  </a:lnTo>
                  <a:lnTo>
                    <a:pt x="935" y="42"/>
                  </a:lnTo>
                  <a:lnTo>
                    <a:pt x="926" y="45"/>
                  </a:lnTo>
                  <a:lnTo>
                    <a:pt x="913" y="46"/>
                  </a:lnTo>
                  <a:lnTo>
                    <a:pt x="901" y="49"/>
                  </a:lnTo>
                  <a:lnTo>
                    <a:pt x="876" y="54"/>
                  </a:lnTo>
                  <a:lnTo>
                    <a:pt x="849" y="58"/>
                  </a:lnTo>
                  <a:lnTo>
                    <a:pt x="819" y="64"/>
                  </a:lnTo>
                  <a:lnTo>
                    <a:pt x="790" y="70"/>
                  </a:lnTo>
                  <a:lnTo>
                    <a:pt x="758" y="75"/>
                  </a:lnTo>
                  <a:lnTo>
                    <a:pt x="726" y="82"/>
                  </a:lnTo>
                  <a:lnTo>
                    <a:pt x="692" y="89"/>
                  </a:lnTo>
                  <a:lnTo>
                    <a:pt x="656" y="96"/>
                  </a:lnTo>
                  <a:lnTo>
                    <a:pt x="622" y="102"/>
                  </a:lnTo>
                  <a:lnTo>
                    <a:pt x="550" y="115"/>
                  </a:lnTo>
                  <a:lnTo>
                    <a:pt x="478" y="129"/>
                  </a:lnTo>
                  <a:lnTo>
                    <a:pt x="442" y="136"/>
                  </a:lnTo>
                  <a:lnTo>
                    <a:pt x="407" y="142"/>
                  </a:lnTo>
                  <a:lnTo>
                    <a:pt x="371" y="149"/>
                  </a:lnTo>
                  <a:lnTo>
                    <a:pt x="337" y="156"/>
                  </a:lnTo>
                  <a:lnTo>
                    <a:pt x="304" y="161"/>
                  </a:lnTo>
                  <a:lnTo>
                    <a:pt x="271" y="168"/>
                  </a:lnTo>
                  <a:lnTo>
                    <a:pt x="240" y="174"/>
                  </a:lnTo>
                  <a:lnTo>
                    <a:pt x="210" y="179"/>
                  </a:lnTo>
                  <a:lnTo>
                    <a:pt x="180" y="185"/>
                  </a:lnTo>
                  <a:lnTo>
                    <a:pt x="154" y="189"/>
                  </a:lnTo>
                  <a:lnTo>
                    <a:pt x="151" y="168"/>
                  </a:lnTo>
                  <a:close/>
                  <a:moveTo>
                    <a:pt x="1018" y="4"/>
                  </a:moveTo>
                  <a:lnTo>
                    <a:pt x="1021" y="14"/>
                  </a:lnTo>
                  <a:lnTo>
                    <a:pt x="1018" y="4"/>
                  </a:lnTo>
                  <a:close/>
                  <a:moveTo>
                    <a:pt x="1018" y="4"/>
                  </a:moveTo>
                  <a:lnTo>
                    <a:pt x="1018" y="3"/>
                  </a:lnTo>
                  <a:lnTo>
                    <a:pt x="1020" y="3"/>
                  </a:lnTo>
                  <a:lnTo>
                    <a:pt x="1023" y="2"/>
                  </a:lnTo>
                  <a:lnTo>
                    <a:pt x="1026" y="2"/>
                  </a:lnTo>
                  <a:lnTo>
                    <a:pt x="1027" y="0"/>
                  </a:lnTo>
                  <a:lnTo>
                    <a:pt x="1029" y="0"/>
                  </a:lnTo>
                  <a:lnTo>
                    <a:pt x="1033" y="22"/>
                  </a:lnTo>
                  <a:lnTo>
                    <a:pt x="1030" y="24"/>
                  </a:lnTo>
                  <a:lnTo>
                    <a:pt x="1029" y="24"/>
                  </a:lnTo>
                  <a:lnTo>
                    <a:pt x="1026" y="25"/>
                  </a:lnTo>
                  <a:lnTo>
                    <a:pt x="1024" y="25"/>
                  </a:lnTo>
                  <a:lnTo>
                    <a:pt x="1023" y="25"/>
                  </a:lnTo>
                  <a:lnTo>
                    <a:pt x="1021" y="25"/>
                  </a:lnTo>
                  <a:lnTo>
                    <a:pt x="1018" y="4"/>
                  </a:lnTo>
                  <a:close/>
                  <a:moveTo>
                    <a:pt x="1029" y="0"/>
                  </a:moveTo>
                  <a:lnTo>
                    <a:pt x="1033" y="11"/>
                  </a:lnTo>
                  <a:lnTo>
                    <a:pt x="1029" y="0"/>
                  </a:lnTo>
                  <a:close/>
                  <a:moveTo>
                    <a:pt x="1029" y="0"/>
                  </a:moveTo>
                  <a:lnTo>
                    <a:pt x="1033" y="22"/>
                  </a:lnTo>
                  <a:lnTo>
                    <a:pt x="1029" y="0"/>
                  </a:lnTo>
                  <a:close/>
                  <a:moveTo>
                    <a:pt x="1029" y="0"/>
                  </a:moveTo>
                  <a:lnTo>
                    <a:pt x="1033" y="11"/>
                  </a:lnTo>
                  <a:lnTo>
                    <a:pt x="1029" y="0"/>
                  </a:lnTo>
                  <a:close/>
                  <a:moveTo>
                    <a:pt x="1029" y="0"/>
                  </a:moveTo>
                  <a:lnTo>
                    <a:pt x="1030" y="0"/>
                  </a:lnTo>
                  <a:lnTo>
                    <a:pt x="1032" y="0"/>
                  </a:lnTo>
                  <a:lnTo>
                    <a:pt x="1033" y="0"/>
                  </a:lnTo>
                  <a:lnTo>
                    <a:pt x="1038" y="22"/>
                  </a:lnTo>
                  <a:lnTo>
                    <a:pt x="1037" y="22"/>
                  </a:lnTo>
                  <a:lnTo>
                    <a:pt x="1035" y="22"/>
                  </a:lnTo>
                  <a:lnTo>
                    <a:pt x="1033" y="22"/>
                  </a:lnTo>
                  <a:lnTo>
                    <a:pt x="1029" y="0"/>
                  </a:lnTo>
                  <a:close/>
                  <a:moveTo>
                    <a:pt x="1033" y="0"/>
                  </a:moveTo>
                  <a:lnTo>
                    <a:pt x="1038" y="11"/>
                  </a:lnTo>
                  <a:lnTo>
                    <a:pt x="1033" y="0"/>
                  </a:lnTo>
                  <a:close/>
                  <a:moveTo>
                    <a:pt x="1033" y="0"/>
                  </a:moveTo>
                  <a:lnTo>
                    <a:pt x="1035" y="0"/>
                  </a:lnTo>
                  <a:lnTo>
                    <a:pt x="1037" y="0"/>
                  </a:lnTo>
                  <a:lnTo>
                    <a:pt x="1038" y="0"/>
                  </a:lnTo>
                  <a:lnTo>
                    <a:pt x="1040" y="0"/>
                  </a:lnTo>
                  <a:lnTo>
                    <a:pt x="1041" y="0"/>
                  </a:lnTo>
                  <a:lnTo>
                    <a:pt x="1041" y="22"/>
                  </a:lnTo>
                  <a:lnTo>
                    <a:pt x="1040" y="22"/>
                  </a:lnTo>
                  <a:lnTo>
                    <a:pt x="1038" y="22"/>
                  </a:lnTo>
                  <a:lnTo>
                    <a:pt x="1033" y="0"/>
                  </a:lnTo>
                  <a:close/>
                  <a:moveTo>
                    <a:pt x="1041" y="0"/>
                  </a:moveTo>
                  <a:lnTo>
                    <a:pt x="1043" y="0"/>
                  </a:lnTo>
                  <a:lnTo>
                    <a:pt x="1046" y="0"/>
                  </a:lnTo>
                  <a:lnTo>
                    <a:pt x="1047" y="0"/>
                  </a:lnTo>
                  <a:lnTo>
                    <a:pt x="1050" y="0"/>
                  </a:lnTo>
                  <a:lnTo>
                    <a:pt x="1054" y="0"/>
                  </a:lnTo>
                  <a:lnTo>
                    <a:pt x="1057" y="0"/>
                  </a:lnTo>
                  <a:lnTo>
                    <a:pt x="1061" y="0"/>
                  </a:lnTo>
                  <a:lnTo>
                    <a:pt x="1066" y="0"/>
                  </a:lnTo>
                  <a:lnTo>
                    <a:pt x="1058" y="25"/>
                  </a:lnTo>
                  <a:lnTo>
                    <a:pt x="1055" y="24"/>
                  </a:lnTo>
                  <a:lnTo>
                    <a:pt x="1054" y="24"/>
                  </a:lnTo>
                  <a:lnTo>
                    <a:pt x="1052" y="22"/>
                  </a:lnTo>
                  <a:lnTo>
                    <a:pt x="1049" y="22"/>
                  </a:lnTo>
                  <a:lnTo>
                    <a:pt x="1044" y="22"/>
                  </a:lnTo>
                  <a:lnTo>
                    <a:pt x="1043" y="22"/>
                  </a:lnTo>
                  <a:lnTo>
                    <a:pt x="1041" y="22"/>
                  </a:lnTo>
                  <a:lnTo>
                    <a:pt x="1041" y="0"/>
                  </a:lnTo>
                  <a:close/>
                  <a:moveTo>
                    <a:pt x="1066" y="0"/>
                  </a:moveTo>
                  <a:lnTo>
                    <a:pt x="1066" y="4"/>
                  </a:lnTo>
                  <a:lnTo>
                    <a:pt x="1061" y="14"/>
                  </a:lnTo>
                  <a:lnTo>
                    <a:pt x="1066" y="0"/>
                  </a:lnTo>
                  <a:close/>
                  <a:moveTo>
                    <a:pt x="1066" y="4"/>
                  </a:moveTo>
                  <a:lnTo>
                    <a:pt x="1058" y="25"/>
                  </a:lnTo>
                  <a:lnTo>
                    <a:pt x="1066" y="4"/>
                  </a:lnTo>
                  <a:close/>
                  <a:moveTo>
                    <a:pt x="1058" y="25"/>
                  </a:moveTo>
                  <a:lnTo>
                    <a:pt x="1061" y="14"/>
                  </a:lnTo>
                  <a:lnTo>
                    <a:pt x="1058" y="25"/>
                  </a:lnTo>
                  <a:close/>
                  <a:moveTo>
                    <a:pt x="1066" y="4"/>
                  </a:moveTo>
                  <a:lnTo>
                    <a:pt x="1066" y="4"/>
                  </a:lnTo>
                  <a:lnTo>
                    <a:pt x="1067" y="4"/>
                  </a:lnTo>
                  <a:lnTo>
                    <a:pt x="1069" y="4"/>
                  </a:lnTo>
                  <a:lnTo>
                    <a:pt x="1061" y="25"/>
                  </a:lnTo>
                  <a:lnTo>
                    <a:pt x="1060" y="25"/>
                  </a:lnTo>
                  <a:lnTo>
                    <a:pt x="1058" y="25"/>
                  </a:lnTo>
                  <a:lnTo>
                    <a:pt x="1066" y="4"/>
                  </a:lnTo>
                  <a:close/>
                  <a:moveTo>
                    <a:pt x="1069" y="4"/>
                  </a:moveTo>
                  <a:lnTo>
                    <a:pt x="1070" y="4"/>
                  </a:lnTo>
                  <a:lnTo>
                    <a:pt x="1072" y="4"/>
                  </a:lnTo>
                  <a:lnTo>
                    <a:pt x="1072" y="6"/>
                  </a:lnTo>
                  <a:lnTo>
                    <a:pt x="1074" y="7"/>
                  </a:lnTo>
                  <a:lnTo>
                    <a:pt x="1077" y="7"/>
                  </a:lnTo>
                  <a:lnTo>
                    <a:pt x="1066" y="25"/>
                  </a:lnTo>
                  <a:lnTo>
                    <a:pt x="1064" y="25"/>
                  </a:lnTo>
                  <a:lnTo>
                    <a:pt x="1063" y="25"/>
                  </a:lnTo>
                  <a:lnTo>
                    <a:pt x="1061" y="25"/>
                  </a:lnTo>
                  <a:lnTo>
                    <a:pt x="1069" y="4"/>
                  </a:lnTo>
                  <a:close/>
                  <a:moveTo>
                    <a:pt x="1077" y="7"/>
                  </a:moveTo>
                  <a:lnTo>
                    <a:pt x="1083" y="10"/>
                  </a:lnTo>
                  <a:lnTo>
                    <a:pt x="1087" y="14"/>
                  </a:lnTo>
                  <a:lnTo>
                    <a:pt x="1090" y="15"/>
                  </a:lnTo>
                  <a:lnTo>
                    <a:pt x="1094" y="17"/>
                  </a:lnTo>
                  <a:lnTo>
                    <a:pt x="1095" y="20"/>
                  </a:lnTo>
                  <a:lnTo>
                    <a:pt x="1097" y="22"/>
                  </a:lnTo>
                  <a:lnTo>
                    <a:pt x="1081" y="36"/>
                  </a:lnTo>
                  <a:lnTo>
                    <a:pt x="1078" y="35"/>
                  </a:lnTo>
                  <a:lnTo>
                    <a:pt x="1077" y="33"/>
                  </a:lnTo>
                  <a:lnTo>
                    <a:pt x="1072" y="31"/>
                  </a:lnTo>
                  <a:lnTo>
                    <a:pt x="1069" y="28"/>
                  </a:lnTo>
                  <a:lnTo>
                    <a:pt x="1067" y="27"/>
                  </a:lnTo>
                  <a:lnTo>
                    <a:pt x="1066" y="25"/>
                  </a:lnTo>
                  <a:lnTo>
                    <a:pt x="1077" y="7"/>
                  </a:lnTo>
                  <a:close/>
                  <a:moveTo>
                    <a:pt x="1097" y="22"/>
                  </a:moveTo>
                  <a:lnTo>
                    <a:pt x="1100" y="22"/>
                  </a:lnTo>
                  <a:lnTo>
                    <a:pt x="1089" y="29"/>
                  </a:lnTo>
                  <a:lnTo>
                    <a:pt x="1097" y="22"/>
                  </a:lnTo>
                  <a:close/>
                  <a:moveTo>
                    <a:pt x="1100" y="22"/>
                  </a:moveTo>
                  <a:lnTo>
                    <a:pt x="1103" y="25"/>
                  </a:lnTo>
                  <a:lnTo>
                    <a:pt x="1106" y="27"/>
                  </a:lnTo>
                  <a:lnTo>
                    <a:pt x="1107" y="29"/>
                  </a:lnTo>
                  <a:lnTo>
                    <a:pt x="1109" y="32"/>
                  </a:lnTo>
                  <a:lnTo>
                    <a:pt x="1110" y="33"/>
                  </a:lnTo>
                  <a:lnTo>
                    <a:pt x="1112" y="35"/>
                  </a:lnTo>
                  <a:lnTo>
                    <a:pt x="1112" y="36"/>
                  </a:lnTo>
                  <a:lnTo>
                    <a:pt x="1092" y="50"/>
                  </a:lnTo>
                  <a:lnTo>
                    <a:pt x="1090" y="49"/>
                  </a:lnTo>
                  <a:lnTo>
                    <a:pt x="1090" y="47"/>
                  </a:lnTo>
                  <a:lnTo>
                    <a:pt x="1087" y="46"/>
                  </a:lnTo>
                  <a:lnTo>
                    <a:pt x="1086" y="45"/>
                  </a:lnTo>
                  <a:lnTo>
                    <a:pt x="1084" y="42"/>
                  </a:lnTo>
                  <a:lnTo>
                    <a:pt x="1083" y="39"/>
                  </a:lnTo>
                  <a:lnTo>
                    <a:pt x="1081" y="36"/>
                  </a:lnTo>
                  <a:lnTo>
                    <a:pt x="1100" y="22"/>
                  </a:lnTo>
                  <a:close/>
                  <a:moveTo>
                    <a:pt x="1112" y="36"/>
                  </a:moveTo>
                  <a:lnTo>
                    <a:pt x="1117" y="40"/>
                  </a:lnTo>
                  <a:lnTo>
                    <a:pt x="1117" y="43"/>
                  </a:lnTo>
                  <a:lnTo>
                    <a:pt x="1100" y="43"/>
                  </a:lnTo>
                  <a:lnTo>
                    <a:pt x="1112" y="36"/>
                  </a:lnTo>
                  <a:close/>
                  <a:moveTo>
                    <a:pt x="1117" y="43"/>
                  </a:moveTo>
                  <a:lnTo>
                    <a:pt x="1117" y="45"/>
                  </a:lnTo>
                  <a:lnTo>
                    <a:pt x="1117" y="46"/>
                  </a:lnTo>
                  <a:lnTo>
                    <a:pt x="1117" y="47"/>
                  </a:lnTo>
                  <a:lnTo>
                    <a:pt x="1117" y="50"/>
                  </a:lnTo>
                  <a:lnTo>
                    <a:pt x="1117" y="52"/>
                  </a:lnTo>
                  <a:lnTo>
                    <a:pt x="1117" y="54"/>
                  </a:lnTo>
                  <a:lnTo>
                    <a:pt x="1089" y="50"/>
                  </a:lnTo>
                  <a:lnTo>
                    <a:pt x="1089" y="47"/>
                  </a:lnTo>
                  <a:lnTo>
                    <a:pt x="1089" y="46"/>
                  </a:lnTo>
                  <a:lnTo>
                    <a:pt x="1089" y="45"/>
                  </a:lnTo>
                  <a:lnTo>
                    <a:pt x="1089" y="43"/>
                  </a:lnTo>
                  <a:lnTo>
                    <a:pt x="1117" y="43"/>
                  </a:lnTo>
                  <a:close/>
                  <a:moveTo>
                    <a:pt x="1089" y="50"/>
                  </a:moveTo>
                  <a:lnTo>
                    <a:pt x="1100" y="50"/>
                  </a:lnTo>
                  <a:lnTo>
                    <a:pt x="1089" y="50"/>
                  </a:lnTo>
                  <a:close/>
                  <a:moveTo>
                    <a:pt x="1117" y="54"/>
                  </a:moveTo>
                  <a:lnTo>
                    <a:pt x="1089" y="54"/>
                  </a:lnTo>
                  <a:lnTo>
                    <a:pt x="1089" y="50"/>
                  </a:lnTo>
                  <a:lnTo>
                    <a:pt x="1117" y="54"/>
                  </a:lnTo>
                  <a:close/>
                  <a:moveTo>
                    <a:pt x="1117" y="54"/>
                  </a:moveTo>
                  <a:lnTo>
                    <a:pt x="1100" y="54"/>
                  </a:lnTo>
                  <a:lnTo>
                    <a:pt x="1117" y="54"/>
                  </a:lnTo>
                  <a:close/>
                  <a:moveTo>
                    <a:pt x="1117" y="54"/>
                  </a:moveTo>
                  <a:lnTo>
                    <a:pt x="1089" y="54"/>
                  </a:lnTo>
                  <a:lnTo>
                    <a:pt x="1117" y="54"/>
                  </a:lnTo>
                  <a:close/>
                  <a:moveTo>
                    <a:pt x="1117" y="54"/>
                  </a:moveTo>
                  <a:lnTo>
                    <a:pt x="1100" y="54"/>
                  </a:lnTo>
                  <a:lnTo>
                    <a:pt x="1117" y="54"/>
                  </a:lnTo>
                  <a:close/>
                  <a:moveTo>
                    <a:pt x="1117" y="54"/>
                  </a:moveTo>
                  <a:lnTo>
                    <a:pt x="1117" y="57"/>
                  </a:lnTo>
                  <a:lnTo>
                    <a:pt x="1089" y="57"/>
                  </a:lnTo>
                  <a:lnTo>
                    <a:pt x="1089" y="54"/>
                  </a:lnTo>
                  <a:lnTo>
                    <a:pt x="1117" y="54"/>
                  </a:lnTo>
                  <a:close/>
                  <a:moveTo>
                    <a:pt x="1117" y="57"/>
                  </a:moveTo>
                  <a:lnTo>
                    <a:pt x="1117" y="58"/>
                  </a:lnTo>
                  <a:lnTo>
                    <a:pt x="1117" y="60"/>
                  </a:lnTo>
                  <a:lnTo>
                    <a:pt x="1117" y="64"/>
                  </a:lnTo>
                  <a:lnTo>
                    <a:pt x="1115" y="67"/>
                  </a:lnTo>
                  <a:lnTo>
                    <a:pt x="1115" y="68"/>
                  </a:lnTo>
                  <a:lnTo>
                    <a:pt x="1114" y="70"/>
                  </a:lnTo>
                  <a:lnTo>
                    <a:pt x="1112" y="71"/>
                  </a:lnTo>
                  <a:lnTo>
                    <a:pt x="1089" y="71"/>
                  </a:lnTo>
                  <a:lnTo>
                    <a:pt x="1089" y="70"/>
                  </a:lnTo>
                  <a:lnTo>
                    <a:pt x="1089" y="68"/>
                  </a:lnTo>
                  <a:lnTo>
                    <a:pt x="1089" y="64"/>
                  </a:lnTo>
                  <a:lnTo>
                    <a:pt x="1089" y="60"/>
                  </a:lnTo>
                  <a:lnTo>
                    <a:pt x="1089" y="58"/>
                  </a:lnTo>
                  <a:lnTo>
                    <a:pt x="1089" y="57"/>
                  </a:lnTo>
                  <a:lnTo>
                    <a:pt x="1117" y="57"/>
                  </a:lnTo>
                  <a:close/>
                  <a:moveTo>
                    <a:pt x="1089" y="71"/>
                  </a:moveTo>
                  <a:lnTo>
                    <a:pt x="1100" y="71"/>
                  </a:lnTo>
                  <a:lnTo>
                    <a:pt x="1089" y="71"/>
                  </a:lnTo>
                  <a:close/>
                  <a:moveTo>
                    <a:pt x="1112" y="71"/>
                  </a:moveTo>
                  <a:lnTo>
                    <a:pt x="1089" y="71"/>
                  </a:lnTo>
                  <a:lnTo>
                    <a:pt x="1112" y="71"/>
                  </a:lnTo>
                  <a:close/>
                  <a:moveTo>
                    <a:pt x="1112" y="71"/>
                  </a:moveTo>
                  <a:lnTo>
                    <a:pt x="1112" y="72"/>
                  </a:lnTo>
                  <a:lnTo>
                    <a:pt x="1112" y="74"/>
                  </a:lnTo>
                  <a:lnTo>
                    <a:pt x="1112" y="75"/>
                  </a:lnTo>
                  <a:lnTo>
                    <a:pt x="1112" y="77"/>
                  </a:lnTo>
                  <a:lnTo>
                    <a:pt x="1112" y="78"/>
                  </a:lnTo>
                  <a:lnTo>
                    <a:pt x="1112" y="79"/>
                  </a:lnTo>
                  <a:lnTo>
                    <a:pt x="1089" y="75"/>
                  </a:lnTo>
                  <a:lnTo>
                    <a:pt x="1089" y="74"/>
                  </a:lnTo>
                  <a:lnTo>
                    <a:pt x="1089" y="72"/>
                  </a:lnTo>
                  <a:lnTo>
                    <a:pt x="1089" y="71"/>
                  </a:lnTo>
                  <a:lnTo>
                    <a:pt x="1112" y="71"/>
                  </a:lnTo>
                  <a:close/>
                  <a:moveTo>
                    <a:pt x="1112" y="79"/>
                  </a:moveTo>
                  <a:lnTo>
                    <a:pt x="1112" y="79"/>
                  </a:lnTo>
                  <a:lnTo>
                    <a:pt x="1112" y="81"/>
                  </a:lnTo>
                  <a:lnTo>
                    <a:pt x="1112" y="83"/>
                  </a:lnTo>
                  <a:lnTo>
                    <a:pt x="1112" y="86"/>
                  </a:lnTo>
                  <a:lnTo>
                    <a:pt x="1089" y="82"/>
                  </a:lnTo>
                  <a:lnTo>
                    <a:pt x="1089" y="81"/>
                  </a:lnTo>
                  <a:lnTo>
                    <a:pt x="1089" y="78"/>
                  </a:lnTo>
                  <a:lnTo>
                    <a:pt x="1089" y="75"/>
                  </a:lnTo>
                  <a:lnTo>
                    <a:pt x="1112" y="79"/>
                  </a:lnTo>
                  <a:close/>
                  <a:moveTo>
                    <a:pt x="1112" y="86"/>
                  </a:moveTo>
                  <a:lnTo>
                    <a:pt x="1100" y="82"/>
                  </a:lnTo>
                  <a:lnTo>
                    <a:pt x="1112" y="86"/>
                  </a:lnTo>
                  <a:close/>
                  <a:moveTo>
                    <a:pt x="1112" y="86"/>
                  </a:moveTo>
                  <a:lnTo>
                    <a:pt x="1089" y="82"/>
                  </a:lnTo>
                  <a:lnTo>
                    <a:pt x="1112" y="86"/>
                  </a:lnTo>
                  <a:close/>
                  <a:moveTo>
                    <a:pt x="1112" y="86"/>
                  </a:moveTo>
                  <a:lnTo>
                    <a:pt x="1112" y="86"/>
                  </a:lnTo>
                  <a:lnTo>
                    <a:pt x="1112" y="88"/>
                  </a:lnTo>
                  <a:lnTo>
                    <a:pt x="1112" y="90"/>
                  </a:lnTo>
                  <a:lnTo>
                    <a:pt x="1112" y="93"/>
                  </a:lnTo>
                  <a:lnTo>
                    <a:pt x="1089" y="89"/>
                  </a:lnTo>
                  <a:lnTo>
                    <a:pt x="1089" y="88"/>
                  </a:lnTo>
                  <a:lnTo>
                    <a:pt x="1089" y="85"/>
                  </a:lnTo>
                  <a:lnTo>
                    <a:pt x="1089" y="82"/>
                  </a:lnTo>
                  <a:lnTo>
                    <a:pt x="1112" y="86"/>
                  </a:lnTo>
                  <a:close/>
                  <a:moveTo>
                    <a:pt x="1112" y="93"/>
                  </a:moveTo>
                  <a:lnTo>
                    <a:pt x="1112" y="93"/>
                  </a:lnTo>
                  <a:lnTo>
                    <a:pt x="1112" y="95"/>
                  </a:lnTo>
                  <a:lnTo>
                    <a:pt x="1112" y="96"/>
                  </a:lnTo>
                  <a:lnTo>
                    <a:pt x="1112" y="97"/>
                  </a:lnTo>
                  <a:lnTo>
                    <a:pt x="1089" y="97"/>
                  </a:lnTo>
                  <a:lnTo>
                    <a:pt x="1089" y="96"/>
                  </a:lnTo>
                  <a:lnTo>
                    <a:pt x="1089" y="95"/>
                  </a:lnTo>
                  <a:lnTo>
                    <a:pt x="1089" y="93"/>
                  </a:lnTo>
                  <a:lnTo>
                    <a:pt x="1089" y="92"/>
                  </a:lnTo>
                  <a:lnTo>
                    <a:pt x="1089" y="90"/>
                  </a:lnTo>
                  <a:lnTo>
                    <a:pt x="1089" y="89"/>
                  </a:lnTo>
                  <a:lnTo>
                    <a:pt x="1112" y="93"/>
                  </a:lnTo>
                  <a:close/>
                  <a:moveTo>
                    <a:pt x="1089" y="97"/>
                  </a:moveTo>
                  <a:lnTo>
                    <a:pt x="1100" y="97"/>
                  </a:lnTo>
                  <a:lnTo>
                    <a:pt x="1089" y="97"/>
                  </a:lnTo>
                  <a:close/>
                  <a:moveTo>
                    <a:pt x="1112" y="97"/>
                  </a:moveTo>
                  <a:lnTo>
                    <a:pt x="1089" y="97"/>
                  </a:lnTo>
                  <a:lnTo>
                    <a:pt x="1112" y="97"/>
                  </a:lnTo>
                  <a:close/>
                  <a:moveTo>
                    <a:pt x="1112" y="97"/>
                  </a:moveTo>
                  <a:lnTo>
                    <a:pt x="1112" y="97"/>
                  </a:lnTo>
                  <a:lnTo>
                    <a:pt x="1112" y="99"/>
                  </a:lnTo>
                  <a:lnTo>
                    <a:pt x="1112" y="100"/>
                  </a:lnTo>
                  <a:lnTo>
                    <a:pt x="1112" y="102"/>
                  </a:lnTo>
                  <a:lnTo>
                    <a:pt x="1112" y="103"/>
                  </a:lnTo>
                  <a:lnTo>
                    <a:pt x="1112" y="104"/>
                  </a:lnTo>
                  <a:lnTo>
                    <a:pt x="1089" y="104"/>
                  </a:lnTo>
                  <a:lnTo>
                    <a:pt x="1089" y="97"/>
                  </a:lnTo>
                  <a:lnTo>
                    <a:pt x="1112" y="97"/>
                  </a:lnTo>
                  <a:close/>
                  <a:moveTo>
                    <a:pt x="1112" y="104"/>
                  </a:moveTo>
                  <a:lnTo>
                    <a:pt x="1112" y="107"/>
                  </a:lnTo>
                  <a:lnTo>
                    <a:pt x="1112" y="109"/>
                  </a:lnTo>
                  <a:lnTo>
                    <a:pt x="1112" y="110"/>
                  </a:lnTo>
                  <a:lnTo>
                    <a:pt x="1112" y="111"/>
                  </a:lnTo>
                  <a:lnTo>
                    <a:pt x="1089" y="111"/>
                  </a:lnTo>
                  <a:lnTo>
                    <a:pt x="1089" y="110"/>
                  </a:lnTo>
                  <a:lnTo>
                    <a:pt x="1089" y="109"/>
                  </a:lnTo>
                  <a:lnTo>
                    <a:pt x="1089" y="107"/>
                  </a:lnTo>
                  <a:lnTo>
                    <a:pt x="1089" y="106"/>
                  </a:lnTo>
                  <a:lnTo>
                    <a:pt x="1089" y="104"/>
                  </a:lnTo>
                  <a:lnTo>
                    <a:pt x="1112" y="104"/>
                  </a:lnTo>
                  <a:close/>
                  <a:moveTo>
                    <a:pt x="1112" y="111"/>
                  </a:moveTo>
                  <a:lnTo>
                    <a:pt x="1112" y="114"/>
                  </a:lnTo>
                  <a:lnTo>
                    <a:pt x="1089" y="111"/>
                  </a:lnTo>
                  <a:lnTo>
                    <a:pt x="1112" y="111"/>
                  </a:lnTo>
                  <a:close/>
                  <a:moveTo>
                    <a:pt x="1112" y="114"/>
                  </a:moveTo>
                  <a:lnTo>
                    <a:pt x="1112" y="115"/>
                  </a:lnTo>
                  <a:lnTo>
                    <a:pt x="1112" y="117"/>
                  </a:lnTo>
                  <a:lnTo>
                    <a:pt x="1112" y="120"/>
                  </a:lnTo>
                  <a:lnTo>
                    <a:pt x="1112" y="122"/>
                  </a:lnTo>
                  <a:lnTo>
                    <a:pt x="1112" y="125"/>
                  </a:lnTo>
                  <a:lnTo>
                    <a:pt x="1112" y="128"/>
                  </a:lnTo>
                  <a:lnTo>
                    <a:pt x="1089" y="128"/>
                  </a:lnTo>
                  <a:lnTo>
                    <a:pt x="1089" y="127"/>
                  </a:lnTo>
                  <a:lnTo>
                    <a:pt x="1089" y="125"/>
                  </a:lnTo>
                  <a:lnTo>
                    <a:pt x="1089" y="122"/>
                  </a:lnTo>
                  <a:lnTo>
                    <a:pt x="1089" y="121"/>
                  </a:lnTo>
                  <a:lnTo>
                    <a:pt x="1089" y="117"/>
                  </a:lnTo>
                  <a:lnTo>
                    <a:pt x="1089" y="111"/>
                  </a:lnTo>
                  <a:lnTo>
                    <a:pt x="1112" y="114"/>
                  </a:lnTo>
                  <a:close/>
                  <a:moveTo>
                    <a:pt x="1112" y="128"/>
                  </a:moveTo>
                  <a:lnTo>
                    <a:pt x="1089" y="128"/>
                  </a:lnTo>
                  <a:lnTo>
                    <a:pt x="1112" y="128"/>
                  </a:lnTo>
                  <a:close/>
                  <a:moveTo>
                    <a:pt x="1112" y="128"/>
                  </a:moveTo>
                  <a:lnTo>
                    <a:pt x="1112" y="129"/>
                  </a:lnTo>
                  <a:lnTo>
                    <a:pt x="1112" y="132"/>
                  </a:lnTo>
                  <a:lnTo>
                    <a:pt x="1112" y="136"/>
                  </a:lnTo>
                  <a:lnTo>
                    <a:pt x="1112" y="139"/>
                  </a:lnTo>
                  <a:lnTo>
                    <a:pt x="1112" y="142"/>
                  </a:lnTo>
                  <a:lnTo>
                    <a:pt x="1112" y="143"/>
                  </a:lnTo>
                  <a:lnTo>
                    <a:pt x="1089" y="143"/>
                  </a:lnTo>
                  <a:lnTo>
                    <a:pt x="1089" y="142"/>
                  </a:lnTo>
                  <a:lnTo>
                    <a:pt x="1089" y="139"/>
                  </a:lnTo>
                  <a:lnTo>
                    <a:pt x="1089" y="136"/>
                  </a:lnTo>
                  <a:lnTo>
                    <a:pt x="1089" y="132"/>
                  </a:lnTo>
                  <a:lnTo>
                    <a:pt x="1089" y="129"/>
                  </a:lnTo>
                  <a:lnTo>
                    <a:pt x="1089" y="128"/>
                  </a:lnTo>
                  <a:lnTo>
                    <a:pt x="1112" y="128"/>
                  </a:lnTo>
                  <a:close/>
                  <a:moveTo>
                    <a:pt x="1112" y="143"/>
                  </a:moveTo>
                  <a:lnTo>
                    <a:pt x="1112" y="146"/>
                  </a:lnTo>
                  <a:lnTo>
                    <a:pt x="1112" y="147"/>
                  </a:lnTo>
                  <a:lnTo>
                    <a:pt x="1112" y="149"/>
                  </a:lnTo>
                  <a:lnTo>
                    <a:pt x="1112" y="150"/>
                  </a:lnTo>
                  <a:lnTo>
                    <a:pt x="1089" y="150"/>
                  </a:lnTo>
                  <a:lnTo>
                    <a:pt x="1089" y="149"/>
                  </a:lnTo>
                  <a:lnTo>
                    <a:pt x="1089" y="147"/>
                  </a:lnTo>
                  <a:lnTo>
                    <a:pt x="1089" y="146"/>
                  </a:lnTo>
                  <a:lnTo>
                    <a:pt x="1089" y="143"/>
                  </a:lnTo>
                  <a:lnTo>
                    <a:pt x="1112" y="143"/>
                  </a:lnTo>
                  <a:close/>
                  <a:moveTo>
                    <a:pt x="1112" y="150"/>
                  </a:moveTo>
                  <a:lnTo>
                    <a:pt x="1112" y="152"/>
                  </a:lnTo>
                  <a:lnTo>
                    <a:pt x="1112" y="153"/>
                  </a:lnTo>
                  <a:lnTo>
                    <a:pt x="1112" y="157"/>
                  </a:lnTo>
                  <a:lnTo>
                    <a:pt x="1112" y="159"/>
                  </a:lnTo>
                  <a:lnTo>
                    <a:pt x="1112" y="160"/>
                  </a:lnTo>
                  <a:lnTo>
                    <a:pt x="1112" y="161"/>
                  </a:lnTo>
                  <a:lnTo>
                    <a:pt x="1089" y="161"/>
                  </a:lnTo>
                  <a:lnTo>
                    <a:pt x="1089" y="160"/>
                  </a:lnTo>
                  <a:lnTo>
                    <a:pt x="1089" y="159"/>
                  </a:lnTo>
                  <a:lnTo>
                    <a:pt x="1089" y="157"/>
                  </a:lnTo>
                  <a:lnTo>
                    <a:pt x="1089" y="156"/>
                  </a:lnTo>
                  <a:lnTo>
                    <a:pt x="1089" y="154"/>
                  </a:lnTo>
                  <a:lnTo>
                    <a:pt x="1089" y="153"/>
                  </a:lnTo>
                  <a:lnTo>
                    <a:pt x="1089" y="152"/>
                  </a:lnTo>
                  <a:lnTo>
                    <a:pt x="1089" y="150"/>
                  </a:lnTo>
                  <a:lnTo>
                    <a:pt x="1112" y="150"/>
                  </a:lnTo>
                  <a:close/>
                  <a:moveTo>
                    <a:pt x="1112" y="161"/>
                  </a:moveTo>
                  <a:lnTo>
                    <a:pt x="1112" y="182"/>
                  </a:lnTo>
                  <a:lnTo>
                    <a:pt x="1092" y="168"/>
                  </a:lnTo>
                  <a:lnTo>
                    <a:pt x="1100" y="161"/>
                  </a:lnTo>
                  <a:lnTo>
                    <a:pt x="1112" y="161"/>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6" name="Freeform 17"/>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7" name="Freeform 18"/>
            <p:cNvSpPr>
              <a:spLocks noEditPoints="1"/>
            </p:cNvSpPr>
            <p:nvPr/>
          </p:nvSpPr>
          <p:spPr bwMode="auto">
            <a:xfrm>
              <a:off x="2525" y="615"/>
              <a:ext cx="556" cy="173"/>
            </a:xfrm>
            <a:custGeom>
              <a:avLst/>
              <a:gdLst>
                <a:gd name="T0" fmla="*/ 3 w 1112"/>
                <a:gd name="T1" fmla="*/ 1 h 342"/>
                <a:gd name="T2" fmla="*/ 3 w 1112"/>
                <a:gd name="T3" fmla="*/ 1 h 342"/>
                <a:gd name="T4" fmla="*/ 3 w 1112"/>
                <a:gd name="T5" fmla="*/ 1 h 342"/>
                <a:gd name="T6" fmla="*/ 3 w 1112"/>
                <a:gd name="T7" fmla="*/ 1 h 342"/>
                <a:gd name="T8" fmla="*/ 3 w 1112"/>
                <a:gd name="T9" fmla="*/ 1 h 342"/>
                <a:gd name="T10" fmla="*/ 3 w 1112"/>
                <a:gd name="T11" fmla="*/ 1 h 342"/>
                <a:gd name="T12" fmla="*/ 3 w 1112"/>
                <a:gd name="T13" fmla="*/ 1 h 342"/>
                <a:gd name="T14" fmla="*/ 3 w 1112"/>
                <a:gd name="T15" fmla="*/ 1 h 342"/>
                <a:gd name="T16" fmla="*/ 2 w 1112"/>
                <a:gd name="T17" fmla="*/ 1 h 342"/>
                <a:gd name="T18" fmla="*/ 2 w 1112"/>
                <a:gd name="T19" fmla="*/ 1 h 342"/>
                <a:gd name="T20" fmla="*/ 1 w 1112"/>
                <a:gd name="T21" fmla="*/ 1 h 342"/>
                <a:gd name="T22" fmla="*/ 2 w 1112"/>
                <a:gd name="T23" fmla="*/ 1 h 342"/>
                <a:gd name="T24" fmla="*/ 1 w 1112"/>
                <a:gd name="T25" fmla="*/ 1 h 342"/>
                <a:gd name="T26" fmla="*/ 1 w 1112"/>
                <a:gd name="T27" fmla="*/ 1 h 342"/>
                <a:gd name="T28" fmla="*/ 1 w 1112"/>
                <a:gd name="T29" fmla="*/ 1 h 342"/>
                <a:gd name="T30" fmla="*/ 1 w 1112"/>
                <a:gd name="T31" fmla="*/ 1 h 342"/>
                <a:gd name="T32" fmla="*/ 1 w 1112"/>
                <a:gd name="T33" fmla="*/ 1 h 342"/>
                <a:gd name="T34" fmla="*/ 1 w 1112"/>
                <a:gd name="T35" fmla="*/ 1 h 342"/>
                <a:gd name="T36" fmla="*/ 1 w 1112"/>
                <a:gd name="T37" fmla="*/ 1 h 342"/>
                <a:gd name="T38" fmla="*/ 1 w 1112"/>
                <a:gd name="T39" fmla="*/ 1 h 342"/>
                <a:gd name="T40" fmla="*/ 1 w 1112"/>
                <a:gd name="T41" fmla="*/ 1 h 342"/>
                <a:gd name="T42" fmla="*/ 1 w 1112"/>
                <a:gd name="T43" fmla="*/ 1 h 342"/>
                <a:gd name="T44" fmla="*/ 1 w 1112"/>
                <a:gd name="T45" fmla="*/ 1 h 342"/>
                <a:gd name="T46" fmla="*/ 1 w 1112"/>
                <a:gd name="T47" fmla="*/ 1 h 342"/>
                <a:gd name="T48" fmla="*/ 1 w 1112"/>
                <a:gd name="T49" fmla="*/ 1 h 342"/>
                <a:gd name="T50" fmla="*/ 1 w 1112"/>
                <a:gd name="T51" fmla="*/ 1 h 342"/>
                <a:gd name="T52" fmla="*/ 0 w 1112"/>
                <a:gd name="T53" fmla="*/ 1 h 342"/>
                <a:gd name="T54" fmla="*/ 0 w 1112"/>
                <a:gd name="T55" fmla="*/ 1 h 342"/>
                <a:gd name="T56" fmla="*/ 0 w 1112"/>
                <a:gd name="T57" fmla="*/ 1 h 342"/>
                <a:gd name="T58" fmla="*/ 1 w 1112"/>
                <a:gd name="T59" fmla="*/ 1 h 342"/>
                <a:gd name="T60" fmla="*/ 1 w 1112"/>
                <a:gd name="T61" fmla="*/ 1 h 342"/>
                <a:gd name="T62" fmla="*/ 1 w 1112"/>
                <a:gd name="T63" fmla="*/ 1 h 342"/>
                <a:gd name="T64" fmla="*/ 1 w 1112"/>
                <a:gd name="T65" fmla="*/ 1 h 342"/>
                <a:gd name="T66" fmla="*/ 1 w 1112"/>
                <a:gd name="T67" fmla="*/ 1 h 342"/>
                <a:gd name="T68" fmla="*/ 1 w 1112"/>
                <a:gd name="T69" fmla="*/ 1 h 342"/>
                <a:gd name="T70" fmla="*/ 1 w 1112"/>
                <a:gd name="T71" fmla="*/ 1 h 342"/>
                <a:gd name="T72" fmla="*/ 1 w 1112"/>
                <a:gd name="T73" fmla="*/ 1 h 342"/>
                <a:gd name="T74" fmla="*/ 1 w 1112"/>
                <a:gd name="T75" fmla="*/ 1 h 342"/>
                <a:gd name="T76" fmla="*/ 1 w 1112"/>
                <a:gd name="T77" fmla="*/ 1 h 342"/>
                <a:gd name="T78" fmla="*/ 1 w 1112"/>
                <a:gd name="T79" fmla="*/ 1 h 342"/>
                <a:gd name="T80" fmla="*/ 1 w 1112"/>
                <a:gd name="T81" fmla="*/ 1 h 342"/>
                <a:gd name="T82" fmla="*/ 1 w 1112"/>
                <a:gd name="T83" fmla="*/ 1 h 342"/>
                <a:gd name="T84" fmla="*/ 1 w 1112"/>
                <a:gd name="T85" fmla="*/ 1 h 342"/>
                <a:gd name="T86" fmla="*/ 2 w 1112"/>
                <a:gd name="T87" fmla="*/ 1 h 342"/>
                <a:gd name="T88" fmla="*/ 2 w 1112"/>
                <a:gd name="T89" fmla="*/ 1 h 342"/>
                <a:gd name="T90" fmla="*/ 2 w 1112"/>
                <a:gd name="T91" fmla="*/ 1 h 342"/>
                <a:gd name="T92" fmla="*/ 1 w 1112"/>
                <a:gd name="T93" fmla="*/ 1 h 342"/>
                <a:gd name="T94" fmla="*/ 3 w 1112"/>
                <a:gd name="T95" fmla="*/ 0 h 342"/>
                <a:gd name="T96" fmla="*/ 3 w 1112"/>
                <a:gd name="T97" fmla="*/ 0 h 342"/>
                <a:gd name="T98" fmla="*/ 3 w 1112"/>
                <a:gd name="T99" fmla="*/ 1 h 342"/>
                <a:gd name="T100" fmla="*/ 3 w 1112"/>
                <a:gd name="T101" fmla="*/ 1 h 342"/>
                <a:gd name="T102" fmla="*/ 3 w 1112"/>
                <a:gd name="T103" fmla="*/ 1 h 342"/>
                <a:gd name="T104" fmla="*/ 3 w 1112"/>
                <a:gd name="T105" fmla="*/ 1 h 342"/>
                <a:gd name="T106" fmla="*/ 3 w 1112"/>
                <a:gd name="T107" fmla="*/ 1 h 342"/>
                <a:gd name="T108" fmla="*/ 3 w 1112"/>
                <a:gd name="T109" fmla="*/ 1 h 342"/>
                <a:gd name="T110" fmla="*/ 3 w 1112"/>
                <a:gd name="T111" fmla="*/ 1 h 342"/>
                <a:gd name="T112" fmla="*/ 3 w 1112"/>
                <a:gd name="T113" fmla="*/ 1 h 342"/>
                <a:gd name="T114" fmla="*/ 3 w 1112"/>
                <a:gd name="T115" fmla="*/ 1 h 342"/>
                <a:gd name="T116" fmla="*/ 3 w 1112"/>
                <a:gd name="T117" fmla="*/ 1 h 342"/>
                <a:gd name="T118" fmla="*/ 3 w 1112"/>
                <a:gd name="T119" fmla="*/ 1 h 342"/>
                <a:gd name="T120" fmla="*/ 3 w 1112"/>
                <a:gd name="T121" fmla="*/ 1 h 342"/>
                <a:gd name="T122" fmla="*/ 3 w 1112"/>
                <a:gd name="T123" fmla="*/ 1 h 342"/>
                <a:gd name="T124" fmla="*/ 3 w 1112"/>
                <a:gd name="T125" fmla="*/ 1 h 3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2"/>
                <a:gd name="T190" fmla="*/ 0 h 342"/>
                <a:gd name="T191" fmla="*/ 1112 w 1112"/>
                <a:gd name="T192" fmla="*/ 342 h 3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2" h="342">
                  <a:moveTo>
                    <a:pt x="1092" y="175"/>
                  </a:moveTo>
                  <a:lnTo>
                    <a:pt x="1092" y="175"/>
                  </a:lnTo>
                  <a:lnTo>
                    <a:pt x="1090" y="175"/>
                  </a:lnTo>
                  <a:lnTo>
                    <a:pt x="1089" y="175"/>
                  </a:lnTo>
                  <a:lnTo>
                    <a:pt x="1089" y="174"/>
                  </a:lnTo>
                  <a:lnTo>
                    <a:pt x="1087" y="174"/>
                  </a:lnTo>
                  <a:lnTo>
                    <a:pt x="1086" y="172"/>
                  </a:lnTo>
                  <a:lnTo>
                    <a:pt x="1084" y="171"/>
                  </a:lnTo>
                  <a:lnTo>
                    <a:pt x="1083" y="170"/>
                  </a:lnTo>
                  <a:lnTo>
                    <a:pt x="1081" y="168"/>
                  </a:lnTo>
                  <a:lnTo>
                    <a:pt x="1097" y="150"/>
                  </a:lnTo>
                  <a:lnTo>
                    <a:pt x="1098" y="150"/>
                  </a:lnTo>
                  <a:lnTo>
                    <a:pt x="1100" y="152"/>
                  </a:lnTo>
                  <a:lnTo>
                    <a:pt x="1103" y="153"/>
                  </a:lnTo>
                  <a:lnTo>
                    <a:pt x="1104" y="154"/>
                  </a:lnTo>
                  <a:lnTo>
                    <a:pt x="1106" y="156"/>
                  </a:lnTo>
                  <a:lnTo>
                    <a:pt x="1107" y="156"/>
                  </a:lnTo>
                  <a:lnTo>
                    <a:pt x="1107" y="157"/>
                  </a:lnTo>
                  <a:lnTo>
                    <a:pt x="1109" y="157"/>
                  </a:lnTo>
                  <a:lnTo>
                    <a:pt x="1092" y="175"/>
                  </a:lnTo>
                  <a:close/>
                  <a:moveTo>
                    <a:pt x="1097" y="150"/>
                  </a:moveTo>
                  <a:lnTo>
                    <a:pt x="1089" y="160"/>
                  </a:lnTo>
                  <a:lnTo>
                    <a:pt x="1097" y="150"/>
                  </a:lnTo>
                  <a:close/>
                  <a:moveTo>
                    <a:pt x="1081" y="168"/>
                  </a:moveTo>
                  <a:lnTo>
                    <a:pt x="1097" y="150"/>
                  </a:lnTo>
                  <a:lnTo>
                    <a:pt x="1081" y="168"/>
                  </a:lnTo>
                  <a:close/>
                  <a:moveTo>
                    <a:pt x="1097" y="150"/>
                  </a:moveTo>
                  <a:lnTo>
                    <a:pt x="1089" y="160"/>
                  </a:lnTo>
                  <a:lnTo>
                    <a:pt x="1097" y="150"/>
                  </a:lnTo>
                  <a:close/>
                  <a:moveTo>
                    <a:pt x="1081" y="168"/>
                  </a:moveTo>
                  <a:lnTo>
                    <a:pt x="1092" y="146"/>
                  </a:lnTo>
                  <a:lnTo>
                    <a:pt x="1092" y="147"/>
                  </a:lnTo>
                  <a:lnTo>
                    <a:pt x="1094" y="149"/>
                  </a:lnTo>
                  <a:lnTo>
                    <a:pt x="1095" y="149"/>
                  </a:lnTo>
                  <a:lnTo>
                    <a:pt x="1095" y="150"/>
                  </a:lnTo>
                  <a:lnTo>
                    <a:pt x="1097" y="150"/>
                  </a:lnTo>
                  <a:lnTo>
                    <a:pt x="1081" y="168"/>
                  </a:lnTo>
                  <a:close/>
                  <a:moveTo>
                    <a:pt x="1081" y="168"/>
                  </a:moveTo>
                  <a:lnTo>
                    <a:pt x="1080" y="168"/>
                  </a:lnTo>
                  <a:lnTo>
                    <a:pt x="1078" y="168"/>
                  </a:lnTo>
                  <a:lnTo>
                    <a:pt x="1077" y="168"/>
                  </a:lnTo>
                  <a:lnTo>
                    <a:pt x="1089" y="146"/>
                  </a:lnTo>
                  <a:lnTo>
                    <a:pt x="1090" y="146"/>
                  </a:lnTo>
                  <a:lnTo>
                    <a:pt x="1092" y="146"/>
                  </a:lnTo>
                  <a:lnTo>
                    <a:pt x="1081" y="168"/>
                  </a:lnTo>
                  <a:close/>
                  <a:moveTo>
                    <a:pt x="1077" y="168"/>
                  </a:moveTo>
                  <a:lnTo>
                    <a:pt x="1075" y="167"/>
                  </a:lnTo>
                  <a:lnTo>
                    <a:pt x="1074" y="165"/>
                  </a:lnTo>
                  <a:lnTo>
                    <a:pt x="1072" y="165"/>
                  </a:lnTo>
                  <a:lnTo>
                    <a:pt x="1069" y="164"/>
                  </a:lnTo>
                  <a:lnTo>
                    <a:pt x="1063" y="163"/>
                  </a:lnTo>
                  <a:lnTo>
                    <a:pt x="1060" y="161"/>
                  </a:lnTo>
                  <a:lnTo>
                    <a:pt x="1058" y="160"/>
                  </a:lnTo>
                  <a:lnTo>
                    <a:pt x="1061" y="139"/>
                  </a:lnTo>
                  <a:lnTo>
                    <a:pt x="1066" y="139"/>
                  </a:lnTo>
                  <a:lnTo>
                    <a:pt x="1069" y="139"/>
                  </a:lnTo>
                  <a:lnTo>
                    <a:pt x="1072" y="140"/>
                  </a:lnTo>
                  <a:lnTo>
                    <a:pt x="1077" y="142"/>
                  </a:lnTo>
                  <a:lnTo>
                    <a:pt x="1083" y="143"/>
                  </a:lnTo>
                  <a:lnTo>
                    <a:pt x="1089" y="146"/>
                  </a:lnTo>
                  <a:lnTo>
                    <a:pt x="1077" y="168"/>
                  </a:lnTo>
                  <a:close/>
                  <a:moveTo>
                    <a:pt x="1058" y="139"/>
                  </a:moveTo>
                  <a:lnTo>
                    <a:pt x="1061" y="139"/>
                  </a:lnTo>
                  <a:lnTo>
                    <a:pt x="1058" y="150"/>
                  </a:lnTo>
                  <a:lnTo>
                    <a:pt x="1058" y="139"/>
                  </a:lnTo>
                  <a:close/>
                  <a:moveTo>
                    <a:pt x="1061" y="160"/>
                  </a:moveTo>
                  <a:lnTo>
                    <a:pt x="1049" y="160"/>
                  </a:lnTo>
                  <a:lnTo>
                    <a:pt x="1046" y="139"/>
                  </a:lnTo>
                  <a:lnTo>
                    <a:pt x="1058" y="139"/>
                  </a:lnTo>
                  <a:lnTo>
                    <a:pt x="1061" y="160"/>
                  </a:lnTo>
                  <a:close/>
                  <a:moveTo>
                    <a:pt x="1049" y="160"/>
                  </a:moveTo>
                  <a:lnTo>
                    <a:pt x="1047" y="161"/>
                  </a:lnTo>
                  <a:lnTo>
                    <a:pt x="1046" y="163"/>
                  </a:lnTo>
                  <a:lnTo>
                    <a:pt x="1044" y="163"/>
                  </a:lnTo>
                  <a:lnTo>
                    <a:pt x="1043" y="164"/>
                  </a:lnTo>
                  <a:lnTo>
                    <a:pt x="1041" y="164"/>
                  </a:lnTo>
                  <a:lnTo>
                    <a:pt x="1038" y="164"/>
                  </a:lnTo>
                  <a:lnTo>
                    <a:pt x="1033" y="143"/>
                  </a:lnTo>
                  <a:lnTo>
                    <a:pt x="1035" y="142"/>
                  </a:lnTo>
                  <a:lnTo>
                    <a:pt x="1037" y="140"/>
                  </a:lnTo>
                  <a:lnTo>
                    <a:pt x="1038" y="140"/>
                  </a:lnTo>
                  <a:lnTo>
                    <a:pt x="1040" y="139"/>
                  </a:lnTo>
                  <a:lnTo>
                    <a:pt x="1043" y="139"/>
                  </a:lnTo>
                  <a:lnTo>
                    <a:pt x="1046" y="139"/>
                  </a:lnTo>
                  <a:lnTo>
                    <a:pt x="1049" y="160"/>
                  </a:lnTo>
                  <a:close/>
                  <a:moveTo>
                    <a:pt x="1033" y="143"/>
                  </a:moveTo>
                  <a:lnTo>
                    <a:pt x="1038" y="153"/>
                  </a:lnTo>
                  <a:lnTo>
                    <a:pt x="1033" y="143"/>
                  </a:lnTo>
                  <a:close/>
                  <a:moveTo>
                    <a:pt x="1038" y="164"/>
                  </a:moveTo>
                  <a:lnTo>
                    <a:pt x="1037" y="164"/>
                  </a:lnTo>
                  <a:lnTo>
                    <a:pt x="1035" y="164"/>
                  </a:lnTo>
                  <a:lnTo>
                    <a:pt x="1033" y="165"/>
                  </a:lnTo>
                  <a:lnTo>
                    <a:pt x="1030" y="165"/>
                  </a:lnTo>
                  <a:lnTo>
                    <a:pt x="1029" y="167"/>
                  </a:lnTo>
                  <a:lnTo>
                    <a:pt x="1026" y="168"/>
                  </a:lnTo>
                  <a:lnTo>
                    <a:pt x="1021" y="143"/>
                  </a:lnTo>
                  <a:lnTo>
                    <a:pt x="1023" y="143"/>
                  </a:lnTo>
                  <a:lnTo>
                    <a:pt x="1024" y="143"/>
                  </a:lnTo>
                  <a:lnTo>
                    <a:pt x="1026" y="143"/>
                  </a:lnTo>
                  <a:lnTo>
                    <a:pt x="1029" y="143"/>
                  </a:lnTo>
                  <a:lnTo>
                    <a:pt x="1030" y="143"/>
                  </a:lnTo>
                  <a:lnTo>
                    <a:pt x="1033" y="143"/>
                  </a:lnTo>
                  <a:lnTo>
                    <a:pt x="1038" y="164"/>
                  </a:lnTo>
                  <a:close/>
                  <a:moveTo>
                    <a:pt x="1026" y="168"/>
                  </a:moveTo>
                  <a:lnTo>
                    <a:pt x="1024" y="168"/>
                  </a:lnTo>
                  <a:lnTo>
                    <a:pt x="1023" y="168"/>
                  </a:lnTo>
                  <a:lnTo>
                    <a:pt x="1021" y="168"/>
                  </a:lnTo>
                  <a:lnTo>
                    <a:pt x="1017" y="168"/>
                  </a:lnTo>
                  <a:lnTo>
                    <a:pt x="1015" y="168"/>
                  </a:lnTo>
                  <a:lnTo>
                    <a:pt x="1013" y="168"/>
                  </a:lnTo>
                  <a:lnTo>
                    <a:pt x="1009" y="146"/>
                  </a:lnTo>
                  <a:lnTo>
                    <a:pt x="1010" y="146"/>
                  </a:lnTo>
                  <a:lnTo>
                    <a:pt x="1012" y="146"/>
                  </a:lnTo>
                  <a:lnTo>
                    <a:pt x="1013" y="146"/>
                  </a:lnTo>
                  <a:lnTo>
                    <a:pt x="1017" y="145"/>
                  </a:lnTo>
                  <a:lnTo>
                    <a:pt x="1018" y="145"/>
                  </a:lnTo>
                  <a:lnTo>
                    <a:pt x="1020" y="143"/>
                  </a:lnTo>
                  <a:lnTo>
                    <a:pt x="1021" y="143"/>
                  </a:lnTo>
                  <a:lnTo>
                    <a:pt x="1026" y="168"/>
                  </a:lnTo>
                  <a:close/>
                  <a:moveTo>
                    <a:pt x="1013" y="168"/>
                  </a:moveTo>
                  <a:lnTo>
                    <a:pt x="1009" y="157"/>
                  </a:lnTo>
                  <a:lnTo>
                    <a:pt x="1013" y="168"/>
                  </a:lnTo>
                  <a:close/>
                  <a:moveTo>
                    <a:pt x="1013" y="168"/>
                  </a:moveTo>
                  <a:lnTo>
                    <a:pt x="1009" y="146"/>
                  </a:lnTo>
                  <a:lnTo>
                    <a:pt x="1013" y="168"/>
                  </a:lnTo>
                  <a:close/>
                  <a:moveTo>
                    <a:pt x="1009" y="146"/>
                  </a:moveTo>
                  <a:lnTo>
                    <a:pt x="1009" y="157"/>
                  </a:lnTo>
                  <a:lnTo>
                    <a:pt x="1009" y="146"/>
                  </a:lnTo>
                  <a:close/>
                  <a:moveTo>
                    <a:pt x="1013" y="168"/>
                  </a:moveTo>
                  <a:lnTo>
                    <a:pt x="1003" y="170"/>
                  </a:lnTo>
                  <a:lnTo>
                    <a:pt x="990" y="172"/>
                  </a:lnTo>
                  <a:lnTo>
                    <a:pt x="977" y="175"/>
                  </a:lnTo>
                  <a:lnTo>
                    <a:pt x="964" y="177"/>
                  </a:lnTo>
                  <a:lnTo>
                    <a:pt x="935" y="182"/>
                  </a:lnTo>
                  <a:lnTo>
                    <a:pt x="906" y="189"/>
                  </a:lnTo>
                  <a:lnTo>
                    <a:pt x="873" y="195"/>
                  </a:lnTo>
                  <a:lnTo>
                    <a:pt x="841" y="200"/>
                  </a:lnTo>
                  <a:lnTo>
                    <a:pt x="806" y="207"/>
                  </a:lnTo>
                  <a:lnTo>
                    <a:pt x="772" y="214"/>
                  </a:lnTo>
                  <a:lnTo>
                    <a:pt x="735" y="221"/>
                  </a:lnTo>
                  <a:lnTo>
                    <a:pt x="698" y="228"/>
                  </a:lnTo>
                  <a:lnTo>
                    <a:pt x="659" y="235"/>
                  </a:lnTo>
                  <a:lnTo>
                    <a:pt x="621" y="242"/>
                  </a:lnTo>
                  <a:lnTo>
                    <a:pt x="544" y="256"/>
                  </a:lnTo>
                  <a:lnTo>
                    <a:pt x="465" y="271"/>
                  </a:lnTo>
                  <a:lnTo>
                    <a:pt x="462" y="249"/>
                  </a:lnTo>
                  <a:lnTo>
                    <a:pt x="539" y="235"/>
                  </a:lnTo>
                  <a:lnTo>
                    <a:pt x="616" y="220"/>
                  </a:lnTo>
                  <a:lnTo>
                    <a:pt x="655" y="213"/>
                  </a:lnTo>
                  <a:lnTo>
                    <a:pt x="693" y="206"/>
                  </a:lnTo>
                  <a:lnTo>
                    <a:pt x="730" y="197"/>
                  </a:lnTo>
                  <a:lnTo>
                    <a:pt x="767" y="190"/>
                  </a:lnTo>
                  <a:lnTo>
                    <a:pt x="803" y="183"/>
                  </a:lnTo>
                  <a:lnTo>
                    <a:pt x="836" y="178"/>
                  </a:lnTo>
                  <a:lnTo>
                    <a:pt x="870" y="172"/>
                  </a:lnTo>
                  <a:lnTo>
                    <a:pt x="901" y="165"/>
                  </a:lnTo>
                  <a:lnTo>
                    <a:pt x="932" y="160"/>
                  </a:lnTo>
                  <a:lnTo>
                    <a:pt x="960" y="156"/>
                  </a:lnTo>
                  <a:lnTo>
                    <a:pt x="973" y="153"/>
                  </a:lnTo>
                  <a:lnTo>
                    <a:pt x="986" y="150"/>
                  </a:lnTo>
                  <a:lnTo>
                    <a:pt x="998" y="149"/>
                  </a:lnTo>
                  <a:lnTo>
                    <a:pt x="1009" y="146"/>
                  </a:lnTo>
                  <a:lnTo>
                    <a:pt x="1013" y="168"/>
                  </a:lnTo>
                  <a:close/>
                  <a:moveTo>
                    <a:pt x="465" y="271"/>
                  </a:moveTo>
                  <a:lnTo>
                    <a:pt x="441" y="275"/>
                  </a:lnTo>
                  <a:lnTo>
                    <a:pt x="416" y="281"/>
                  </a:lnTo>
                  <a:lnTo>
                    <a:pt x="391" y="285"/>
                  </a:lnTo>
                  <a:lnTo>
                    <a:pt x="368" y="289"/>
                  </a:lnTo>
                  <a:lnTo>
                    <a:pt x="344" y="295"/>
                  </a:lnTo>
                  <a:lnTo>
                    <a:pt x="321" y="299"/>
                  </a:lnTo>
                  <a:lnTo>
                    <a:pt x="297" y="303"/>
                  </a:lnTo>
                  <a:lnTo>
                    <a:pt x="274" y="307"/>
                  </a:lnTo>
                  <a:lnTo>
                    <a:pt x="253" y="311"/>
                  </a:lnTo>
                  <a:lnTo>
                    <a:pt x="233" y="315"/>
                  </a:lnTo>
                  <a:lnTo>
                    <a:pt x="213" y="320"/>
                  </a:lnTo>
                  <a:lnTo>
                    <a:pt x="202" y="321"/>
                  </a:lnTo>
                  <a:lnTo>
                    <a:pt x="193" y="324"/>
                  </a:lnTo>
                  <a:lnTo>
                    <a:pt x="183" y="325"/>
                  </a:lnTo>
                  <a:lnTo>
                    <a:pt x="174" y="328"/>
                  </a:lnTo>
                  <a:lnTo>
                    <a:pt x="165" y="329"/>
                  </a:lnTo>
                  <a:lnTo>
                    <a:pt x="156" y="331"/>
                  </a:lnTo>
                  <a:lnTo>
                    <a:pt x="148" y="333"/>
                  </a:lnTo>
                  <a:lnTo>
                    <a:pt x="139" y="335"/>
                  </a:lnTo>
                  <a:lnTo>
                    <a:pt x="131" y="336"/>
                  </a:lnTo>
                  <a:lnTo>
                    <a:pt x="122" y="338"/>
                  </a:lnTo>
                  <a:lnTo>
                    <a:pt x="114" y="313"/>
                  </a:lnTo>
                  <a:lnTo>
                    <a:pt x="123" y="311"/>
                  </a:lnTo>
                  <a:lnTo>
                    <a:pt x="131" y="310"/>
                  </a:lnTo>
                  <a:lnTo>
                    <a:pt x="140" y="308"/>
                  </a:lnTo>
                  <a:lnTo>
                    <a:pt x="150" y="307"/>
                  </a:lnTo>
                  <a:lnTo>
                    <a:pt x="159" y="306"/>
                  </a:lnTo>
                  <a:lnTo>
                    <a:pt x="168" y="304"/>
                  </a:lnTo>
                  <a:lnTo>
                    <a:pt x="177" y="303"/>
                  </a:lnTo>
                  <a:lnTo>
                    <a:pt x="187" y="302"/>
                  </a:lnTo>
                  <a:lnTo>
                    <a:pt x="207" y="297"/>
                  </a:lnTo>
                  <a:lnTo>
                    <a:pt x="228" y="293"/>
                  </a:lnTo>
                  <a:lnTo>
                    <a:pt x="248" y="289"/>
                  </a:lnTo>
                  <a:lnTo>
                    <a:pt x="271" y="285"/>
                  </a:lnTo>
                  <a:lnTo>
                    <a:pt x="293" y="281"/>
                  </a:lnTo>
                  <a:lnTo>
                    <a:pt x="316" y="277"/>
                  </a:lnTo>
                  <a:lnTo>
                    <a:pt x="339" y="272"/>
                  </a:lnTo>
                  <a:lnTo>
                    <a:pt x="364" y="268"/>
                  </a:lnTo>
                  <a:lnTo>
                    <a:pt x="387" y="263"/>
                  </a:lnTo>
                  <a:lnTo>
                    <a:pt x="411" y="258"/>
                  </a:lnTo>
                  <a:lnTo>
                    <a:pt x="438" y="254"/>
                  </a:lnTo>
                  <a:lnTo>
                    <a:pt x="462" y="249"/>
                  </a:lnTo>
                  <a:lnTo>
                    <a:pt x="465" y="271"/>
                  </a:lnTo>
                  <a:close/>
                  <a:moveTo>
                    <a:pt x="114" y="313"/>
                  </a:moveTo>
                  <a:lnTo>
                    <a:pt x="119" y="328"/>
                  </a:lnTo>
                  <a:lnTo>
                    <a:pt x="114" y="313"/>
                  </a:lnTo>
                  <a:close/>
                  <a:moveTo>
                    <a:pt x="122" y="338"/>
                  </a:moveTo>
                  <a:lnTo>
                    <a:pt x="120" y="338"/>
                  </a:lnTo>
                  <a:lnTo>
                    <a:pt x="117" y="338"/>
                  </a:lnTo>
                  <a:lnTo>
                    <a:pt x="116" y="338"/>
                  </a:lnTo>
                  <a:lnTo>
                    <a:pt x="113" y="338"/>
                  </a:lnTo>
                  <a:lnTo>
                    <a:pt x="110" y="338"/>
                  </a:lnTo>
                  <a:lnTo>
                    <a:pt x="107" y="338"/>
                  </a:lnTo>
                  <a:lnTo>
                    <a:pt x="103" y="317"/>
                  </a:lnTo>
                  <a:lnTo>
                    <a:pt x="105" y="317"/>
                  </a:lnTo>
                  <a:lnTo>
                    <a:pt x="108" y="317"/>
                  </a:lnTo>
                  <a:lnTo>
                    <a:pt x="110" y="315"/>
                  </a:lnTo>
                  <a:lnTo>
                    <a:pt x="111" y="315"/>
                  </a:lnTo>
                  <a:lnTo>
                    <a:pt x="113" y="314"/>
                  </a:lnTo>
                  <a:lnTo>
                    <a:pt x="114" y="313"/>
                  </a:lnTo>
                  <a:lnTo>
                    <a:pt x="122" y="338"/>
                  </a:lnTo>
                  <a:close/>
                  <a:moveTo>
                    <a:pt x="107" y="338"/>
                  </a:moveTo>
                  <a:lnTo>
                    <a:pt x="105" y="339"/>
                  </a:lnTo>
                  <a:lnTo>
                    <a:pt x="105" y="340"/>
                  </a:lnTo>
                  <a:lnTo>
                    <a:pt x="102" y="340"/>
                  </a:lnTo>
                  <a:lnTo>
                    <a:pt x="100" y="342"/>
                  </a:lnTo>
                  <a:lnTo>
                    <a:pt x="99" y="342"/>
                  </a:lnTo>
                  <a:lnTo>
                    <a:pt x="96" y="342"/>
                  </a:lnTo>
                  <a:lnTo>
                    <a:pt x="91" y="320"/>
                  </a:lnTo>
                  <a:lnTo>
                    <a:pt x="93" y="320"/>
                  </a:lnTo>
                  <a:lnTo>
                    <a:pt x="94" y="320"/>
                  </a:lnTo>
                  <a:lnTo>
                    <a:pt x="97" y="318"/>
                  </a:lnTo>
                  <a:lnTo>
                    <a:pt x="100" y="317"/>
                  </a:lnTo>
                  <a:lnTo>
                    <a:pt x="102" y="317"/>
                  </a:lnTo>
                  <a:lnTo>
                    <a:pt x="103" y="317"/>
                  </a:lnTo>
                  <a:lnTo>
                    <a:pt x="107" y="338"/>
                  </a:lnTo>
                  <a:close/>
                  <a:moveTo>
                    <a:pt x="96" y="342"/>
                  </a:moveTo>
                  <a:lnTo>
                    <a:pt x="94" y="342"/>
                  </a:lnTo>
                  <a:lnTo>
                    <a:pt x="93" y="342"/>
                  </a:lnTo>
                  <a:lnTo>
                    <a:pt x="88" y="342"/>
                  </a:lnTo>
                  <a:lnTo>
                    <a:pt x="83" y="342"/>
                  </a:lnTo>
                  <a:lnTo>
                    <a:pt x="82" y="342"/>
                  </a:lnTo>
                  <a:lnTo>
                    <a:pt x="80" y="342"/>
                  </a:lnTo>
                  <a:lnTo>
                    <a:pt x="80" y="320"/>
                  </a:lnTo>
                  <a:lnTo>
                    <a:pt x="91" y="320"/>
                  </a:lnTo>
                  <a:lnTo>
                    <a:pt x="96" y="342"/>
                  </a:lnTo>
                  <a:close/>
                  <a:moveTo>
                    <a:pt x="80" y="342"/>
                  </a:moveTo>
                  <a:lnTo>
                    <a:pt x="68" y="342"/>
                  </a:lnTo>
                  <a:lnTo>
                    <a:pt x="71" y="320"/>
                  </a:lnTo>
                  <a:lnTo>
                    <a:pt x="73" y="320"/>
                  </a:lnTo>
                  <a:lnTo>
                    <a:pt x="74" y="320"/>
                  </a:lnTo>
                  <a:lnTo>
                    <a:pt x="77" y="320"/>
                  </a:lnTo>
                  <a:lnTo>
                    <a:pt x="80" y="320"/>
                  </a:lnTo>
                  <a:lnTo>
                    <a:pt x="80" y="342"/>
                  </a:lnTo>
                  <a:close/>
                  <a:moveTo>
                    <a:pt x="68" y="342"/>
                  </a:moveTo>
                  <a:lnTo>
                    <a:pt x="68" y="331"/>
                  </a:lnTo>
                  <a:lnTo>
                    <a:pt x="68" y="342"/>
                  </a:lnTo>
                  <a:close/>
                  <a:moveTo>
                    <a:pt x="68" y="342"/>
                  </a:moveTo>
                  <a:lnTo>
                    <a:pt x="56" y="342"/>
                  </a:lnTo>
                  <a:lnTo>
                    <a:pt x="60" y="320"/>
                  </a:lnTo>
                  <a:lnTo>
                    <a:pt x="71" y="320"/>
                  </a:lnTo>
                  <a:lnTo>
                    <a:pt x="68" y="342"/>
                  </a:lnTo>
                  <a:close/>
                  <a:moveTo>
                    <a:pt x="56" y="342"/>
                  </a:moveTo>
                  <a:lnTo>
                    <a:pt x="54" y="342"/>
                  </a:lnTo>
                  <a:lnTo>
                    <a:pt x="53" y="342"/>
                  </a:lnTo>
                  <a:lnTo>
                    <a:pt x="51" y="342"/>
                  </a:lnTo>
                  <a:lnTo>
                    <a:pt x="50" y="342"/>
                  </a:lnTo>
                  <a:lnTo>
                    <a:pt x="48" y="342"/>
                  </a:lnTo>
                  <a:lnTo>
                    <a:pt x="51" y="317"/>
                  </a:lnTo>
                  <a:lnTo>
                    <a:pt x="53" y="317"/>
                  </a:lnTo>
                  <a:lnTo>
                    <a:pt x="54" y="317"/>
                  </a:lnTo>
                  <a:lnTo>
                    <a:pt x="57" y="318"/>
                  </a:lnTo>
                  <a:lnTo>
                    <a:pt x="59" y="320"/>
                  </a:lnTo>
                  <a:lnTo>
                    <a:pt x="60" y="320"/>
                  </a:lnTo>
                  <a:lnTo>
                    <a:pt x="56" y="342"/>
                  </a:lnTo>
                  <a:close/>
                  <a:moveTo>
                    <a:pt x="48" y="342"/>
                  </a:moveTo>
                  <a:lnTo>
                    <a:pt x="48" y="328"/>
                  </a:lnTo>
                  <a:lnTo>
                    <a:pt x="48" y="342"/>
                  </a:lnTo>
                  <a:close/>
                  <a:moveTo>
                    <a:pt x="48" y="342"/>
                  </a:moveTo>
                  <a:lnTo>
                    <a:pt x="51" y="317"/>
                  </a:lnTo>
                  <a:lnTo>
                    <a:pt x="48" y="342"/>
                  </a:lnTo>
                  <a:close/>
                  <a:moveTo>
                    <a:pt x="51" y="317"/>
                  </a:moveTo>
                  <a:lnTo>
                    <a:pt x="48" y="328"/>
                  </a:lnTo>
                  <a:lnTo>
                    <a:pt x="51" y="317"/>
                  </a:lnTo>
                  <a:close/>
                  <a:moveTo>
                    <a:pt x="48" y="342"/>
                  </a:moveTo>
                  <a:lnTo>
                    <a:pt x="48" y="342"/>
                  </a:lnTo>
                  <a:lnTo>
                    <a:pt x="46" y="342"/>
                  </a:lnTo>
                  <a:lnTo>
                    <a:pt x="46" y="340"/>
                  </a:lnTo>
                  <a:lnTo>
                    <a:pt x="45" y="339"/>
                  </a:lnTo>
                  <a:lnTo>
                    <a:pt x="43" y="339"/>
                  </a:lnTo>
                  <a:lnTo>
                    <a:pt x="43" y="338"/>
                  </a:lnTo>
                  <a:lnTo>
                    <a:pt x="48" y="317"/>
                  </a:lnTo>
                  <a:lnTo>
                    <a:pt x="50" y="317"/>
                  </a:lnTo>
                  <a:lnTo>
                    <a:pt x="51" y="317"/>
                  </a:lnTo>
                  <a:lnTo>
                    <a:pt x="48" y="342"/>
                  </a:lnTo>
                  <a:close/>
                  <a:moveTo>
                    <a:pt x="43" y="338"/>
                  </a:moveTo>
                  <a:lnTo>
                    <a:pt x="42" y="338"/>
                  </a:lnTo>
                  <a:lnTo>
                    <a:pt x="40" y="338"/>
                  </a:lnTo>
                  <a:lnTo>
                    <a:pt x="39" y="338"/>
                  </a:lnTo>
                  <a:lnTo>
                    <a:pt x="37" y="338"/>
                  </a:lnTo>
                  <a:lnTo>
                    <a:pt x="43" y="317"/>
                  </a:lnTo>
                  <a:lnTo>
                    <a:pt x="45" y="317"/>
                  </a:lnTo>
                  <a:lnTo>
                    <a:pt x="46" y="317"/>
                  </a:lnTo>
                  <a:lnTo>
                    <a:pt x="48" y="317"/>
                  </a:lnTo>
                  <a:lnTo>
                    <a:pt x="43" y="338"/>
                  </a:lnTo>
                  <a:close/>
                  <a:moveTo>
                    <a:pt x="37" y="338"/>
                  </a:moveTo>
                  <a:lnTo>
                    <a:pt x="33" y="338"/>
                  </a:lnTo>
                  <a:lnTo>
                    <a:pt x="31" y="336"/>
                  </a:lnTo>
                  <a:lnTo>
                    <a:pt x="30" y="335"/>
                  </a:lnTo>
                  <a:lnTo>
                    <a:pt x="26" y="335"/>
                  </a:lnTo>
                  <a:lnTo>
                    <a:pt x="22" y="335"/>
                  </a:lnTo>
                  <a:lnTo>
                    <a:pt x="19" y="335"/>
                  </a:lnTo>
                  <a:lnTo>
                    <a:pt x="17" y="335"/>
                  </a:lnTo>
                  <a:lnTo>
                    <a:pt x="28" y="310"/>
                  </a:lnTo>
                  <a:lnTo>
                    <a:pt x="30" y="311"/>
                  </a:lnTo>
                  <a:lnTo>
                    <a:pt x="31" y="311"/>
                  </a:lnTo>
                  <a:lnTo>
                    <a:pt x="34" y="313"/>
                  </a:lnTo>
                  <a:lnTo>
                    <a:pt x="37" y="314"/>
                  </a:lnTo>
                  <a:lnTo>
                    <a:pt x="39" y="314"/>
                  </a:lnTo>
                  <a:lnTo>
                    <a:pt x="40" y="315"/>
                  </a:lnTo>
                  <a:lnTo>
                    <a:pt x="43" y="317"/>
                  </a:lnTo>
                  <a:lnTo>
                    <a:pt x="37" y="338"/>
                  </a:lnTo>
                  <a:close/>
                  <a:moveTo>
                    <a:pt x="17" y="335"/>
                  </a:moveTo>
                  <a:lnTo>
                    <a:pt x="17" y="331"/>
                  </a:lnTo>
                  <a:lnTo>
                    <a:pt x="25" y="320"/>
                  </a:lnTo>
                  <a:lnTo>
                    <a:pt x="17" y="335"/>
                  </a:lnTo>
                  <a:close/>
                  <a:moveTo>
                    <a:pt x="17" y="331"/>
                  </a:moveTo>
                  <a:lnTo>
                    <a:pt x="16" y="331"/>
                  </a:lnTo>
                  <a:lnTo>
                    <a:pt x="14" y="331"/>
                  </a:lnTo>
                  <a:lnTo>
                    <a:pt x="11" y="329"/>
                  </a:lnTo>
                  <a:lnTo>
                    <a:pt x="9" y="328"/>
                  </a:lnTo>
                  <a:lnTo>
                    <a:pt x="8" y="328"/>
                  </a:lnTo>
                  <a:lnTo>
                    <a:pt x="17" y="310"/>
                  </a:lnTo>
                  <a:lnTo>
                    <a:pt x="19" y="310"/>
                  </a:lnTo>
                  <a:lnTo>
                    <a:pt x="20" y="310"/>
                  </a:lnTo>
                  <a:lnTo>
                    <a:pt x="22" y="310"/>
                  </a:lnTo>
                  <a:lnTo>
                    <a:pt x="23" y="310"/>
                  </a:lnTo>
                  <a:lnTo>
                    <a:pt x="26" y="310"/>
                  </a:lnTo>
                  <a:lnTo>
                    <a:pt x="28" y="310"/>
                  </a:lnTo>
                  <a:lnTo>
                    <a:pt x="17" y="331"/>
                  </a:lnTo>
                  <a:close/>
                  <a:moveTo>
                    <a:pt x="8" y="328"/>
                  </a:moveTo>
                  <a:lnTo>
                    <a:pt x="0" y="328"/>
                  </a:lnTo>
                  <a:lnTo>
                    <a:pt x="0" y="317"/>
                  </a:lnTo>
                  <a:lnTo>
                    <a:pt x="13" y="317"/>
                  </a:lnTo>
                  <a:lnTo>
                    <a:pt x="8" y="328"/>
                  </a:lnTo>
                  <a:close/>
                  <a:moveTo>
                    <a:pt x="0" y="317"/>
                  </a:moveTo>
                  <a:lnTo>
                    <a:pt x="0" y="306"/>
                  </a:lnTo>
                  <a:lnTo>
                    <a:pt x="25" y="306"/>
                  </a:lnTo>
                  <a:lnTo>
                    <a:pt x="25" y="317"/>
                  </a:lnTo>
                  <a:lnTo>
                    <a:pt x="0" y="317"/>
                  </a:lnTo>
                  <a:close/>
                  <a:moveTo>
                    <a:pt x="0" y="306"/>
                  </a:moveTo>
                  <a:lnTo>
                    <a:pt x="0" y="281"/>
                  </a:lnTo>
                  <a:lnTo>
                    <a:pt x="25" y="281"/>
                  </a:lnTo>
                  <a:lnTo>
                    <a:pt x="25" y="306"/>
                  </a:lnTo>
                  <a:lnTo>
                    <a:pt x="0" y="306"/>
                  </a:lnTo>
                  <a:close/>
                  <a:moveTo>
                    <a:pt x="0" y="281"/>
                  </a:moveTo>
                  <a:lnTo>
                    <a:pt x="0" y="249"/>
                  </a:lnTo>
                  <a:lnTo>
                    <a:pt x="25" y="249"/>
                  </a:lnTo>
                  <a:lnTo>
                    <a:pt x="25" y="281"/>
                  </a:lnTo>
                  <a:lnTo>
                    <a:pt x="0" y="281"/>
                  </a:lnTo>
                  <a:close/>
                  <a:moveTo>
                    <a:pt x="0" y="249"/>
                  </a:moveTo>
                  <a:lnTo>
                    <a:pt x="0" y="235"/>
                  </a:lnTo>
                  <a:lnTo>
                    <a:pt x="25" y="235"/>
                  </a:lnTo>
                  <a:lnTo>
                    <a:pt x="25" y="249"/>
                  </a:lnTo>
                  <a:lnTo>
                    <a:pt x="0" y="249"/>
                  </a:lnTo>
                  <a:close/>
                  <a:moveTo>
                    <a:pt x="0" y="235"/>
                  </a:moveTo>
                  <a:lnTo>
                    <a:pt x="0" y="217"/>
                  </a:lnTo>
                  <a:lnTo>
                    <a:pt x="25" y="217"/>
                  </a:lnTo>
                  <a:lnTo>
                    <a:pt x="25" y="235"/>
                  </a:lnTo>
                  <a:lnTo>
                    <a:pt x="0" y="235"/>
                  </a:lnTo>
                  <a:close/>
                  <a:moveTo>
                    <a:pt x="0" y="217"/>
                  </a:moveTo>
                  <a:lnTo>
                    <a:pt x="0" y="192"/>
                  </a:lnTo>
                  <a:lnTo>
                    <a:pt x="25" y="192"/>
                  </a:lnTo>
                  <a:lnTo>
                    <a:pt x="25" y="217"/>
                  </a:lnTo>
                  <a:lnTo>
                    <a:pt x="0" y="217"/>
                  </a:lnTo>
                  <a:close/>
                  <a:moveTo>
                    <a:pt x="0" y="192"/>
                  </a:moveTo>
                  <a:lnTo>
                    <a:pt x="0" y="181"/>
                  </a:lnTo>
                  <a:lnTo>
                    <a:pt x="25" y="181"/>
                  </a:lnTo>
                  <a:lnTo>
                    <a:pt x="25" y="192"/>
                  </a:lnTo>
                  <a:lnTo>
                    <a:pt x="0" y="192"/>
                  </a:lnTo>
                  <a:close/>
                  <a:moveTo>
                    <a:pt x="0" y="181"/>
                  </a:moveTo>
                  <a:lnTo>
                    <a:pt x="0" y="164"/>
                  </a:lnTo>
                  <a:lnTo>
                    <a:pt x="20" y="171"/>
                  </a:lnTo>
                  <a:lnTo>
                    <a:pt x="13" y="181"/>
                  </a:lnTo>
                  <a:lnTo>
                    <a:pt x="0" y="181"/>
                  </a:lnTo>
                  <a:close/>
                  <a:moveTo>
                    <a:pt x="20" y="171"/>
                  </a:moveTo>
                  <a:lnTo>
                    <a:pt x="28" y="175"/>
                  </a:lnTo>
                  <a:lnTo>
                    <a:pt x="17" y="196"/>
                  </a:lnTo>
                  <a:lnTo>
                    <a:pt x="16" y="195"/>
                  </a:lnTo>
                  <a:lnTo>
                    <a:pt x="14" y="193"/>
                  </a:lnTo>
                  <a:lnTo>
                    <a:pt x="13" y="193"/>
                  </a:lnTo>
                  <a:lnTo>
                    <a:pt x="11" y="193"/>
                  </a:lnTo>
                  <a:lnTo>
                    <a:pt x="9" y="192"/>
                  </a:lnTo>
                  <a:lnTo>
                    <a:pt x="8" y="192"/>
                  </a:lnTo>
                  <a:lnTo>
                    <a:pt x="20" y="171"/>
                  </a:lnTo>
                  <a:close/>
                  <a:moveTo>
                    <a:pt x="17" y="196"/>
                  </a:moveTo>
                  <a:lnTo>
                    <a:pt x="20" y="185"/>
                  </a:lnTo>
                  <a:lnTo>
                    <a:pt x="17" y="196"/>
                  </a:lnTo>
                  <a:close/>
                  <a:moveTo>
                    <a:pt x="28" y="175"/>
                  </a:moveTo>
                  <a:lnTo>
                    <a:pt x="17" y="196"/>
                  </a:lnTo>
                  <a:lnTo>
                    <a:pt x="28" y="175"/>
                  </a:lnTo>
                  <a:close/>
                  <a:moveTo>
                    <a:pt x="28" y="175"/>
                  </a:moveTo>
                  <a:lnTo>
                    <a:pt x="20" y="185"/>
                  </a:lnTo>
                  <a:lnTo>
                    <a:pt x="28" y="175"/>
                  </a:lnTo>
                  <a:close/>
                  <a:moveTo>
                    <a:pt x="28" y="175"/>
                  </a:moveTo>
                  <a:lnTo>
                    <a:pt x="20" y="196"/>
                  </a:lnTo>
                  <a:lnTo>
                    <a:pt x="17" y="196"/>
                  </a:lnTo>
                  <a:lnTo>
                    <a:pt x="28" y="175"/>
                  </a:lnTo>
                  <a:close/>
                  <a:moveTo>
                    <a:pt x="20" y="196"/>
                  </a:moveTo>
                  <a:lnTo>
                    <a:pt x="25" y="185"/>
                  </a:lnTo>
                  <a:lnTo>
                    <a:pt x="20" y="196"/>
                  </a:lnTo>
                  <a:close/>
                  <a:moveTo>
                    <a:pt x="28" y="175"/>
                  </a:moveTo>
                  <a:lnTo>
                    <a:pt x="31" y="175"/>
                  </a:lnTo>
                  <a:lnTo>
                    <a:pt x="25" y="196"/>
                  </a:lnTo>
                  <a:lnTo>
                    <a:pt x="20" y="196"/>
                  </a:lnTo>
                  <a:lnTo>
                    <a:pt x="28" y="175"/>
                  </a:lnTo>
                  <a:close/>
                  <a:moveTo>
                    <a:pt x="25" y="196"/>
                  </a:moveTo>
                  <a:lnTo>
                    <a:pt x="28" y="185"/>
                  </a:lnTo>
                  <a:lnTo>
                    <a:pt x="25" y="196"/>
                  </a:lnTo>
                  <a:close/>
                  <a:moveTo>
                    <a:pt x="31" y="175"/>
                  </a:moveTo>
                  <a:lnTo>
                    <a:pt x="34" y="175"/>
                  </a:lnTo>
                  <a:lnTo>
                    <a:pt x="36" y="175"/>
                  </a:lnTo>
                  <a:lnTo>
                    <a:pt x="37" y="177"/>
                  </a:lnTo>
                  <a:lnTo>
                    <a:pt x="40" y="177"/>
                  </a:lnTo>
                  <a:lnTo>
                    <a:pt x="46" y="179"/>
                  </a:lnTo>
                  <a:lnTo>
                    <a:pt x="51" y="181"/>
                  </a:lnTo>
                  <a:lnTo>
                    <a:pt x="43" y="203"/>
                  </a:lnTo>
                  <a:lnTo>
                    <a:pt x="40" y="202"/>
                  </a:lnTo>
                  <a:lnTo>
                    <a:pt x="37" y="200"/>
                  </a:lnTo>
                  <a:lnTo>
                    <a:pt x="33" y="199"/>
                  </a:lnTo>
                  <a:lnTo>
                    <a:pt x="31" y="199"/>
                  </a:lnTo>
                  <a:lnTo>
                    <a:pt x="28" y="197"/>
                  </a:lnTo>
                  <a:lnTo>
                    <a:pt x="26" y="197"/>
                  </a:lnTo>
                  <a:lnTo>
                    <a:pt x="25" y="196"/>
                  </a:lnTo>
                  <a:lnTo>
                    <a:pt x="31" y="175"/>
                  </a:lnTo>
                  <a:close/>
                  <a:moveTo>
                    <a:pt x="43" y="203"/>
                  </a:moveTo>
                  <a:lnTo>
                    <a:pt x="48" y="192"/>
                  </a:lnTo>
                  <a:lnTo>
                    <a:pt x="43" y="203"/>
                  </a:lnTo>
                  <a:close/>
                  <a:moveTo>
                    <a:pt x="51" y="181"/>
                  </a:moveTo>
                  <a:lnTo>
                    <a:pt x="53" y="181"/>
                  </a:lnTo>
                  <a:lnTo>
                    <a:pt x="54" y="181"/>
                  </a:lnTo>
                  <a:lnTo>
                    <a:pt x="57" y="181"/>
                  </a:lnTo>
                  <a:lnTo>
                    <a:pt x="60" y="181"/>
                  </a:lnTo>
                  <a:lnTo>
                    <a:pt x="56" y="203"/>
                  </a:lnTo>
                  <a:lnTo>
                    <a:pt x="43" y="203"/>
                  </a:lnTo>
                  <a:lnTo>
                    <a:pt x="51" y="181"/>
                  </a:lnTo>
                  <a:close/>
                  <a:moveTo>
                    <a:pt x="60" y="181"/>
                  </a:moveTo>
                  <a:lnTo>
                    <a:pt x="60" y="181"/>
                  </a:lnTo>
                  <a:lnTo>
                    <a:pt x="62" y="181"/>
                  </a:lnTo>
                  <a:lnTo>
                    <a:pt x="65" y="181"/>
                  </a:lnTo>
                  <a:lnTo>
                    <a:pt x="68" y="181"/>
                  </a:lnTo>
                  <a:lnTo>
                    <a:pt x="63" y="207"/>
                  </a:lnTo>
                  <a:lnTo>
                    <a:pt x="62" y="207"/>
                  </a:lnTo>
                  <a:lnTo>
                    <a:pt x="60" y="206"/>
                  </a:lnTo>
                  <a:lnTo>
                    <a:pt x="59" y="204"/>
                  </a:lnTo>
                  <a:lnTo>
                    <a:pt x="57" y="204"/>
                  </a:lnTo>
                  <a:lnTo>
                    <a:pt x="56" y="203"/>
                  </a:lnTo>
                  <a:lnTo>
                    <a:pt x="60" y="181"/>
                  </a:lnTo>
                  <a:close/>
                  <a:moveTo>
                    <a:pt x="68" y="181"/>
                  </a:moveTo>
                  <a:lnTo>
                    <a:pt x="68" y="192"/>
                  </a:lnTo>
                  <a:lnTo>
                    <a:pt x="68" y="181"/>
                  </a:lnTo>
                  <a:close/>
                  <a:moveTo>
                    <a:pt x="68" y="181"/>
                  </a:moveTo>
                  <a:lnTo>
                    <a:pt x="71" y="181"/>
                  </a:lnTo>
                  <a:lnTo>
                    <a:pt x="73" y="181"/>
                  </a:lnTo>
                  <a:lnTo>
                    <a:pt x="74" y="181"/>
                  </a:lnTo>
                  <a:lnTo>
                    <a:pt x="76" y="181"/>
                  </a:lnTo>
                  <a:lnTo>
                    <a:pt x="76" y="207"/>
                  </a:lnTo>
                  <a:lnTo>
                    <a:pt x="63" y="207"/>
                  </a:lnTo>
                  <a:lnTo>
                    <a:pt x="68" y="181"/>
                  </a:lnTo>
                  <a:close/>
                  <a:moveTo>
                    <a:pt x="76" y="181"/>
                  </a:moveTo>
                  <a:lnTo>
                    <a:pt x="77" y="182"/>
                  </a:lnTo>
                  <a:lnTo>
                    <a:pt x="79" y="183"/>
                  </a:lnTo>
                  <a:lnTo>
                    <a:pt x="80" y="183"/>
                  </a:lnTo>
                  <a:lnTo>
                    <a:pt x="82" y="185"/>
                  </a:lnTo>
                  <a:lnTo>
                    <a:pt x="85" y="185"/>
                  </a:lnTo>
                  <a:lnTo>
                    <a:pt x="88" y="185"/>
                  </a:lnTo>
                  <a:lnTo>
                    <a:pt x="88" y="207"/>
                  </a:lnTo>
                  <a:lnTo>
                    <a:pt x="76" y="207"/>
                  </a:lnTo>
                  <a:lnTo>
                    <a:pt x="76" y="181"/>
                  </a:lnTo>
                  <a:close/>
                  <a:moveTo>
                    <a:pt x="91" y="207"/>
                  </a:moveTo>
                  <a:lnTo>
                    <a:pt x="88" y="207"/>
                  </a:lnTo>
                  <a:lnTo>
                    <a:pt x="88" y="196"/>
                  </a:lnTo>
                  <a:lnTo>
                    <a:pt x="91" y="207"/>
                  </a:lnTo>
                  <a:close/>
                  <a:moveTo>
                    <a:pt x="83" y="185"/>
                  </a:moveTo>
                  <a:lnTo>
                    <a:pt x="88" y="185"/>
                  </a:lnTo>
                  <a:lnTo>
                    <a:pt x="91" y="207"/>
                  </a:lnTo>
                  <a:lnTo>
                    <a:pt x="83" y="185"/>
                  </a:lnTo>
                  <a:close/>
                  <a:moveTo>
                    <a:pt x="88" y="185"/>
                  </a:moveTo>
                  <a:lnTo>
                    <a:pt x="88" y="196"/>
                  </a:lnTo>
                  <a:lnTo>
                    <a:pt x="88" y="185"/>
                  </a:lnTo>
                  <a:close/>
                  <a:moveTo>
                    <a:pt x="88" y="185"/>
                  </a:moveTo>
                  <a:lnTo>
                    <a:pt x="91" y="181"/>
                  </a:lnTo>
                  <a:lnTo>
                    <a:pt x="96" y="207"/>
                  </a:lnTo>
                  <a:lnTo>
                    <a:pt x="91" y="207"/>
                  </a:lnTo>
                  <a:lnTo>
                    <a:pt x="88" y="185"/>
                  </a:lnTo>
                  <a:close/>
                  <a:moveTo>
                    <a:pt x="91" y="181"/>
                  </a:moveTo>
                  <a:lnTo>
                    <a:pt x="94" y="181"/>
                  </a:lnTo>
                  <a:lnTo>
                    <a:pt x="97" y="181"/>
                  </a:lnTo>
                  <a:lnTo>
                    <a:pt x="100" y="181"/>
                  </a:lnTo>
                  <a:lnTo>
                    <a:pt x="103" y="181"/>
                  </a:lnTo>
                  <a:lnTo>
                    <a:pt x="105" y="179"/>
                  </a:lnTo>
                  <a:lnTo>
                    <a:pt x="108" y="179"/>
                  </a:lnTo>
                  <a:lnTo>
                    <a:pt x="111" y="178"/>
                  </a:lnTo>
                  <a:lnTo>
                    <a:pt x="114" y="203"/>
                  </a:lnTo>
                  <a:lnTo>
                    <a:pt x="111" y="203"/>
                  </a:lnTo>
                  <a:lnTo>
                    <a:pt x="110" y="203"/>
                  </a:lnTo>
                  <a:lnTo>
                    <a:pt x="105" y="203"/>
                  </a:lnTo>
                  <a:lnTo>
                    <a:pt x="102" y="204"/>
                  </a:lnTo>
                  <a:lnTo>
                    <a:pt x="100" y="204"/>
                  </a:lnTo>
                  <a:lnTo>
                    <a:pt x="99" y="206"/>
                  </a:lnTo>
                  <a:lnTo>
                    <a:pt x="96" y="207"/>
                  </a:lnTo>
                  <a:lnTo>
                    <a:pt x="91" y="181"/>
                  </a:lnTo>
                  <a:close/>
                  <a:moveTo>
                    <a:pt x="111" y="178"/>
                  </a:moveTo>
                  <a:lnTo>
                    <a:pt x="111" y="189"/>
                  </a:lnTo>
                  <a:lnTo>
                    <a:pt x="111" y="178"/>
                  </a:lnTo>
                  <a:close/>
                  <a:moveTo>
                    <a:pt x="111" y="178"/>
                  </a:moveTo>
                  <a:lnTo>
                    <a:pt x="114" y="203"/>
                  </a:lnTo>
                  <a:lnTo>
                    <a:pt x="111" y="178"/>
                  </a:lnTo>
                  <a:close/>
                  <a:moveTo>
                    <a:pt x="114" y="203"/>
                  </a:moveTo>
                  <a:lnTo>
                    <a:pt x="111" y="189"/>
                  </a:lnTo>
                  <a:lnTo>
                    <a:pt x="114" y="203"/>
                  </a:lnTo>
                  <a:close/>
                  <a:moveTo>
                    <a:pt x="111" y="178"/>
                  </a:moveTo>
                  <a:lnTo>
                    <a:pt x="120" y="177"/>
                  </a:lnTo>
                  <a:lnTo>
                    <a:pt x="130" y="175"/>
                  </a:lnTo>
                  <a:lnTo>
                    <a:pt x="139" y="174"/>
                  </a:lnTo>
                  <a:lnTo>
                    <a:pt x="150" y="171"/>
                  </a:lnTo>
                  <a:lnTo>
                    <a:pt x="160" y="170"/>
                  </a:lnTo>
                  <a:lnTo>
                    <a:pt x="170" y="167"/>
                  </a:lnTo>
                  <a:lnTo>
                    <a:pt x="180" y="165"/>
                  </a:lnTo>
                  <a:lnTo>
                    <a:pt x="193" y="163"/>
                  </a:lnTo>
                  <a:lnTo>
                    <a:pt x="204" y="161"/>
                  </a:lnTo>
                  <a:lnTo>
                    <a:pt x="216" y="158"/>
                  </a:lnTo>
                  <a:lnTo>
                    <a:pt x="228" y="157"/>
                  </a:lnTo>
                  <a:lnTo>
                    <a:pt x="240" y="154"/>
                  </a:lnTo>
                  <a:lnTo>
                    <a:pt x="251" y="152"/>
                  </a:lnTo>
                  <a:lnTo>
                    <a:pt x="265" y="150"/>
                  </a:lnTo>
                  <a:lnTo>
                    <a:pt x="277" y="147"/>
                  </a:lnTo>
                  <a:lnTo>
                    <a:pt x="291" y="145"/>
                  </a:lnTo>
                  <a:lnTo>
                    <a:pt x="316" y="140"/>
                  </a:lnTo>
                  <a:lnTo>
                    <a:pt x="344" y="135"/>
                  </a:lnTo>
                  <a:lnTo>
                    <a:pt x="373" y="129"/>
                  </a:lnTo>
                  <a:lnTo>
                    <a:pt x="401" y="124"/>
                  </a:lnTo>
                  <a:lnTo>
                    <a:pt x="430" y="120"/>
                  </a:lnTo>
                  <a:lnTo>
                    <a:pt x="458" y="114"/>
                  </a:lnTo>
                  <a:lnTo>
                    <a:pt x="487" y="108"/>
                  </a:lnTo>
                  <a:lnTo>
                    <a:pt x="518" y="104"/>
                  </a:lnTo>
                  <a:lnTo>
                    <a:pt x="521" y="125"/>
                  </a:lnTo>
                  <a:lnTo>
                    <a:pt x="491" y="129"/>
                  </a:lnTo>
                  <a:lnTo>
                    <a:pt x="462" y="135"/>
                  </a:lnTo>
                  <a:lnTo>
                    <a:pt x="433" y="140"/>
                  </a:lnTo>
                  <a:lnTo>
                    <a:pt x="404" y="146"/>
                  </a:lnTo>
                  <a:lnTo>
                    <a:pt x="376" y="152"/>
                  </a:lnTo>
                  <a:lnTo>
                    <a:pt x="348" y="157"/>
                  </a:lnTo>
                  <a:lnTo>
                    <a:pt x="321" y="163"/>
                  </a:lnTo>
                  <a:lnTo>
                    <a:pt x="294" y="168"/>
                  </a:lnTo>
                  <a:lnTo>
                    <a:pt x="282" y="171"/>
                  </a:lnTo>
                  <a:lnTo>
                    <a:pt x="268" y="174"/>
                  </a:lnTo>
                  <a:lnTo>
                    <a:pt x="256" y="175"/>
                  </a:lnTo>
                  <a:lnTo>
                    <a:pt x="244" y="178"/>
                  </a:lnTo>
                  <a:lnTo>
                    <a:pt x="231" y="181"/>
                  </a:lnTo>
                  <a:lnTo>
                    <a:pt x="219" y="182"/>
                  </a:lnTo>
                  <a:lnTo>
                    <a:pt x="208" y="185"/>
                  </a:lnTo>
                  <a:lnTo>
                    <a:pt x="196" y="188"/>
                  </a:lnTo>
                  <a:lnTo>
                    <a:pt x="185" y="189"/>
                  </a:lnTo>
                  <a:lnTo>
                    <a:pt x="174" y="192"/>
                  </a:lnTo>
                  <a:lnTo>
                    <a:pt x="163" y="193"/>
                  </a:lnTo>
                  <a:lnTo>
                    <a:pt x="153" y="196"/>
                  </a:lnTo>
                  <a:lnTo>
                    <a:pt x="143" y="197"/>
                  </a:lnTo>
                  <a:lnTo>
                    <a:pt x="133" y="199"/>
                  </a:lnTo>
                  <a:lnTo>
                    <a:pt x="123" y="202"/>
                  </a:lnTo>
                  <a:lnTo>
                    <a:pt x="114" y="203"/>
                  </a:lnTo>
                  <a:lnTo>
                    <a:pt x="111" y="178"/>
                  </a:lnTo>
                  <a:close/>
                  <a:moveTo>
                    <a:pt x="518" y="104"/>
                  </a:moveTo>
                  <a:lnTo>
                    <a:pt x="556" y="96"/>
                  </a:lnTo>
                  <a:lnTo>
                    <a:pt x="593" y="89"/>
                  </a:lnTo>
                  <a:lnTo>
                    <a:pt x="632" y="82"/>
                  </a:lnTo>
                  <a:lnTo>
                    <a:pt x="670" y="74"/>
                  </a:lnTo>
                  <a:lnTo>
                    <a:pt x="707" y="67"/>
                  </a:lnTo>
                  <a:lnTo>
                    <a:pt x="726" y="64"/>
                  </a:lnTo>
                  <a:lnTo>
                    <a:pt x="744" y="60"/>
                  </a:lnTo>
                  <a:lnTo>
                    <a:pt x="761" y="57"/>
                  </a:lnTo>
                  <a:lnTo>
                    <a:pt x="779" y="53"/>
                  </a:lnTo>
                  <a:lnTo>
                    <a:pt x="796" y="50"/>
                  </a:lnTo>
                  <a:lnTo>
                    <a:pt x="813" y="47"/>
                  </a:lnTo>
                  <a:lnTo>
                    <a:pt x="830" y="45"/>
                  </a:lnTo>
                  <a:lnTo>
                    <a:pt x="847" y="40"/>
                  </a:lnTo>
                  <a:lnTo>
                    <a:pt x="864" y="38"/>
                  </a:lnTo>
                  <a:lnTo>
                    <a:pt x="880" y="35"/>
                  </a:lnTo>
                  <a:lnTo>
                    <a:pt x="895" y="32"/>
                  </a:lnTo>
                  <a:lnTo>
                    <a:pt x="910" y="28"/>
                  </a:lnTo>
                  <a:lnTo>
                    <a:pt x="924" y="25"/>
                  </a:lnTo>
                  <a:lnTo>
                    <a:pt x="938" y="22"/>
                  </a:lnTo>
                  <a:lnTo>
                    <a:pt x="952" y="20"/>
                  </a:lnTo>
                  <a:lnTo>
                    <a:pt x="966" y="18"/>
                  </a:lnTo>
                  <a:lnTo>
                    <a:pt x="978" y="15"/>
                  </a:lnTo>
                  <a:lnTo>
                    <a:pt x="990" y="13"/>
                  </a:lnTo>
                  <a:lnTo>
                    <a:pt x="1003" y="10"/>
                  </a:lnTo>
                  <a:lnTo>
                    <a:pt x="1013" y="8"/>
                  </a:lnTo>
                  <a:lnTo>
                    <a:pt x="1023" y="6"/>
                  </a:lnTo>
                  <a:lnTo>
                    <a:pt x="1033" y="4"/>
                  </a:lnTo>
                  <a:lnTo>
                    <a:pt x="1038" y="29"/>
                  </a:lnTo>
                  <a:lnTo>
                    <a:pt x="1027" y="31"/>
                  </a:lnTo>
                  <a:lnTo>
                    <a:pt x="1017" y="32"/>
                  </a:lnTo>
                  <a:lnTo>
                    <a:pt x="1006" y="35"/>
                  </a:lnTo>
                  <a:lnTo>
                    <a:pt x="995" y="36"/>
                  </a:lnTo>
                  <a:lnTo>
                    <a:pt x="983" y="39"/>
                  </a:lnTo>
                  <a:lnTo>
                    <a:pt x="969" y="40"/>
                  </a:lnTo>
                  <a:lnTo>
                    <a:pt x="957" y="43"/>
                  </a:lnTo>
                  <a:lnTo>
                    <a:pt x="943" y="46"/>
                  </a:lnTo>
                  <a:lnTo>
                    <a:pt x="929" y="47"/>
                  </a:lnTo>
                  <a:lnTo>
                    <a:pt x="913" y="52"/>
                  </a:lnTo>
                  <a:lnTo>
                    <a:pt x="898" y="53"/>
                  </a:lnTo>
                  <a:lnTo>
                    <a:pt x="883" y="56"/>
                  </a:lnTo>
                  <a:lnTo>
                    <a:pt x="867" y="60"/>
                  </a:lnTo>
                  <a:lnTo>
                    <a:pt x="852" y="63"/>
                  </a:lnTo>
                  <a:lnTo>
                    <a:pt x="835" y="65"/>
                  </a:lnTo>
                  <a:lnTo>
                    <a:pt x="818" y="68"/>
                  </a:lnTo>
                  <a:lnTo>
                    <a:pt x="799" y="72"/>
                  </a:lnTo>
                  <a:lnTo>
                    <a:pt x="784" y="75"/>
                  </a:lnTo>
                  <a:lnTo>
                    <a:pt x="766" y="78"/>
                  </a:lnTo>
                  <a:lnTo>
                    <a:pt x="747" y="82"/>
                  </a:lnTo>
                  <a:lnTo>
                    <a:pt x="729" y="85"/>
                  </a:lnTo>
                  <a:lnTo>
                    <a:pt x="712" y="89"/>
                  </a:lnTo>
                  <a:lnTo>
                    <a:pt x="673" y="96"/>
                  </a:lnTo>
                  <a:lnTo>
                    <a:pt x="636" y="103"/>
                  </a:lnTo>
                  <a:lnTo>
                    <a:pt x="598" y="110"/>
                  </a:lnTo>
                  <a:lnTo>
                    <a:pt x="559" y="117"/>
                  </a:lnTo>
                  <a:lnTo>
                    <a:pt x="521" y="125"/>
                  </a:lnTo>
                  <a:lnTo>
                    <a:pt x="518" y="104"/>
                  </a:lnTo>
                  <a:close/>
                  <a:moveTo>
                    <a:pt x="1033" y="4"/>
                  </a:moveTo>
                  <a:lnTo>
                    <a:pt x="1038" y="14"/>
                  </a:lnTo>
                  <a:lnTo>
                    <a:pt x="1033" y="4"/>
                  </a:lnTo>
                  <a:close/>
                  <a:moveTo>
                    <a:pt x="1033" y="4"/>
                  </a:moveTo>
                  <a:lnTo>
                    <a:pt x="1038" y="29"/>
                  </a:lnTo>
                  <a:lnTo>
                    <a:pt x="1033" y="4"/>
                  </a:lnTo>
                  <a:close/>
                  <a:moveTo>
                    <a:pt x="1033" y="4"/>
                  </a:moveTo>
                  <a:lnTo>
                    <a:pt x="1037" y="3"/>
                  </a:lnTo>
                  <a:lnTo>
                    <a:pt x="1040" y="3"/>
                  </a:lnTo>
                  <a:lnTo>
                    <a:pt x="1046" y="2"/>
                  </a:lnTo>
                  <a:lnTo>
                    <a:pt x="1052" y="0"/>
                  </a:lnTo>
                  <a:lnTo>
                    <a:pt x="1055" y="0"/>
                  </a:lnTo>
                  <a:lnTo>
                    <a:pt x="1058" y="0"/>
                  </a:lnTo>
                  <a:lnTo>
                    <a:pt x="1061" y="25"/>
                  </a:lnTo>
                  <a:lnTo>
                    <a:pt x="1055" y="25"/>
                  </a:lnTo>
                  <a:lnTo>
                    <a:pt x="1049" y="25"/>
                  </a:lnTo>
                  <a:lnTo>
                    <a:pt x="1046" y="27"/>
                  </a:lnTo>
                  <a:lnTo>
                    <a:pt x="1043" y="27"/>
                  </a:lnTo>
                  <a:lnTo>
                    <a:pt x="1040" y="28"/>
                  </a:lnTo>
                  <a:lnTo>
                    <a:pt x="1038" y="29"/>
                  </a:lnTo>
                  <a:lnTo>
                    <a:pt x="1033" y="4"/>
                  </a:lnTo>
                  <a:close/>
                  <a:moveTo>
                    <a:pt x="1058" y="0"/>
                  </a:moveTo>
                  <a:lnTo>
                    <a:pt x="1061" y="0"/>
                  </a:lnTo>
                  <a:lnTo>
                    <a:pt x="1058" y="11"/>
                  </a:lnTo>
                  <a:lnTo>
                    <a:pt x="1058" y="0"/>
                  </a:lnTo>
                  <a:close/>
                  <a:moveTo>
                    <a:pt x="1061" y="0"/>
                  </a:moveTo>
                  <a:lnTo>
                    <a:pt x="1058" y="25"/>
                  </a:lnTo>
                  <a:lnTo>
                    <a:pt x="1061" y="0"/>
                  </a:lnTo>
                  <a:close/>
                  <a:moveTo>
                    <a:pt x="1061" y="0"/>
                  </a:moveTo>
                  <a:lnTo>
                    <a:pt x="1063" y="0"/>
                  </a:lnTo>
                  <a:lnTo>
                    <a:pt x="1064" y="0"/>
                  </a:lnTo>
                  <a:lnTo>
                    <a:pt x="1066" y="0"/>
                  </a:lnTo>
                  <a:lnTo>
                    <a:pt x="1061" y="25"/>
                  </a:lnTo>
                  <a:lnTo>
                    <a:pt x="1060" y="25"/>
                  </a:lnTo>
                  <a:lnTo>
                    <a:pt x="1058" y="25"/>
                  </a:lnTo>
                  <a:lnTo>
                    <a:pt x="1061" y="0"/>
                  </a:lnTo>
                  <a:close/>
                  <a:moveTo>
                    <a:pt x="1066" y="0"/>
                  </a:moveTo>
                  <a:lnTo>
                    <a:pt x="1067" y="2"/>
                  </a:lnTo>
                  <a:lnTo>
                    <a:pt x="1069" y="3"/>
                  </a:lnTo>
                  <a:lnTo>
                    <a:pt x="1070" y="3"/>
                  </a:lnTo>
                  <a:lnTo>
                    <a:pt x="1072" y="4"/>
                  </a:lnTo>
                  <a:lnTo>
                    <a:pt x="1066" y="25"/>
                  </a:lnTo>
                  <a:lnTo>
                    <a:pt x="1064" y="25"/>
                  </a:lnTo>
                  <a:lnTo>
                    <a:pt x="1063" y="25"/>
                  </a:lnTo>
                  <a:lnTo>
                    <a:pt x="1061" y="25"/>
                  </a:lnTo>
                  <a:lnTo>
                    <a:pt x="1066" y="0"/>
                  </a:lnTo>
                  <a:close/>
                  <a:moveTo>
                    <a:pt x="1072" y="4"/>
                  </a:moveTo>
                  <a:lnTo>
                    <a:pt x="1077" y="4"/>
                  </a:lnTo>
                  <a:lnTo>
                    <a:pt x="1078" y="4"/>
                  </a:lnTo>
                  <a:lnTo>
                    <a:pt x="1081" y="4"/>
                  </a:lnTo>
                  <a:lnTo>
                    <a:pt x="1084" y="6"/>
                  </a:lnTo>
                  <a:lnTo>
                    <a:pt x="1090" y="8"/>
                  </a:lnTo>
                  <a:lnTo>
                    <a:pt x="1097" y="11"/>
                  </a:lnTo>
                  <a:lnTo>
                    <a:pt x="1084" y="32"/>
                  </a:lnTo>
                  <a:lnTo>
                    <a:pt x="1083" y="31"/>
                  </a:lnTo>
                  <a:lnTo>
                    <a:pt x="1081" y="29"/>
                  </a:lnTo>
                  <a:lnTo>
                    <a:pt x="1078" y="28"/>
                  </a:lnTo>
                  <a:lnTo>
                    <a:pt x="1077" y="28"/>
                  </a:lnTo>
                  <a:lnTo>
                    <a:pt x="1074" y="27"/>
                  </a:lnTo>
                  <a:lnTo>
                    <a:pt x="1072" y="25"/>
                  </a:lnTo>
                  <a:lnTo>
                    <a:pt x="1069" y="25"/>
                  </a:lnTo>
                  <a:lnTo>
                    <a:pt x="1066" y="25"/>
                  </a:lnTo>
                  <a:lnTo>
                    <a:pt x="1072" y="4"/>
                  </a:lnTo>
                  <a:close/>
                  <a:moveTo>
                    <a:pt x="1097" y="11"/>
                  </a:moveTo>
                  <a:lnTo>
                    <a:pt x="1089" y="21"/>
                  </a:lnTo>
                  <a:lnTo>
                    <a:pt x="1097" y="11"/>
                  </a:lnTo>
                  <a:close/>
                  <a:moveTo>
                    <a:pt x="1097" y="11"/>
                  </a:moveTo>
                  <a:lnTo>
                    <a:pt x="1098" y="13"/>
                  </a:lnTo>
                  <a:lnTo>
                    <a:pt x="1100" y="14"/>
                  </a:lnTo>
                  <a:lnTo>
                    <a:pt x="1104" y="15"/>
                  </a:lnTo>
                  <a:lnTo>
                    <a:pt x="1106" y="17"/>
                  </a:lnTo>
                  <a:lnTo>
                    <a:pt x="1107" y="17"/>
                  </a:lnTo>
                  <a:lnTo>
                    <a:pt x="1107" y="18"/>
                  </a:lnTo>
                  <a:lnTo>
                    <a:pt x="1109" y="18"/>
                  </a:lnTo>
                  <a:lnTo>
                    <a:pt x="1092" y="36"/>
                  </a:lnTo>
                  <a:lnTo>
                    <a:pt x="1090" y="35"/>
                  </a:lnTo>
                  <a:lnTo>
                    <a:pt x="1089" y="35"/>
                  </a:lnTo>
                  <a:lnTo>
                    <a:pt x="1089" y="33"/>
                  </a:lnTo>
                  <a:lnTo>
                    <a:pt x="1087" y="33"/>
                  </a:lnTo>
                  <a:lnTo>
                    <a:pt x="1086" y="32"/>
                  </a:lnTo>
                  <a:lnTo>
                    <a:pt x="1084" y="31"/>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29"/>
                  </a:lnTo>
                  <a:lnTo>
                    <a:pt x="1112" y="31"/>
                  </a:lnTo>
                  <a:lnTo>
                    <a:pt x="1112" y="32"/>
                  </a:lnTo>
                  <a:lnTo>
                    <a:pt x="1112" y="33"/>
                  </a:lnTo>
                  <a:lnTo>
                    <a:pt x="1112" y="35"/>
                  </a:lnTo>
                  <a:lnTo>
                    <a:pt x="1112" y="36"/>
                  </a:lnTo>
                  <a:lnTo>
                    <a:pt x="1112" y="39"/>
                  </a:lnTo>
                  <a:lnTo>
                    <a:pt x="1112" y="42"/>
                  </a:lnTo>
                  <a:lnTo>
                    <a:pt x="1112" y="45"/>
                  </a:lnTo>
                  <a:lnTo>
                    <a:pt x="1112" y="47"/>
                  </a:lnTo>
                  <a:lnTo>
                    <a:pt x="1112" y="50"/>
                  </a:lnTo>
                  <a:lnTo>
                    <a:pt x="1112" y="53"/>
                  </a:lnTo>
                  <a:lnTo>
                    <a:pt x="1112" y="57"/>
                  </a:lnTo>
                  <a:lnTo>
                    <a:pt x="1089" y="57"/>
                  </a:lnTo>
                  <a:lnTo>
                    <a:pt x="1089" y="53"/>
                  </a:lnTo>
                  <a:lnTo>
                    <a:pt x="1089" y="47"/>
                  </a:lnTo>
                  <a:lnTo>
                    <a:pt x="1089" y="42"/>
                  </a:lnTo>
                  <a:lnTo>
                    <a:pt x="1089" y="38"/>
                  </a:lnTo>
                  <a:lnTo>
                    <a:pt x="1089" y="36"/>
                  </a:lnTo>
                  <a:lnTo>
                    <a:pt x="1089" y="33"/>
                  </a:lnTo>
                  <a:lnTo>
                    <a:pt x="1089" y="32"/>
                  </a:lnTo>
                  <a:lnTo>
                    <a:pt x="1089" y="31"/>
                  </a:lnTo>
                  <a:lnTo>
                    <a:pt x="1089" y="29"/>
                  </a:lnTo>
                  <a:lnTo>
                    <a:pt x="1112" y="29"/>
                  </a:lnTo>
                  <a:close/>
                  <a:moveTo>
                    <a:pt x="1112" y="57"/>
                  </a:moveTo>
                  <a:lnTo>
                    <a:pt x="1100" y="57"/>
                  </a:lnTo>
                  <a:lnTo>
                    <a:pt x="1112" y="57"/>
                  </a:lnTo>
                  <a:close/>
                  <a:moveTo>
                    <a:pt x="1112" y="57"/>
                  </a:moveTo>
                  <a:lnTo>
                    <a:pt x="1112" y="57"/>
                  </a:lnTo>
                  <a:lnTo>
                    <a:pt x="1112" y="58"/>
                  </a:lnTo>
                  <a:lnTo>
                    <a:pt x="1112" y="61"/>
                  </a:lnTo>
                  <a:lnTo>
                    <a:pt x="1112" y="64"/>
                  </a:lnTo>
                  <a:lnTo>
                    <a:pt x="1089" y="64"/>
                  </a:lnTo>
                  <a:lnTo>
                    <a:pt x="1089" y="61"/>
                  </a:lnTo>
                  <a:lnTo>
                    <a:pt x="1089" y="58"/>
                  </a:lnTo>
                  <a:lnTo>
                    <a:pt x="1089" y="57"/>
                  </a:lnTo>
                  <a:lnTo>
                    <a:pt x="1112" y="57"/>
                  </a:lnTo>
                  <a:close/>
                  <a:moveTo>
                    <a:pt x="1112" y="64"/>
                  </a:moveTo>
                  <a:lnTo>
                    <a:pt x="1112" y="71"/>
                  </a:lnTo>
                  <a:lnTo>
                    <a:pt x="1089" y="71"/>
                  </a:lnTo>
                  <a:lnTo>
                    <a:pt x="1089" y="64"/>
                  </a:lnTo>
                  <a:lnTo>
                    <a:pt x="1112" y="64"/>
                  </a:lnTo>
                  <a:close/>
                  <a:moveTo>
                    <a:pt x="1089" y="71"/>
                  </a:moveTo>
                  <a:lnTo>
                    <a:pt x="1100" y="71"/>
                  </a:lnTo>
                  <a:lnTo>
                    <a:pt x="1089" y="71"/>
                  </a:lnTo>
                  <a:close/>
                  <a:moveTo>
                    <a:pt x="1112" y="71"/>
                  </a:moveTo>
                  <a:lnTo>
                    <a:pt x="1112" y="75"/>
                  </a:lnTo>
                  <a:lnTo>
                    <a:pt x="1089" y="75"/>
                  </a:lnTo>
                  <a:lnTo>
                    <a:pt x="1089" y="71"/>
                  </a:lnTo>
                  <a:lnTo>
                    <a:pt x="1112" y="71"/>
                  </a:lnTo>
                  <a:close/>
                  <a:moveTo>
                    <a:pt x="1112" y="75"/>
                  </a:moveTo>
                  <a:lnTo>
                    <a:pt x="1112" y="75"/>
                  </a:lnTo>
                  <a:lnTo>
                    <a:pt x="1112" y="77"/>
                  </a:lnTo>
                  <a:lnTo>
                    <a:pt x="1112" y="79"/>
                  </a:lnTo>
                  <a:lnTo>
                    <a:pt x="1112" y="82"/>
                  </a:lnTo>
                  <a:lnTo>
                    <a:pt x="1089" y="82"/>
                  </a:lnTo>
                  <a:lnTo>
                    <a:pt x="1089" y="79"/>
                  </a:lnTo>
                  <a:lnTo>
                    <a:pt x="1089" y="77"/>
                  </a:lnTo>
                  <a:lnTo>
                    <a:pt x="1089" y="75"/>
                  </a:lnTo>
                  <a:lnTo>
                    <a:pt x="1112" y="75"/>
                  </a:lnTo>
                  <a:close/>
                  <a:moveTo>
                    <a:pt x="1089" y="82"/>
                  </a:moveTo>
                  <a:lnTo>
                    <a:pt x="1100" y="82"/>
                  </a:lnTo>
                  <a:lnTo>
                    <a:pt x="1089" y="82"/>
                  </a:lnTo>
                  <a:close/>
                  <a:moveTo>
                    <a:pt x="1112" y="82"/>
                  </a:moveTo>
                  <a:lnTo>
                    <a:pt x="1112" y="89"/>
                  </a:lnTo>
                  <a:lnTo>
                    <a:pt x="1089" y="89"/>
                  </a:lnTo>
                  <a:lnTo>
                    <a:pt x="1089" y="82"/>
                  </a:lnTo>
                  <a:lnTo>
                    <a:pt x="1112" y="82"/>
                  </a:lnTo>
                  <a:close/>
                  <a:moveTo>
                    <a:pt x="1112" y="89"/>
                  </a:moveTo>
                  <a:lnTo>
                    <a:pt x="1112" y="111"/>
                  </a:lnTo>
                  <a:lnTo>
                    <a:pt x="1089" y="111"/>
                  </a:lnTo>
                  <a:lnTo>
                    <a:pt x="1089" y="89"/>
                  </a:lnTo>
                  <a:lnTo>
                    <a:pt x="1112" y="89"/>
                  </a:lnTo>
                  <a:close/>
                  <a:moveTo>
                    <a:pt x="1112" y="111"/>
                  </a:moveTo>
                  <a:lnTo>
                    <a:pt x="1112" y="128"/>
                  </a:lnTo>
                  <a:lnTo>
                    <a:pt x="1089" y="128"/>
                  </a:lnTo>
                  <a:lnTo>
                    <a:pt x="1089" y="111"/>
                  </a:lnTo>
                  <a:lnTo>
                    <a:pt x="1112" y="111"/>
                  </a:lnTo>
                  <a:close/>
                  <a:moveTo>
                    <a:pt x="1112" y="128"/>
                  </a:moveTo>
                  <a:lnTo>
                    <a:pt x="1112" y="132"/>
                  </a:lnTo>
                  <a:lnTo>
                    <a:pt x="1089" y="132"/>
                  </a:lnTo>
                  <a:lnTo>
                    <a:pt x="1089" y="128"/>
                  </a:lnTo>
                  <a:lnTo>
                    <a:pt x="1112" y="128"/>
                  </a:lnTo>
                  <a:close/>
                  <a:moveTo>
                    <a:pt x="1112" y="132"/>
                  </a:moveTo>
                  <a:lnTo>
                    <a:pt x="1112" y="143"/>
                  </a:lnTo>
                  <a:lnTo>
                    <a:pt x="1089" y="143"/>
                  </a:lnTo>
                  <a:lnTo>
                    <a:pt x="1089" y="132"/>
                  </a:lnTo>
                  <a:lnTo>
                    <a:pt x="1112" y="132"/>
                  </a:lnTo>
                  <a:close/>
                  <a:moveTo>
                    <a:pt x="1112" y="143"/>
                  </a:moveTo>
                  <a:lnTo>
                    <a:pt x="1112" y="146"/>
                  </a:lnTo>
                  <a:lnTo>
                    <a:pt x="1089" y="146"/>
                  </a:lnTo>
                  <a:lnTo>
                    <a:pt x="1089" y="143"/>
                  </a:lnTo>
                  <a:lnTo>
                    <a:pt x="1112" y="143"/>
                  </a:lnTo>
                  <a:close/>
                  <a:moveTo>
                    <a:pt x="1112" y="146"/>
                  </a:moveTo>
                  <a:lnTo>
                    <a:pt x="1112" y="157"/>
                  </a:lnTo>
                  <a:lnTo>
                    <a:pt x="1089" y="157"/>
                  </a:lnTo>
                  <a:lnTo>
                    <a:pt x="1089" y="146"/>
                  </a:lnTo>
                  <a:lnTo>
                    <a:pt x="1112" y="146"/>
                  </a:lnTo>
                  <a:close/>
                  <a:moveTo>
                    <a:pt x="1112" y="157"/>
                  </a:moveTo>
                  <a:lnTo>
                    <a:pt x="1112" y="160"/>
                  </a:lnTo>
                  <a:lnTo>
                    <a:pt x="1112" y="161"/>
                  </a:lnTo>
                  <a:lnTo>
                    <a:pt x="1112" y="163"/>
                  </a:lnTo>
                  <a:lnTo>
                    <a:pt x="1112" y="164"/>
                  </a:lnTo>
                  <a:lnTo>
                    <a:pt x="1112" y="165"/>
                  </a:lnTo>
                  <a:lnTo>
                    <a:pt x="1112" y="167"/>
                  </a:lnTo>
                  <a:lnTo>
                    <a:pt x="1112" y="168"/>
                  </a:lnTo>
                  <a:lnTo>
                    <a:pt x="1089" y="168"/>
                  </a:lnTo>
                  <a:lnTo>
                    <a:pt x="1089" y="167"/>
                  </a:lnTo>
                  <a:lnTo>
                    <a:pt x="1089" y="165"/>
                  </a:lnTo>
                  <a:lnTo>
                    <a:pt x="1089" y="164"/>
                  </a:lnTo>
                  <a:lnTo>
                    <a:pt x="1089" y="163"/>
                  </a:lnTo>
                  <a:lnTo>
                    <a:pt x="1089" y="160"/>
                  </a:lnTo>
                  <a:lnTo>
                    <a:pt x="1089" y="158"/>
                  </a:lnTo>
                  <a:lnTo>
                    <a:pt x="1089" y="157"/>
                  </a:lnTo>
                  <a:lnTo>
                    <a:pt x="1112" y="157"/>
                  </a:lnTo>
                  <a:close/>
                  <a:moveTo>
                    <a:pt x="1112" y="168"/>
                  </a:moveTo>
                  <a:lnTo>
                    <a:pt x="1112" y="189"/>
                  </a:lnTo>
                  <a:lnTo>
                    <a:pt x="1092" y="175"/>
                  </a:lnTo>
                  <a:lnTo>
                    <a:pt x="1100" y="168"/>
                  </a:lnTo>
                  <a:lnTo>
                    <a:pt x="1112" y="16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8" name="Freeform 19"/>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3 w 1087"/>
                <a:gd name="T9" fmla="*/ 1 h 320"/>
                <a:gd name="T10" fmla="*/ 2 w 1087"/>
                <a:gd name="T11" fmla="*/ 1 h 320"/>
                <a:gd name="T12" fmla="*/ 2 w 1087"/>
                <a:gd name="T13" fmla="*/ 1 h 320"/>
                <a:gd name="T14" fmla="*/ 2 w 1087"/>
                <a:gd name="T15" fmla="*/ 1 h 320"/>
                <a:gd name="T16" fmla="*/ 2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1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0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1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1 h 320"/>
                <a:gd name="T84" fmla="*/ 3 w 1087"/>
                <a:gd name="T85" fmla="*/ 0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3 w 1087"/>
                <a:gd name="T111" fmla="*/ 1 h 320"/>
                <a:gd name="T112" fmla="*/ 3 w 1087"/>
                <a:gd name="T113" fmla="*/ 1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7"/>
                <a:gd name="T172" fmla="*/ 0 h 320"/>
                <a:gd name="T173" fmla="*/ 1087 w 1087"/>
                <a:gd name="T174" fmla="*/ 320 h 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7" h="320">
                  <a:moveTo>
                    <a:pt x="1087" y="167"/>
                  </a:moveTo>
                  <a:lnTo>
                    <a:pt x="1087" y="165"/>
                  </a:lnTo>
                  <a:lnTo>
                    <a:pt x="1087" y="164"/>
                  </a:lnTo>
                  <a:lnTo>
                    <a:pt x="1087" y="163"/>
                  </a:lnTo>
                  <a:lnTo>
                    <a:pt x="1085" y="161"/>
                  </a:lnTo>
                  <a:lnTo>
                    <a:pt x="1085" y="158"/>
                  </a:lnTo>
                  <a:lnTo>
                    <a:pt x="1082" y="156"/>
                  </a:lnTo>
                  <a:lnTo>
                    <a:pt x="1081" y="154"/>
                  </a:lnTo>
                  <a:lnTo>
                    <a:pt x="1079" y="153"/>
                  </a:lnTo>
                  <a:lnTo>
                    <a:pt x="1079" y="152"/>
                  </a:lnTo>
                  <a:lnTo>
                    <a:pt x="1077"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2"/>
                  </a:lnTo>
                  <a:lnTo>
                    <a:pt x="1087" y="156"/>
                  </a:lnTo>
                  <a:lnTo>
                    <a:pt x="1087" y="158"/>
                  </a:lnTo>
                  <a:lnTo>
                    <a:pt x="1087" y="161"/>
                  </a:lnTo>
                  <a:lnTo>
                    <a:pt x="1087" y="163"/>
                  </a:lnTo>
                  <a:lnTo>
                    <a:pt x="1087" y="164"/>
                  </a:lnTo>
                  <a:lnTo>
                    <a:pt x="1087" y="165"/>
                  </a:lnTo>
                  <a:lnTo>
                    <a:pt x="1087" y="167"/>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19" name="Freeform 20"/>
            <p:cNvSpPr>
              <a:spLocks noEditPoints="1"/>
            </p:cNvSpPr>
            <p:nvPr/>
          </p:nvSpPr>
          <p:spPr bwMode="auto">
            <a:xfrm>
              <a:off x="2525" y="685"/>
              <a:ext cx="556" cy="170"/>
            </a:xfrm>
            <a:custGeom>
              <a:avLst/>
              <a:gdLst>
                <a:gd name="T0" fmla="*/ 3 w 1112"/>
                <a:gd name="T1" fmla="*/ 0 h 342"/>
                <a:gd name="T2" fmla="*/ 3 w 1112"/>
                <a:gd name="T3" fmla="*/ 0 h 342"/>
                <a:gd name="T4" fmla="*/ 3 w 1112"/>
                <a:gd name="T5" fmla="*/ 0 h 342"/>
                <a:gd name="T6" fmla="*/ 3 w 1112"/>
                <a:gd name="T7" fmla="*/ 0 h 342"/>
                <a:gd name="T8" fmla="*/ 3 w 1112"/>
                <a:gd name="T9" fmla="*/ 0 h 342"/>
                <a:gd name="T10" fmla="*/ 3 w 1112"/>
                <a:gd name="T11" fmla="*/ 0 h 342"/>
                <a:gd name="T12" fmla="*/ 3 w 1112"/>
                <a:gd name="T13" fmla="*/ 0 h 342"/>
                <a:gd name="T14" fmla="*/ 2 w 1112"/>
                <a:gd name="T15" fmla="*/ 0 h 342"/>
                <a:gd name="T16" fmla="*/ 2 w 1112"/>
                <a:gd name="T17" fmla="*/ 0 h 342"/>
                <a:gd name="T18" fmla="*/ 2 w 1112"/>
                <a:gd name="T19" fmla="*/ 0 h 342"/>
                <a:gd name="T20" fmla="*/ 1 w 1112"/>
                <a:gd name="T21" fmla="*/ 0 h 342"/>
                <a:gd name="T22" fmla="*/ 2 w 1112"/>
                <a:gd name="T23" fmla="*/ 0 h 342"/>
                <a:gd name="T24" fmla="*/ 1 w 1112"/>
                <a:gd name="T25" fmla="*/ 0 h 342"/>
                <a:gd name="T26" fmla="*/ 1 w 1112"/>
                <a:gd name="T27" fmla="*/ 0 h 342"/>
                <a:gd name="T28" fmla="*/ 1 w 1112"/>
                <a:gd name="T29" fmla="*/ 0 h 342"/>
                <a:gd name="T30" fmla="*/ 1 w 1112"/>
                <a:gd name="T31" fmla="*/ 0 h 342"/>
                <a:gd name="T32" fmla="*/ 1 w 1112"/>
                <a:gd name="T33" fmla="*/ 0 h 342"/>
                <a:gd name="T34" fmla="*/ 1 w 1112"/>
                <a:gd name="T35" fmla="*/ 0 h 342"/>
                <a:gd name="T36" fmla="*/ 1 w 1112"/>
                <a:gd name="T37" fmla="*/ 0 h 342"/>
                <a:gd name="T38" fmla="*/ 1 w 1112"/>
                <a:gd name="T39" fmla="*/ 0 h 342"/>
                <a:gd name="T40" fmla="*/ 1 w 1112"/>
                <a:gd name="T41" fmla="*/ 0 h 342"/>
                <a:gd name="T42" fmla="*/ 1 w 1112"/>
                <a:gd name="T43" fmla="*/ 0 h 342"/>
                <a:gd name="T44" fmla="*/ 1 w 1112"/>
                <a:gd name="T45" fmla="*/ 0 h 342"/>
                <a:gd name="T46" fmla="*/ 1 w 1112"/>
                <a:gd name="T47" fmla="*/ 0 h 342"/>
                <a:gd name="T48" fmla="*/ 1 w 1112"/>
                <a:gd name="T49" fmla="*/ 0 h 342"/>
                <a:gd name="T50" fmla="*/ 0 w 1112"/>
                <a:gd name="T51" fmla="*/ 0 h 342"/>
                <a:gd name="T52" fmla="*/ 0 w 1112"/>
                <a:gd name="T53" fmla="*/ 0 h 342"/>
                <a:gd name="T54" fmla="*/ 0 w 1112"/>
                <a:gd name="T55" fmla="*/ 0 h 342"/>
                <a:gd name="T56" fmla="*/ 1 w 1112"/>
                <a:gd name="T57" fmla="*/ 0 h 342"/>
                <a:gd name="T58" fmla="*/ 1 w 1112"/>
                <a:gd name="T59" fmla="*/ 0 h 342"/>
                <a:gd name="T60" fmla="*/ 1 w 1112"/>
                <a:gd name="T61" fmla="*/ 0 h 342"/>
                <a:gd name="T62" fmla="*/ 1 w 1112"/>
                <a:gd name="T63" fmla="*/ 0 h 342"/>
                <a:gd name="T64" fmla="*/ 1 w 1112"/>
                <a:gd name="T65" fmla="*/ 0 h 342"/>
                <a:gd name="T66" fmla="*/ 1 w 1112"/>
                <a:gd name="T67" fmla="*/ 0 h 342"/>
                <a:gd name="T68" fmla="*/ 1 w 1112"/>
                <a:gd name="T69" fmla="*/ 0 h 342"/>
                <a:gd name="T70" fmla="*/ 1 w 1112"/>
                <a:gd name="T71" fmla="*/ 0 h 342"/>
                <a:gd name="T72" fmla="*/ 1 w 1112"/>
                <a:gd name="T73" fmla="*/ 0 h 342"/>
                <a:gd name="T74" fmla="*/ 1 w 1112"/>
                <a:gd name="T75" fmla="*/ 0 h 342"/>
                <a:gd name="T76" fmla="*/ 1 w 1112"/>
                <a:gd name="T77" fmla="*/ 0 h 342"/>
                <a:gd name="T78" fmla="*/ 1 w 1112"/>
                <a:gd name="T79" fmla="*/ 0 h 342"/>
                <a:gd name="T80" fmla="*/ 2 w 1112"/>
                <a:gd name="T81" fmla="*/ 0 h 342"/>
                <a:gd name="T82" fmla="*/ 2 w 1112"/>
                <a:gd name="T83" fmla="*/ 0 h 342"/>
                <a:gd name="T84" fmla="*/ 1 w 1112"/>
                <a:gd name="T85" fmla="*/ 0 h 342"/>
                <a:gd name="T86" fmla="*/ 2 w 1112"/>
                <a:gd name="T87" fmla="*/ 0 h 342"/>
                <a:gd name="T88" fmla="*/ 3 w 1112"/>
                <a:gd name="T89" fmla="*/ 0 h 342"/>
                <a:gd name="T90" fmla="*/ 3 w 1112"/>
                <a:gd name="T91" fmla="*/ 0 h 342"/>
                <a:gd name="T92" fmla="*/ 3 w 1112"/>
                <a:gd name="T93" fmla="*/ 0 h 342"/>
                <a:gd name="T94" fmla="*/ 3 w 1112"/>
                <a:gd name="T95" fmla="*/ 0 h 342"/>
                <a:gd name="T96" fmla="*/ 3 w 1112"/>
                <a:gd name="T97" fmla="*/ 0 h 342"/>
                <a:gd name="T98" fmla="*/ 3 w 1112"/>
                <a:gd name="T99" fmla="*/ 0 h 342"/>
                <a:gd name="T100" fmla="*/ 3 w 1112"/>
                <a:gd name="T101" fmla="*/ 0 h 342"/>
                <a:gd name="T102" fmla="*/ 3 w 1112"/>
                <a:gd name="T103" fmla="*/ 0 h 342"/>
                <a:gd name="T104" fmla="*/ 3 w 1112"/>
                <a:gd name="T105" fmla="*/ 0 h 342"/>
                <a:gd name="T106" fmla="*/ 3 w 1112"/>
                <a:gd name="T107" fmla="*/ 0 h 342"/>
                <a:gd name="T108" fmla="*/ 3 w 1112"/>
                <a:gd name="T109" fmla="*/ 0 h 342"/>
                <a:gd name="T110" fmla="*/ 3 w 1112"/>
                <a:gd name="T111" fmla="*/ 0 h 342"/>
                <a:gd name="T112" fmla="*/ 3 w 1112"/>
                <a:gd name="T113" fmla="*/ 0 h 342"/>
                <a:gd name="T114" fmla="*/ 3 w 1112"/>
                <a:gd name="T115" fmla="*/ 0 h 342"/>
                <a:gd name="T116" fmla="*/ 3 w 1112"/>
                <a:gd name="T117" fmla="*/ 0 h 342"/>
                <a:gd name="T118" fmla="*/ 3 w 1112"/>
                <a:gd name="T119" fmla="*/ 0 h 342"/>
                <a:gd name="T120" fmla="*/ 3 w 1112"/>
                <a:gd name="T121" fmla="*/ 0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2"/>
                <a:gd name="T184" fmla="*/ 0 h 342"/>
                <a:gd name="T185" fmla="*/ 1112 w 11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2" h="342">
                  <a:moveTo>
                    <a:pt x="1089" y="181"/>
                  </a:moveTo>
                  <a:lnTo>
                    <a:pt x="1087" y="181"/>
                  </a:lnTo>
                  <a:lnTo>
                    <a:pt x="1087" y="179"/>
                  </a:lnTo>
                  <a:lnTo>
                    <a:pt x="1087" y="178"/>
                  </a:lnTo>
                  <a:lnTo>
                    <a:pt x="1086" y="175"/>
                  </a:lnTo>
                  <a:lnTo>
                    <a:pt x="1084" y="174"/>
                  </a:lnTo>
                  <a:lnTo>
                    <a:pt x="1083" y="171"/>
                  </a:lnTo>
                  <a:lnTo>
                    <a:pt x="1081" y="168"/>
                  </a:lnTo>
                  <a:lnTo>
                    <a:pt x="1081" y="167"/>
                  </a:lnTo>
                  <a:lnTo>
                    <a:pt x="1097" y="150"/>
                  </a:lnTo>
                  <a:lnTo>
                    <a:pt x="1098" y="151"/>
                  </a:lnTo>
                  <a:lnTo>
                    <a:pt x="1101" y="153"/>
                  </a:lnTo>
                  <a:lnTo>
                    <a:pt x="1104" y="157"/>
                  </a:lnTo>
                  <a:lnTo>
                    <a:pt x="1107" y="161"/>
                  </a:lnTo>
                  <a:lnTo>
                    <a:pt x="1109" y="165"/>
                  </a:lnTo>
                  <a:lnTo>
                    <a:pt x="1110" y="168"/>
                  </a:lnTo>
                  <a:lnTo>
                    <a:pt x="1110" y="169"/>
                  </a:lnTo>
                  <a:lnTo>
                    <a:pt x="1112" y="171"/>
                  </a:lnTo>
                  <a:lnTo>
                    <a:pt x="1112" y="172"/>
                  </a:lnTo>
                  <a:lnTo>
                    <a:pt x="1112" y="174"/>
                  </a:lnTo>
                  <a:lnTo>
                    <a:pt x="1089" y="181"/>
                  </a:lnTo>
                  <a:close/>
                  <a:moveTo>
                    <a:pt x="1097" y="150"/>
                  </a:moveTo>
                  <a:lnTo>
                    <a:pt x="1089" y="160"/>
                  </a:lnTo>
                  <a:lnTo>
                    <a:pt x="1097" y="150"/>
                  </a:lnTo>
                  <a:close/>
                  <a:moveTo>
                    <a:pt x="1081" y="171"/>
                  </a:moveTo>
                  <a:lnTo>
                    <a:pt x="1097" y="150"/>
                  </a:lnTo>
                  <a:lnTo>
                    <a:pt x="1081" y="171"/>
                  </a:lnTo>
                  <a:close/>
                  <a:moveTo>
                    <a:pt x="1081" y="171"/>
                  </a:moveTo>
                  <a:lnTo>
                    <a:pt x="1089" y="160"/>
                  </a:lnTo>
                  <a:lnTo>
                    <a:pt x="1081" y="171"/>
                  </a:lnTo>
                  <a:close/>
                  <a:moveTo>
                    <a:pt x="1081" y="171"/>
                  </a:moveTo>
                  <a:lnTo>
                    <a:pt x="1081" y="169"/>
                  </a:lnTo>
                  <a:lnTo>
                    <a:pt x="1081" y="168"/>
                  </a:lnTo>
                  <a:lnTo>
                    <a:pt x="1081" y="167"/>
                  </a:lnTo>
                  <a:lnTo>
                    <a:pt x="1092" y="150"/>
                  </a:lnTo>
                  <a:lnTo>
                    <a:pt x="1094" y="150"/>
                  </a:lnTo>
                  <a:lnTo>
                    <a:pt x="1095" y="150"/>
                  </a:lnTo>
                  <a:lnTo>
                    <a:pt x="1097" y="150"/>
                  </a:lnTo>
                  <a:lnTo>
                    <a:pt x="1081" y="171"/>
                  </a:lnTo>
                  <a:close/>
                  <a:moveTo>
                    <a:pt x="1081" y="167"/>
                  </a:moveTo>
                  <a:lnTo>
                    <a:pt x="1080" y="167"/>
                  </a:lnTo>
                  <a:lnTo>
                    <a:pt x="1078" y="167"/>
                  </a:lnTo>
                  <a:lnTo>
                    <a:pt x="1077" y="167"/>
                  </a:lnTo>
                  <a:lnTo>
                    <a:pt x="1089" y="146"/>
                  </a:lnTo>
                  <a:lnTo>
                    <a:pt x="1090" y="146"/>
                  </a:lnTo>
                  <a:lnTo>
                    <a:pt x="1090" y="147"/>
                  </a:lnTo>
                  <a:lnTo>
                    <a:pt x="1092" y="147"/>
                  </a:lnTo>
                  <a:lnTo>
                    <a:pt x="1092" y="149"/>
                  </a:lnTo>
                  <a:lnTo>
                    <a:pt x="1092" y="150"/>
                  </a:lnTo>
                  <a:lnTo>
                    <a:pt x="1081" y="167"/>
                  </a:lnTo>
                  <a:close/>
                  <a:moveTo>
                    <a:pt x="1077" y="167"/>
                  </a:moveTo>
                  <a:lnTo>
                    <a:pt x="1075" y="165"/>
                  </a:lnTo>
                  <a:lnTo>
                    <a:pt x="1074" y="165"/>
                  </a:lnTo>
                  <a:lnTo>
                    <a:pt x="1072" y="164"/>
                  </a:lnTo>
                  <a:lnTo>
                    <a:pt x="1069" y="163"/>
                  </a:lnTo>
                  <a:lnTo>
                    <a:pt x="1066" y="161"/>
                  </a:lnTo>
                  <a:lnTo>
                    <a:pt x="1063" y="161"/>
                  </a:lnTo>
                  <a:lnTo>
                    <a:pt x="1060" y="161"/>
                  </a:lnTo>
                  <a:lnTo>
                    <a:pt x="1058" y="160"/>
                  </a:lnTo>
                  <a:lnTo>
                    <a:pt x="1061" y="135"/>
                  </a:lnTo>
                  <a:lnTo>
                    <a:pt x="1066" y="136"/>
                  </a:lnTo>
                  <a:lnTo>
                    <a:pt x="1069" y="138"/>
                  </a:lnTo>
                  <a:lnTo>
                    <a:pt x="1072" y="139"/>
                  </a:lnTo>
                  <a:lnTo>
                    <a:pt x="1077" y="140"/>
                  </a:lnTo>
                  <a:lnTo>
                    <a:pt x="1083" y="143"/>
                  </a:lnTo>
                  <a:lnTo>
                    <a:pt x="1089" y="146"/>
                  </a:lnTo>
                  <a:lnTo>
                    <a:pt x="1077" y="167"/>
                  </a:lnTo>
                  <a:close/>
                  <a:moveTo>
                    <a:pt x="1058" y="135"/>
                  </a:moveTo>
                  <a:lnTo>
                    <a:pt x="1061" y="135"/>
                  </a:lnTo>
                  <a:lnTo>
                    <a:pt x="1058" y="150"/>
                  </a:lnTo>
                  <a:lnTo>
                    <a:pt x="1058" y="135"/>
                  </a:lnTo>
                  <a:close/>
                  <a:moveTo>
                    <a:pt x="1058" y="160"/>
                  </a:moveTo>
                  <a:lnTo>
                    <a:pt x="1057" y="160"/>
                  </a:lnTo>
                  <a:lnTo>
                    <a:pt x="1055" y="160"/>
                  </a:lnTo>
                  <a:lnTo>
                    <a:pt x="1052" y="160"/>
                  </a:lnTo>
                  <a:lnTo>
                    <a:pt x="1049" y="160"/>
                  </a:lnTo>
                  <a:lnTo>
                    <a:pt x="1046" y="135"/>
                  </a:lnTo>
                  <a:lnTo>
                    <a:pt x="1058" y="135"/>
                  </a:lnTo>
                  <a:lnTo>
                    <a:pt x="1058" y="160"/>
                  </a:lnTo>
                  <a:close/>
                  <a:moveTo>
                    <a:pt x="1049" y="160"/>
                  </a:moveTo>
                  <a:lnTo>
                    <a:pt x="1038" y="160"/>
                  </a:lnTo>
                  <a:lnTo>
                    <a:pt x="1033" y="139"/>
                  </a:lnTo>
                  <a:lnTo>
                    <a:pt x="1037" y="139"/>
                  </a:lnTo>
                  <a:lnTo>
                    <a:pt x="1040" y="139"/>
                  </a:lnTo>
                  <a:lnTo>
                    <a:pt x="1041" y="138"/>
                  </a:lnTo>
                  <a:lnTo>
                    <a:pt x="1043" y="138"/>
                  </a:lnTo>
                  <a:lnTo>
                    <a:pt x="1044" y="136"/>
                  </a:lnTo>
                  <a:lnTo>
                    <a:pt x="1046" y="135"/>
                  </a:lnTo>
                  <a:lnTo>
                    <a:pt x="1049" y="160"/>
                  </a:lnTo>
                  <a:close/>
                  <a:moveTo>
                    <a:pt x="1033" y="139"/>
                  </a:moveTo>
                  <a:lnTo>
                    <a:pt x="1038" y="150"/>
                  </a:lnTo>
                  <a:lnTo>
                    <a:pt x="1033" y="139"/>
                  </a:lnTo>
                  <a:close/>
                  <a:moveTo>
                    <a:pt x="1038" y="160"/>
                  </a:moveTo>
                  <a:lnTo>
                    <a:pt x="1033" y="139"/>
                  </a:lnTo>
                  <a:lnTo>
                    <a:pt x="1038" y="160"/>
                  </a:lnTo>
                  <a:close/>
                  <a:moveTo>
                    <a:pt x="1038" y="160"/>
                  </a:moveTo>
                  <a:lnTo>
                    <a:pt x="1029" y="164"/>
                  </a:lnTo>
                  <a:lnTo>
                    <a:pt x="1026" y="139"/>
                  </a:lnTo>
                  <a:lnTo>
                    <a:pt x="1027" y="139"/>
                  </a:lnTo>
                  <a:lnTo>
                    <a:pt x="1030" y="139"/>
                  </a:lnTo>
                  <a:lnTo>
                    <a:pt x="1033" y="139"/>
                  </a:lnTo>
                  <a:lnTo>
                    <a:pt x="1038" y="160"/>
                  </a:lnTo>
                  <a:close/>
                  <a:moveTo>
                    <a:pt x="1029" y="164"/>
                  </a:moveTo>
                  <a:lnTo>
                    <a:pt x="1026" y="164"/>
                  </a:lnTo>
                  <a:lnTo>
                    <a:pt x="1023" y="164"/>
                  </a:lnTo>
                  <a:lnTo>
                    <a:pt x="1021" y="165"/>
                  </a:lnTo>
                  <a:lnTo>
                    <a:pt x="1018" y="165"/>
                  </a:lnTo>
                  <a:lnTo>
                    <a:pt x="1017" y="165"/>
                  </a:lnTo>
                  <a:lnTo>
                    <a:pt x="1013" y="167"/>
                  </a:lnTo>
                  <a:lnTo>
                    <a:pt x="1009" y="142"/>
                  </a:lnTo>
                  <a:lnTo>
                    <a:pt x="1010" y="142"/>
                  </a:lnTo>
                  <a:lnTo>
                    <a:pt x="1012" y="142"/>
                  </a:lnTo>
                  <a:lnTo>
                    <a:pt x="1015" y="142"/>
                  </a:lnTo>
                  <a:lnTo>
                    <a:pt x="1017" y="142"/>
                  </a:lnTo>
                  <a:lnTo>
                    <a:pt x="1020" y="140"/>
                  </a:lnTo>
                  <a:lnTo>
                    <a:pt x="1023" y="140"/>
                  </a:lnTo>
                  <a:lnTo>
                    <a:pt x="1026" y="139"/>
                  </a:lnTo>
                  <a:lnTo>
                    <a:pt x="1029" y="164"/>
                  </a:lnTo>
                  <a:close/>
                  <a:moveTo>
                    <a:pt x="1013" y="167"/>
                  </a:moveTo>
                  <a:lnTo>
                    <a:pt x="1009" y="153"/>
                  </a:lnTo>
                  <a:lnTo>
                    <a:pt x="1013" y="167"/>
                  </a:lnTo>
                  <a:close/>
                  <a:moveTo>
                    <a:pt x="1013" y="167"/>
                  </a:moveTo>
                  <a:lnTo>
                    <a:pt x="1009" y="142"/>
                  </a:lnTo>
                  <a:lnTo>
                    <a:pt x="1013" y="167"/>
                  </a:lnTo>
                  <a:close/>
                  <a:moveTo>
                    <a:pt x="1009" y="142"/>
                  </a:moveTo>
                  <a:lnTo>
                    <a:pt x="1009" y="153"/>
                  </a:lnTo>
                  <a:lnTo>
                    <a:pt x="1009" y="142"/>
                  </a:lnTo>
                  <a:close/>
                  <a:moveTo>
                    <a:pt x="1013" y="167"/>
                  </a:moveTo>
                  <a:lnTo>
                    <a:pt x="1003" y="169"/>
                  </a:lnTo>
                  <a:lnTo>
                    <a:pt x="992" y="171"/>
                  </a:lnTo>
                  <a:lnTo>
                    <a:pt x="980" y="174"/>
                  </a:lnTo>
                  <a:lnTo>
                    <a:pt x="967" y="175"/>
                  </a:lnTo>
                  <a:lnTo>
                    <a:pt x="953" y="178"/>
                  </a:lnTo>
                  <a:lnTo>
                    <a:pt x="941" y="181"/>
                  </a:lnTo>
                  <a:lnTo>
                    <a:pt x="927" y="183"/>
                  </a:lnTo>
                  <a:lnTo>
                    <a:pt x="913" y="186"/>
                  </a:lnTo>
                  <a:lnTo>
                    <a:pt x="900" y="189"/>
                  </a:lnTo>
                  <a:lnTo>
                    <a:pt x="884" y="190"/>
                  </a:lnTo>
                  <a:lnTo>
                    <a:pt x="869" y="193"/>
                  </a:lnTo>
                  <a:lnTo>
                    <a:pt x="853" y="197"/>
                  </a:lnTo>
                  <a:lnTo>
                    <a:pt x="838" y="200"/>
                  </a:lnTo>
                  <a:lnTo>
                    <a:pt x="821" y="203"/>
                  </a:lnTo>
                  <a:lnTo>
                    <a:pt x="806" y="206"/>
                  </a:lnTo>
                  <a:lnTo>
                    <a:pt x="789" y="208"/>
                  </a:lnTo>
                  <a:lnTo>
                    <a:pt x="772" y="211"/>
                  </a:lnTo>
                  <a:lnTo>
                    <a:pt x="755" y="215"/>
                  </a:lnTo>
                  <a:lnTo>
                    <a:pt x="738" y="218"/>
                  </a:lnTo>
                  <a:lnTo>
                    <a:pt x="721" y="221"/>
                  </a:lnTo>
                  <a:lnTo>
                    <a:pt x="685" y="228"/>
                  </a:lnTo>
                  <a:lnTo>
                    <a:pt x="650" y="235"/>
                  </a:lnTo>
                  <a:lnTo>
                    <a:pt x="615" y="242"/>
                  </a:lnTo>
                  <a:lnTo>
                    <a:pt x="578" y="249"/>
                  </a:lnTo>
                  <a:lnTo>
                    <a:pt x="505" y="264"/>
                  </a:lnTo>
                  <a:lnTo>
                    <a:pt x="502" y="238"/>
                  </a:lnTo>
                  <a:lnTo>
                    <a:pt x="575" y="225"/>
                  </a:lnTo>
                  <a:lnTo>
                    <a:pt x="610" y="218"/>
                  </a:lnTo>
                  <a:lnTo>
                    <a:pt x="647" y="211"/>
                  </a:lnTo>
                  <a:lnTo>
                    <a:pt x="682" y="204"/>
                  </a:lnTo>
                  <a:lnTo>
                    <a:pt x="718" y="199"/>
                  </a:lnTo>
                  <a:lnTo>
                    <a:pt x="733" y="194"/>
                  </a:lnTo>
                  <a:lnTo>
                    <a:pt x="752" y="192"/>
                  </a:lnTo>
                  <a:lnTo>
                    <a:pt x="769" y="188"/>
                  </a:lnTo>
                  <a:lnTo>
                    <a:pt x="786" y="185"/>
                  </a:lnTo>
                  <a:lnTo>
                    <a:pt x="801" y="182"/>
                  </a:lnTo>
                  <a:lnTo>
                    <a:pt x="818" y="179"/>
                  </a:lnTo>
                  <a:lnTo>
                    <a:pt x="833" y="175"/>
                  </a:lnTo>
                  <a:lnTo>
                    <a:pt x="850" y="172"/>
                  </a:lnTo>
                  <a:lnTo>
                    <a:pt x="866" y="169"/>
                  </a:lnTo>
                  <a:lnTo>
                    <a:pt x="880" y="167"/>
                  </a:lnTo>
                  <a:lnTo>
                    <a:pt x="895" y="164"/>
                  </a:lnTo>
                  <a:lnTo>
                    <a:pt x="909" y="161"/>
                  </a:lnTo>
                  <a:lnTo>
                    <a:pt x="924" y="158"/>
                  </a:lnTo>
                  <a:lnTo>
                    <a:pt x="936" y="156"/>
                  </a:lnTo>
                  <a:lnTo>
                    <a:pt x="950" y="154"/>
                  </a:lnTo>
                  <a:lnTo>
                    <a:pt x="963" y="151"/>
                  </a:lnTo>
                  <a:lnTo>
                    <a:pt x="975" y="149"/>
                  </a:lnTo>
                  <a:lnTo>
                    <a:pt x="987" y="147"/>
                  </a:lnTo>
                  <a:lnTo>
                    <a:pt x="1000" y="144"/>
                  </a:lnTo>
                  <a:lnTo>
                    <a:pt x="1009" y="142"/>
                  </a:lnTo>
                  <a:lnTo>
                    <a:pt x="1013" y="167"/>
                  </a:lnTo>
                  <a:close/>
                  <a:moveTo>
                    <a:pt x="505" y="264"/>
                  </a:moveTo>
                  <a:lnTo>
                    <a:pt x="478" y="268"/>
                  </a:lnTo>
                  <a:lnTo>
                    <a:pt x="450" y="274"/>
                  </a:lnTo>
                  <a:lnTo>
                    <a:pt x="422" y="279"/>
                  </a:lnTo>
                  <a:lnTo>
                    <a:pt x="394" y="285"/>
                  </a:lnTo>
                  <a:lnTo>
                    <a:pt x="368" y="289"/>
                  </a:lnTo>
                  <a:lnTo>
                    <a:pt x="342" y="295"/>
                  </a:lnTo>
                  <a:lnTo>
                    <a:pt x="316" y="299"/>
                  </a:lnTo>
                  <a:lnTo>
                    <a:pt x="291" y="303"/>
                  </a:lnTo>
                  <a:lnTo>
                    <a:pt x="268" y="307"/>
                  </a:lnTo>
                  <a:lnTo>
                    <a:pt x="256" y="310"/>
                  </a:lnTo>
                  <a:lnTo>
                    <a:pt x="244" y="311"/>
                  </a:lnTo>
                  <a:lnTo>
                    <a:pt x="233" y="314"/>
                  </a:lnTo>
                  <a:lnTo>
                    <a:pt x="222" y="315"/>
                  </a:lnTo>
                  <a:lnTo>
                    <a:pt x="211" y="318"/>
                  </a:lnTo>
                  <a:lnTo>
                    <a:pt x="200" y="320"/>
                  </a:lnTo>
                  <a:lnTo>
                    <a:pt x="190" y="322"/>
                  </a:lnTo>
                  <a:lnTo>
                    <a:pt x="179" y="324"/>
                  </a:lnTo>
                  <a:lnTo>
                    <a:pt x="168" y="325"/>
                  </a:lnTo>
                  <a:lnTo>
                    <a:pt x="159" y="328"/>
                  </a:lnTo>
                  <a:lnTo>
                    <a:pt x="150" y="329"/>
                  </a:lnTo>
                  <a:lnTo>
                    <a:pt x="140" y="331"/>
                  </a:lnTo>
                  <a:lnTo>
                    <a:pt x="131" y="333"/>
                  </a:lnTo>
                  <a:lnTo>
                    <a:pt x="122" y="335"/>
                  </a:lnTo>
                  <a:lnTo>
                    <a:pt x="114" y="313"/>
                  </a:lnTo>
                  <a:lnTo>
                    <a:pt x="123" y="311"/>
                  </a:lnTo>
                  <a:lnTo>
                    <a:pt x="133" y="310"/>
                  </a:lnTo>
                  <a:lnTo>
                    <a:pt x="143" y="307"/>
                  </a:lnTo>
                  <a:lnTo>
                    <a:pt x="153" y="306"/>
                  </a:lnTo>
                  <a:lnTo>
                    <a:pt x="163" y="304"/>
                  </a:lnTo>
                  <a:lnTo>
                    <a:pt x="173" y="301"/>
                  </a:lnTo>
                  <a:lnTo>
                    <a:pt x="183" y="300"/>
                  </a:lnTo>
                  <a:lnTo>
                    <a:pt x="194" y="297"/>
                  </a:lnTo>
                  <a:lnTo>
                    <a:pt x="205" y="296"/>
                  </a:lnTo>
                  <a:lnTo>
                    <a:pt x="216" y="295"/>
                  </a:lnTo>
                  <a:lnTo>
                    <a:pt x="228" y="290"/>
                  </a:lnTo>
                  <a:lnTo>
                    <a:pt x="239" y="289"/>
                  </a:lnTo>
                  <a:lnTo>
                    <a:pt x="251" y="288"/>
                  </a:lnTo>
                  <a:lnTo>
                    <a:pt x="264" y="285"/>
                  </a:lnTo>
                  <a:lnTo>
                    <a:pt x="288" y="279"/>
                  </a:lnTo>
                  <a:lnTo>
                    <a:pt x="313" y="275"/>
                  </a:lnTo>
                  <a:lnTo>
                    <a:pt x="337" y="270"/>
                  </a:lnTo>
                  <a:lnTo>
                    <a:pt x="365" y="265"/>
                  </a:lnTo>
                  <a:lnTo>
                    <a:pt x="391" y="260"/>
                  </a:lnTo>
                  <a:lnTo>
                    <a:pt x="418" y="254"/>
                  </a:lnTo>
                  <a:lnTo>
                    <a:pt x="445" y="249"/>
                  </a:lnTo>
                  <a:lnTo>
                    <a:pt x="473" y="243"/>
                  </a:lnTo>
                  <a:lnTo>
                    <a:pt x="502" y="238"/>
                  </a:lnTo>
                  <a:lnTo>
                    <a:pt x="505" y="264"/>
                  </a:lnTo>
                  <a:close/>
                  <a:moveTo>
                    <a:pt x="114" y="313"/>
                  </a:moveTo>
                  <a:lnTo>
                    <a:pt x="119" y="324"/>
                  </a:lnTo>
                  <a:lnTo>
                    <a:pt x="114" y="313"/>
                  </a:lnTo>
                  <a:close/>
                  <a:moveTo>
                    <a:pt x="122" y="335"/>
                  </a:moveTo>
                  <a:lnTo>
                    <a:pt x="114" y="313"/>
                  </a:lnTo>
                  <a:lnTo>
                    <a:pt x="122" y="335"/>
                  </a:lnTo>
                  <a:close/>
                  <a:moveTo>
                    <a:pt x="122" y="335"/>
                  </a:moveTo>
                  <a:lnTo>
                    <a:pt x="119" y="335"/>
                  </a:lnTo>
                  <a:lnTo>
                    <a:pt x="119" y="324"/>
                  </a:lnTo>
                  <a:lnTo>
                    <a:pt x="122" y="335"/>
                  </a:lnTo>
                  <a:close/>
                  <a:moveTo>
                    <a:pt x="119" y="335"/>
                  </a:moveTo>
                  <a:lnTo>
                    <a:pt x="114" y="335"/>
                  </a:lnTo>
                  <a:lnTo>
                    <a:pt x="107" y="313"/>
                  </a:lnTo>
                  <a:lnTo>
                    <a:pt x="114" y="313"/>
                  </a:lnTo>
                  <a:lnTo>
                    <a:pt x="119" y="335"/>
                  </a:lnTo>
                  <a:close/>
                  <a:moveTo>
                    <a:pt x="114" y="335"/>
                  </a:moveTo>
                  <a:lnTo>
                    <a:pt x="111" y="336"/>
                  </a:lnTo>
                  <a:lnTo>
                    <a:pt x="108" y="336"/>
                  </a:lnTo>
                  <a:lnTo>
                    <a:pt x="107" y="338"/>
                  </a:lnTo>
                  <a:lnTo>
                    <a:pt x="103" y="338"/>
                  </a:lnTo>
                  <a:lnTo>
                    <a:pt x="100" y="338"/>
                  </a:lnTo>
                  <a:lnTo>
                    <a:pt x="99" y="338"/>
                  </a:lnTo>
                  <a:lnTo>
                    <a:pt x="97" y="338"/>
                  </a:lnTo>
                  <a:lnTo>
                    <a:pt x="96" y="338"/>
                  </a:lnTo>
                  <a:lnTo>
                    <a:pt x="91" y="317"/>
                  </a:lnTo>
                  <a:lnTo>
                    <a:pt x="93" y="317"/>
                  </a:lnTo>
                  <a:lnTo>
                    <a:pt x="96" y="315"/>
                  </a:lnTo>
                  <a:lnTo>
                    <a:pt x="99" y="315"/>
                  </a:lnTo>
                  <a:lnTo>
                    <a:pt x="103" y="314"/>
                  </a:lnTo>
                  <a:lnTo>
                    <a:pt x="105" y="313"/>
                  </a:lnTo>
                  <a:lnTo>
                    <a:pt x="107" y="313"/>
                  </a:lnTo>
                  <a:lnTo>
                    <a:pt x="114" y="335"/>
                  </a:lnTo>
                  <a:close/>
                  <a:moveTo>
                    <a:pt x="96" y="338"/>
                  </a:moveTo>
                  <a:lnTo>
                    <a:pt x="91" y="328"/>
                  </a:lnTo>
                  <a:lnTo>
                    <a:pt x="96" y="338"/>
                  </a:lnTo>
                  <a:close/>
                  <a:moveTo>
                    <a:pt x="96" y="338"/>
                  </a:moveTo>
                  <a:lnTo>
                    <a:pt x="93" y="339"/>
                  </a:lnTo>
                  <a:lnTo>
                    <a:pt x="90" y="340"/>
                  </a:lnTo>
                  <a:lnTo>
                    <a:pt x="88" y="340"/>
                  </a:lnTo>
                  <a:lnTo>
                    <a:pt x="86" y="342"/>
                  </a:lnTo>
                  <a:lnTo>
                    <a:pt x="83" y="342"/>
                  </a:lnTo>
                  <a:lnTo>
                    <a:pt x="80" y="342"/>
                  </a:lnTo>
                  <a:lnTo>
                    <a:pt x="80" y="317"/>
                  </a:lnTo>
                  <a:lnTo>
                    <a:pt x="91" y="317"/>
                  </a:lnTo>
                  <a:lnTo>
                    <a:pt x="96" y="338"/>
                  </a:lnTo>
                  <a:close/>
                  <a:moveTo>
                    <a:pt x="80" y="342"/>
                  </a:moveTo>
                  <a:lnTo>
                    <a:pt x="68" y="342"/>
                  </a:lnTo>
                  <a:lnTo>
                    <a:pt x="68" y="317"/>
                  </a:lnTo>
                  <a:lnTo>
                    <a:pt x="80" y="317"/>
                  </a:lnTo>
                  <a:lnTo>
                    <a:pt x="80" y="342"/>
                  </a:lnTo>
                  <a:close/>
                  <a:moveTo>
                    <a:pt x="68" y="342"/>
                  </a:moveTo>
                  <a:lnTo>
                    <a:pt x="68" y="331"/>
                  </a:lnTo>
                  <a:lnTo>
                    <a:pt x="68" y="342"/>
                  </a:lnTo>
                  <a:close/>
                  <a:moveTo>
                    <a:pt x="68" y="342"/>
                  </a:moveTo>
                  <a:lnTo>
                    <a:pt x="56" y="342"/>
                  </a:lnTo>
                  <a:lnTo>
                    <a:pt x="60" y="317"/>
                  </a:lnTo>
                  <a:lnTo>
                    <a:pt x="71" y="317"/>
                  </a:lnTo>
                  <a:lnTo>
                    <a:pt x="68" y="342"/>
                  </a:lnTo>
                  <a:close/>
                  <a:moveTo>
                    <a:pt x="56" y="342"/>
                  </a:moveTo>
                  <a:lnTo>
                    <a:pt x="56" y="340"/>
                  </a:lnTo>
                  <a:lnTo>
                    <a:pt x="56" y="339"/>
                  </a:lnTo>
                  <a:lnTo>
                    <a:pt x="54" y="339"/>
                  </a:lnTo>
                  <a:lnTo>
                    <a:pt x="53" y="339"/>
                  </a:lnTo>
                  <a:lnTo>
                    <a:pt x="51" y="338"/>
                  </a:lnTo>
                  <a:lnTo>
                    <a:pt x="48" y="338"/>
                  </a:lnTo>
                  <a:lnTo>
                    <a:pt x="51" y="317"/>
                  </a:lnTo>
                  <a:lnTo>
                    <a:pt x="53" y="317"/>
                  </a:lnTo>
                  <a:lnTo>
                    <a:pt x="54" y="317"/>
                  </a:lnTo>
                  <a:lnTo>
                    <a:pt x="56" y="317"/>
                  </a:lnTo>
                  <a:lnTo>
                    <a:pt x="57" y="317"/>
                  </a:lnTo>
                  <a:lnTo>
                    <a:pt x="59" y="317"/>
                  </a:lnTo>
                  <a:lnTo>
                    <a:pt x="60" y="317"/>
                  </a:lnTo>
                  <a:lnTo>
                    <a:pt x="56" y="342"/>
                  </a:lnTo>
                  <a:close/>
                  <a:moveTo>
                    <a:pt x="48" y="338"/>
                  </a:moveTo>
                  <a:lnTo>
                    <a:pt x="48" y="328"/>
                  </a:lnTo>
                  <a:lnTo>
                    <a:pt x="48" y="338"/>
                  </a:lnTo>
                  <a:close/>
                  <a:moveTo>
                    <a:pt x="48" y="338"/>
                  </a:moveTo>
                  <a:lnTo>
                    <a:pt x="51" y="317"/>
                  </a:lnTo>
                  <a:lnTo>
                    <a:pt x="48" y="338"/>
                  </a:lnTo>
                  <a:close/>
                  <a:moveTo>
                    <a:pt x="51" y="317"/>
                  </a:moveTo>
                  <a:lnTo>
                    <a:pt x="48" y="328"/>
                  </a:lnTo>
                  <a:lnTo>
                    <a:pt x="51" y="317"/>
                  </a:lnTo>
                  <a:close/>
                  <a:moveTo>
                    <a:pt x="48" y="338"/>
                  </a:moveTo>
                  <a:lnTo>
                    <a:pt x="46" y="338"/>
                  </a:lnTo>
                  <a:lnTo>
                    <a:pt x="45" y="338"/>
                  </a:lnTo>
                  <a:lnTo>
                    <a:pt x="43" y="338"/>
                  </a:lnTo>
                  <a:lnTo>
                    <a:pt x="42" y="338"/>
                  </a:lnTo>
                  <a:lnTo>
                    <a:pt x="40" y="338"/>
                  </a:lnTo>
                  <a:lnTo>
                    <a:pt x="48" y="317"/>
                  </a:lnTo>
                  <a:lnTo>
                    <a:pt x="50" y="317"/>
                  </a:lnTo>
                  <a:lnTo>
                    <a:pt x="51" y="317"/>
                  </a:lnTo>
                  <a:lnTo>
                    <a:pt x="48" y="338"/>
                  </a:lnTo>
                  <a:close/>
                  <a:moveTo>
                    <a:pt x="40" y="338"/>
                  </a:moveTo>
                  <a:lnTo>
                    <a:pt x="37" y="335"/>
                  </a:lnTo>
                  <a:lnTo>
                    <a:pt x="43" y="313"/>
                  </a:lnTo>
                  <a:lnTo>
                    <a:pt x="48" y="317"/>
                  </a:lnTo>
                  <a:lnTo>
                    <a:pt x="40" y="338"/>
                  </a:lnTo>
                  <a:close/>
                  <a:moveTo>
                    <a:pt x="37" y="335"/>
                  </a:moveTo>
                  <a:lnTo>
                    <a:pt x="33" y="335"/>
                  </a:lnTo>
                  <a:lnTo>
                    <a:pt x="31" y="333"/>
                  </a:lnTo>
                  <a:lnTo>
                    <a:pt x="25" y="333"/>
                  </a:lnTo>
                  <a:lnTo>
                    <a:pt x="22" y="332"/>
                  </a:lnTo>
                  <a:lnTo>
                    <a:pt x="20" y="332"/>
                  </a:lnTo>
                  <a:lnTo>
                    <a:pt x="19" y="331"/>
                  </a:lnTo>
                  <a:lnTo>
                    <a:pt x="17" y="331"/>
                  </a:lnTo>
                  <a:lnTo>
                    <a:pt x="28" y="310"/>
                  </a:lnTo>
                  <a:lnTo>
                    <a:pt x="30" y="310"/>
                  </a:lnTo>
                  <a:lnTo>
                    <a:pt x="31" y="310"/>
                  </a:lnTo>
                  <a:lnTo>
                    <a:pt x="34" y="311"/>
                  </a:lnTo>
                  <a:lnTo>
                    <a:pt x="37" y="311"/>
                  </a:lnTo>
                  <a:lnTo>
                    <a:pt x="39" y="313"/>
                  </a:lnTo>
                  <a:lnTo>
                    <a:pt x="40" y="313"/>
                  </a:lnTo>
                  <a:lnTo>
                    <a:pt x="43" y="313"/>
                  </a:lnTo>
                  <a:lnTo>
                    <a:pt x="37" y="335"/>
                  </a:lnTo>
                  <a:close/>
                  <a:moveTo>
                    <a:pt x="28" y="310"/>
                  </a:moveTo>
                  <a:lnTo>
                    <a:pt x="25" y="320"/>
                  </a:lnTo>
                  <a:lnTo>
                    <a:pt x="28" y="310"/>
                  </a:lnTo>
                  <a:close/>
                  <a:moveTo>
                    <a:pt x="17" y="331"/>
                  </a:moveTo>
                  <a:lnTo>
                    <a:pt x="16" y="329"/>
                  </a:lnTo>
                  <a:lnTo>
                    <a:pt x="14" y="329"/>
                  </a:lnTo>
                  <a:lnTo>
                    <a:pt x="13" y="328"/>
                  </a:lnTo>
                  <a:lnTo>
                    <a:pt x="11" y="328"/>
                  </a:lnTo>
                  <a:lnTo>
                    <a:pt x="9" y="328"/>
                  </a:lnTo>
                  <a:lnTo>
                    <a:pt x="8" y="328"/>
                  </a:lnTo>
                  <a:lnTo>
                    <a:pt x="17" y="306"/>
                  </a:lnTo>
                  <a:lnTo>
                    <a:pt x="19" y="306"/>
                  </a:lnTo>
                  <a:lnTo>
                    <a:pt x="20" y="306"/>
                  </a:lnTo>
                  <a:lnTo>
                    <a:pt x="22" y="307"/>
                  </a:lnTo>
                  <a:lnTo>
                    <a:pt x="23" y="307"/>
                  </a:lnTo>
                  <a:lnTo>
                    <a:pt x="26" y="308"/>
                  </a:lnTo>
                  <a:lnTo>
                    <a:pt x="28" y="310"/>
                  </a:lnTo>
                  <a:lnTo>
                    <a:pt x="17" y="331"/>
                  </a:lnTo>
                  <a:close/>
                  <a:moveTo>
                    <a:pt x="8" y="328"/>
                  </a:moveTo>
                  <a:lnTo>
                    <a:pt x="0" y="324"/>
                  </a:lnTo>
                  <a:lnTo>
                    <a:pt x="0" y="317"/>
                  </a:lnTo>
                  <a:lnTo>
                    <a:pt x="13" y="317"/>
                  </a:lnTo>
                  <a:lnTo>
                    <a:pt x="8" y="328"/>
                  </a:lnTo>
                  <a:close/>
                  <a:moveTo>
                    <a:pt x="0" y="317"/>
                  </a:moveTo>
                  <a:lnTo>
                    <a:pt x="0" y="306"/>
                  </a:lnTo>
                  <a:lnTo>
                    <a:pt x="25" y="306"/>
                  </a:lnTo>
                  <a:lnTo>
                    <a:pt x="25" y="317"/>
                  </a:lnTo>
                  <a:lnTo>
                    <a:pt x="0" y="317"/>
                  </a:lnTo>
                  <a:close/>
                  <a:moveTo>
                    <a:pt x="0" y="306"/>
                  </a:moveTo>
                  <a:lnTo>
                    <a:pt x="0" y="278"/>
                  </a:lnTo>
                  <a:lnTo>
                    <a:pt x="25" y="278"/>
                  </a:lnTo>
                  <a:lnTo>
                    <a:pt x="25" y="306"/>
                  </a:lnTo>
                  <a:lnTo>
                    <a:pt x="0" y="306"/>
                  </a:lnTo>
                  <a:close/>
                  <a:moveTo>
                    <a:pt x="0" y="278"/>
                  </a:moveTo>
                  <a:lnTo>
                    <a:pt x="0" y="264"/>
                  </a:lnTo>
                  <a:lnTo>
                    <a:pt x="25" y="264"/>
                  </a:lnTo>
                  <a:lnTo>
                    <a:pt x="25" y="278"/>
                  </a:lnTo>
                  <a:lnTo>
                    <a:pt x="0" y="278"/>
                  </a:lnTo>
                  <a:close/>
                  <a:moveTo>
                    <a:pt x="0" y="264"/>
                  </a:moveTo>
                  <a:lnTo>
                    <a:pt x="0" y="246"/>
                  </a:lnTo>
                  <a:lnTo>
                    <a:pt x="25" y="246"/>
                  </a:lnTo>
                  <a:lnTo>
                    <a:pt x="25" y="264"/>
                  </a:lnTo>
                  <a:lnTo>
                    <a:pt x="0" y="264"/>
                  </a:lnTo>
                  <a:close/>
                  <a:moveTo>
                    <a:pt x="0" y="246"/>
                  </a:moveTo>
                  <a:lnTo>
                    <a:pt x="0" y="228"/>
                  </a:lnTo>
                  <a:lnTo>
                    <a:pt x="25" y="228"/>
                  </a:lnTo>
                  <a:lnTo>
                    <a:pt x="25" y="246"/>
                  </a:lnTo>
                  <a:lnTo>
                    <a:pt x="0" y="246"/>
                  </a:lnTo>
                  <a:close/>
                  <a:moveTo>
                    <a:pt x="0" y="228"/>
                  </a:moveTo>
                  <a:lnTo>
                    <a:pt x="0" y="214"/>
                  </a:lnTo>
                  <a:lnTo>
                    <a:pt x="25" y="214"/>
                  </a:lnTo>
                  <a:lnTo>
                    <a:pt x="25" y="228"/>
                  </a:lnTo>
                  <a:lnTo>
                    <a:pt x="0" y="228"/>
                  </a:lnTo>
                  <a:close/>
                  <a:moveTo>
                    <a:pt x="0" y="214"/>
                  </a:moveTo>
                  <a:lnTo>
                    <a:pt x="0" y="192"/>
                  </a:lnTo>
                  <a:lnTo>
                    <a:pt x="25" y="192"/>
                  </a:lnTo>
                  <a:lnTo>
                    <a:pt x="25" y="214"/>
                  </a:lnTo>
                  <a:lnTo>
                    <a:pt x="0" y="214"/>
                  </a:lnTo>
                  <a:close/>
                  <a:moveTo>
                    <a:pt x="0" y="192"/>
                  </a:moveTo>
                  <a:lnTo>
                    <a:pt x="0" y="178"/>
                  </a:lnTo>
                  <a:lnTo>
                    <a:pt x="25" y="178"/>
                  </a:lnTo>
                  <a:lnTo>
                    <a:pt x="25" y="192"/>
                  </a:lnTo>
                  <a:lnTo>
                    <a:pt x="0" y="192"/>
                  </a:lnTo>
                  <a:close/>
                  <a:moveTo>
                    <a:pt x="0" y="178"/>
                  </a:moveTo>
                  <a:lnTo>
                    <a:pt x="0" y="164"/>
                  </a:lnTo>
                  <a:lnTo>
                    <a:pt x="17" y="171"/>
                  </a:lnTo>
                  <a:lnTo>
                    <a:pt x="13" y="178"/>
                  </a:lnTo>
                  <a:lnTo>
                    <a:pt x="0" y="178"/>
                  </a:lnTo>
                  <a:close/>
                  <a:moveTo>
                    <a:pt x="17" y="171"/>
                  </a:moveTo>
                  <a:lnTo>
                    <a:pt x="17" y="171"/>
                  </a:lnTo>
                  <a:lnTo>
                    <a:pt x="19" y="171"/>
                  </a:lnTo>
                  <a:lnTo>
                    <a:pt x="20" y="171"/>
                  </a:lnTo>
                  <a:lnTo>
                    <a:pt x="22" y="171"/>
                  </a:lnTo>
                  <a:lnTo>
                    <a:pt x="23" y="172"/>
                  </a:lnTo>
                  <a:lnTo>
                    <a:pt x="26" y="172"/>
                  </a:lnTo>
                  <a:lnTo>
                    <a:pt x="28" y="174"/>
                  </a:lnTo>
                  <a:lnTo>
                    <a:pt x="17" y="192"/>
                  </a:lnTo>
                  <a:lnTo>
                    <a:pt x="16" y="192"/>
                  </a:lnTo>
                  <a:lnTo>
                    <a:pt x="14" y="192"/>
                  </a:lnTo>
                  <a:lnTo>
                    <a:pt x="11" y="190"/>
                  </a:lnTo>
                  <a:lnTo>
                    <a:pt x="9" y="189"/>
                  </a:lnTo>
                  <a:lnTo>
                    <a:pt x="8" y="189"/>
                  </a:lnTo>
                  <a:lnTo>
                    <a:pt x="17" y="171"/>
                  </a:lnTo>
                  <a:close/>
                  <a:moveTo>
                    <a:pt x="20" y="196"/>
                  </a:moveTo>
                  <a:lnTo>
                    <a:pt x="17" y="192"/>
                  </a:lnTo>
                  <a:lnTo>
                    <a:pt x="25" y="181"/>
                  </a:lnTo>
                  <a:lnTo>
                    <a:pt x="20" y="196"/>
                  </a:lnTo>
                  <a:close/>
                  <a:moveTo>
                    <a:pt x="28" y="171"/>
                  </a:moveTo>
                  <a:lnTo>
                    <a:pt x="20" y="196"/>
                  </a:lnTo>
                  <a:lnTo>
                    <a:pt x="28" y="171"/>
                  </a:lnTo>
                  <a:close/>
                  <a:moveTo>
                    <a:pt x="28" y="171"/>
                  </a:moveTo>
                  <a:lnTo>
                    <a:pt x="25" y="185"/>
                  </a:lnTo>
                  <a:lnTo>
                    <a:pt x="28" y="171"/>
                  </a:lnTo>
                  <a:close/>
                  <a:moveTo>
                    <a:pt x="28" y="171"/>
                  </a:moveTo>
                  <a:lnTo>
                    <a:pt x="28" y="172"/>
                  </a:lnTo>
                  <a:lnTo>
                    <a:pt x="28" y="174"/>
                  </a:lnTo>
                  <a:lnTo>
                    <a:pt x="20" y="196"/>
                  </a:lnTo>
                  <a:lnTo>
                    <a:pt x="19" y="196"/>
                  </a:lnTo>
                  <a:lnTo>
                    <a:pt x="17" y="196"/>
                  </a:lnTo>
                  <a:lnTo>
                    <a:pt x="28" y="171"/>
                  </a:lnTo>
                  <a:close/>
                  <a:moveTo>
                    <a:pt x="28" y="174"/>
                  </a:moveTo>
                  <a:lnTo>
                    <a:pt x="30" y="174"/>
                  </a:lnTo>
                  <a:lnTo>
                    <a:pt x="31" y="174"/>
                  </a:lnTo>
                  <a:lnTo>
                    <a:pt x="25" y="196"/>
                  </a:lnTo>
                  <a:lnTo>
                    <a:pt x="23" y="196"/>
                  </a:lnTo>
                  <a:lnTo>
                    <a:pt x="22" y="196"/>
                  </a:lnTo>
                  <a:lnTo>
                    <a:pt x="20" y="196"/>
                  </a:lnTo>
                  <a:lnTo>
                    <a:pt x="28" y="174"/>
                  </a:lnTo>
                  <a:close/>
                  <a:moveTo>
                    <a:pt x="31" y="174"/>
                  </a:moveTo>
                  <a:lnTo>
                    <a:pt x="34" y="174"/>
                  </a:lnTo>
                  <a:lnTo>
                    <a:pt x="36" y="175"/>
                  </a:lnTo>
                  <a:lnTo>
                    <a:pt x="37" y="175"/>
                  </a:lnTo>
                  <a:lnTo>
                    <a:pt x="40" y="176"/>
                  </a:lnTo>
                  <a:lnTo>
                    <a:pt x="46" y="176"/>
                  </a:lnTo>
                  <a:lnTo>
                    <a:pt x="48" y="178"/>
                  </a:lnTo>
                  <a:lnTo>
                    <a:pt x="51" y="178"/>
                  </a:lnTo>
                  <a:lnTo>
                    <a:pt x="48" y="203"/>
                  </a:lnTo>
                  <a:lnTo>
                    <a:pt x="43" y="201"/>
                  </a:lnTo>
                  <a:lnTo>
                    <a:pt x="40" y="200"/>
                  </a:lnTo>
                  <a:lnTo>
                    <a:pt x="37" y="200"/>
                  </a:lnTo>
                  <a:lnTo>
                    <a:pt x="34" y="199"/>
                  </a:lnTo>
                  <a:lnTo>
                    <a:pt x="30" y="197"/>
                  </a:lnTo>
                  <a:lnTo>
                    <a:pt x="28" y="197"/>
                  </a:lnTo>
                  <a:lnTo>
                    <a:pt x="25" y="196"/>
                  </a:lnTo>
                  <a:lnTo>
                    <a:pt x="31" y="174"/>
                  </a:lnTo>
                  <a:close/>
                  <a:moveTo>
                    <a:pt x="48" y="203"/>
                  </a:moveTo>
                  <a:lnTo>
                    <a:pt x="48" y="189"/>
                  </a:lnTo>
                  <a:lnTo>
                    <a:pt x="48" y="203"/>
                  </a:lnTo>
                  <a:close/>
                  <a:moveTo>
                    <a:pt x="51" y="178"/>
                  </a:moveTo>
                  <a:lnTo>
                    <a:pt x="48" y="203"/>
                  </a:lnTo>
                  <a:lnTo>
                    <a:pt x="51" y="178"/>
                  </a:lnTo>
                  <a:close/>
                  <a:moveTo>
                    <a:pt x="48" y="203"/>
                  </a:moveTo>
                  <a:lnTo>
                    <a:pt x="48" y="189"/>
                  </a:lnTo>
                  <a:lnTo>
                    <a:pt x="48" y="203"/>
                  </a:lnTo>
                  <a:close/>
                  <a:moveTo>
                    <a:pt x="51" y="178"/>
                  </a:moveTo>
                  <a:lnTo>
                    <a:pt x="56" y="178"/>
                  </a:lnTo>
                  <a:lnTo>
                    <a:pt x="51" y="203"/>
                  </a:lnTo>
                  <a:lnTo>
                    <a:pt x="50" y="203"/>
                  </a:lnTo>
                  <a:lnTo>
                    <a:pt x="48" y="203"/>
                  </a:lnTo>
                  <a:lnTo>
                    <a:pt x="51" y="178"/>
                  </a:lnTo>
                  <a:close/>
                  <a:moveTo>
                    <a:pt x="56" y="178"/>
                  </a:moveTo>
                  <a:lnTo>
                    <a:pt x="56" y="178"/>
                  </a:lnTo>
                  <a:lnTo>
                    <a:pt x="56" y="179"/>
                  </a:lnTo>
                  <a:lnTo>
                    <a:pt x="56" y="181"/>
                  </a:lnTo>
                  <a:lnTo>
                    <a:pt x="51" y="203"/>
                  </a:lnTo>
                  <a:lnTo>
                    <a:pt x="56" y="178"/>
                  </a:lnTo>
                  <a:close/>
                  <a:moveTo>
                    <a:pt x="51" y="203"/>
                  </a:moveTo>
                  <a:lnTo>
                    <a:pt x="56" y="192"/>
                  </a:lnTo>
                  <a:lnTo>
                    <a:pt x="51" y="203"/>
                  </a:lnTo>
                  <a:close/>
                  <a:moveTo>
                    <a:pt x="56" y="181"/>
                  </a:moveTo>
                  <a:lnTo>
                    <a:pt x="59" y="181"/>
                  </a:lnTo>
                  <a:lnTo>
                    <a:pt x="62" y="181"/>
                  </a:lnTo>
                  <a:lnTo>
                    <a:pt x="63" y="181"/>
                  </a:lnTo>
                  <a:lnTo>
                    <a:pt x="66" y="181"/>
                  </a:lnTo>
                  <a:lnTo>
                    <a:pt x="70" y="181"/>
                  </a:lnTo>
                  <a:lnTo>
                    <a:pt x="71" y="181"/>
                  </a:lnTo>
                  <a:lnTo>
                    <a:pt x="68" y="203"/>
                  </a:lnTo>
                  <a:lnTo>
                    <a:pt x="66" y="203"/>
                  </a:lnTo>
                  <a:lnTo>
                    <a:pt x="63" y="203"/>
                  </a:lnTo>
                  <a:lnTo>
                    <a:pt x="60" y="203"/>
                  </a:lnTo>
                  <a:lnTo>
                    <a:pt x="56" y="203"/>
                  </a:lnTo>
                  <a:lnTo>
                    <a:pt x="53" y="203"/>
                  </a:lnTo>
                  <a:lnTo>
                    <a:pt x="51" y="203"/>
                  </a:lnTo>
                  <a:lnTo>
                    <a:pt x="56" y="181"/>
                  </a:lnTo>
                  <a:close/>
                  <a:moveTo>
                    <a:pt x="68" y="203"/>
                  </a:moveTo>
                  <a:lnTo>
                    <a:pt x="68" y="192"/>
                  </a:lnTo>
                  <a:lnTo>
                    <a:pt x="68" y="203"/>
                  </a:lnTo>
                  <a:close/>
                  <a:moveTo>
                    <a:pt x="71" y="181"/>
                  </a:moveTo>
                  <a:lnTo>
                    <a:pt x="73" y="181"/>
                  </a:lnTo>
                  <a:lnTo>
                    <a:pt x="74" y="181"/>
                  </a:lnTo>
                  <a:lnTo>
                    <a:pt x="77" y="181"/>
                  </a:lnTo>
                  <a:lnTo>
                    <a:pt x="80" y="181"/>
                  </a:lnTo>
                  <a:lnTo>
                    <a:pt x="80" y="203"/>
                  </a:lnTo>
                  <a:lnTo>
                    <a:pt x="68" y="203"/>
                  </a:lnTo>
                  <a:lnTo>
                    <a:pt x="71" y="181"/>
                  </a:lnTo>
                  <a:close/>
                  <a:moveTo>
                    <a:pt x="80" y="181"/>
                  </a:moveTo>
                  <a:lnTo>
                    <a:pt x="91" y="181"/>
                  </a:lnTo>
                  <a:lnTo>
                    <a:pt x="96" y="203"/>
                  </a:lnTo>
                  <a:lnTo>
                    <a:pt x="94" y="203"/>
                  </a:lnTo>
                  <a:lnTo>
                    <a:pt x="93" y="203"/>
                  </a:lnTo>
                  <a:lnTo>
                    <a:pt x="88" y="203"/>
                  </a:lnTo>
                  <a:lnTo>
                    <a:pt x="83" y="203"/>
                  </a:lnTo>
                  <a:lnTo>
                    <a:pt x="82" y="203"/>
                  </a:lnTo>
                  <a:lnTo>
                    <a:pt x="80" y="203"/>
                  </a:lnTo>
                  <a:lnTo>
                    <a:pt x="80" y="181"/>
                  </a:lnTo>
                  <a:close/>
                  <a:moveTo>
                    <a:pt x="91" y="181"/>
                  </a:moveTo>
                  <a:lnTo>
                    <a:pt x="93" y="181"/>
                  </a:lnTo>
                  <a:lnTo>
                    <a:pt x="94" y="181"/>
                  </a:lnTo>
                  <a:lnTo>
                    <a:pt x="97" y="179"/>
                  </a:lnTo>
                  <a:lnTo>
                    <a:pt x="100" y="178"/>
                  </a:lnTo>
                  <a:lnTo>
                    <a:pt x="102" y="178"/>
                  </a:lnTo>
                  <a:lnTo>
                    <a:pt x="103" y="178"/>
                  </a:lnTo>
                  <a:lnTo>
                    <a:pt x="107" y="199"/>
                  </a:lnTo>
                  <a:lnTo>
                    <a:pt x="105" y="200"/>
                  </a:lnTo>
                  <a:lnTo>
                    <a:pt x="105" y="201"/>
                  </a:lnTo>
                  <a:lnTo>
                    <a:pt x="102" y="201"/>
                  </a:lnTo>
                  <a:lnTo>
                    <a:pt x="100" y="203"/>
                  </a:lnTo>
                  <a:lnTo>
                    <a:pt x="99" y="203"/>
                  </a:lnTo>
                  <a:lnTo>
                    <a:pt x="96" y="203"/>
                  </a:lnTo>
                  <a:lnTo>
                    <a:pt x="91" y="181"/>
                  </a:lnTo>
                  <a:close/>
                  <a:moveTo>
                    <a:pt x="103" y="178"/>
                  </a:moveTo>
                  <a:lnTo>
                    <a:pt x="105" y="178"/>
                  </a:lnTo>
                  <a:lnTo>
                    <a:pt x="108" y="178"/>
                  </a:lnTo>
                  <a:lnTo>
                    <a:pt x="110" y="176"/>
                  </a:lnTo>
                  <a:lnTo>
                    <a:pt x="111" y="176"/>
                  </a:lnTo>
                  <a:lnTo>
                    <a:pt x="113" y="175"/>
                  </a:lnTo>
                  <a:lnTo>
                    <a:pt x="114" y="174"/>
                  </a:lnTo>
                  <a:lnTo>
                    <a:pt x="122" y="199"/>
                  </a:lnTo>
                  <a:lnTo>
                    <a:pt x="120" y="199"/>
                  </a:lnTo>
                  <a:lnTo>
                    <a:pt x="117" y="199"/>
                  </a:lnTo>
                  <a:lnTo>
                    <a:pt x="116" y="199"/>
                  </a:lnTo>
                  <a:lnTo>
                    <a:pt x="113" y="199"/>
                  </a:lnTo>
                  <a:lnTo>
                    <a:pt x="110" y="199"/>
                  </a:lnTo>
                  <a:lnTo>
                    <a:pt x="107" y="199"/>
                  </a:lnTo>
                  <a:lnTo>
                    <a:pt x="103" y="178"/>
                  </a:lnTo>
                  <a:close/>
                  <a:moveTo>
                    <a:pt x="114" y="174"/>
                  </a:moveTo>
                  <a:lnTo>
                    <a:pt x="119" y="189"/>
                  </a:lnTo>
                  <a:lnTo>
                    <a:pt x="114" y="174"/>
                  </a:lnTo>
                  <a:close/>
                  <a:moveTo>
                    <a:pt x="114" y="174"/>
                  </a:moveTo>
                  <a:lnTo>
                    <a:pt x="119" y="199"/>
                  </a:lnTo>
                  <a:lnTo>
                    <a:pt x="114" y="174"/>
                  </a:lnTo>
                  <a:close/>
                  <a:moveTo>
                    <a:pt x="122" y="199"/>
                  </a:moveTo>
                  <a:lnTo>
                    <a:pt x="119" y="199"/>
                  </a:lnTo>
                  <a:lnTo>
                    <a:pt x="119" y="189"/>
                  </a:lnTo>
                  <a:lnTo>
                    <a:pt x="122" y="199"/>
                  </a:lnTo>
                  <a:close/>
                  <a:moveTo>
                    <a:pt x="114" y="174"/>
                  </a:moveTo>
                  <a:lnTo>
                    <a:pt x="222" y="157"/>
                  </a:lnTo>
                  <a:lnTo>
                    <a:pt x="225" y="178"/>
                  </a:lnTo>
                  <a:lnTo>
                    <a:pt x="122" y="199"/>
                  </a:lnTo>
                  <a:lnTo>
                    <a:pt x="114" y="174"/>
                  </a:lnTo>
                  <a:close/>
                  <a:moveTo>
                    <a:pt x="222" y="157"/>
                  </a:moveTo>
                  <a:lnTo>
                    <a:pt x="344" y="132"/>
                  </a:lnTo>
                  <a:lnTo>
                    <a:pt x="351" y="153"/>
                  </a:lnTo>
                  <a:lnTo>
                    <a:pt x="225" y="178"/>
                  </a:lnTo>
                  <a:lnTo>
                    <a:pt x="222" y="157"/>
                  </a:lnTo>
                  <a:close/>
                  <a:moveTo>
                    <a:pt x="344" y="132"/>
                  </a:moveTo>
                  <a:lnTo>
                    <a:pt x="387" y="124"/>
                  </a:lnTo>
                  <a:lnTo>
                    <a:pt x="433" y="115"/>
                  </a:lnTo>
                  <a:lnTo>
                    <a:pt x="479" y="107"/>
                  </a:lnTo>
                  <a:lnTo>
                    <a:pt x="525" y="99"/>
                  </a:lnTo>
                  <a:lnTo>
                    <a:pt x="618" y="81"/>
                  </a:lnTo>
                  <a:lnTo>
                    <a:pt x="664" y="72"/>
                  </a:lnTo>
                  <a:lnTo>
                    <a:pt x="710" y="64"/>
                  </a:lnTo>
                  <a:lnTo>
                    <a:pt x="753" y="56"/>
                  </a:lnTo>
                  <a:lnTo>
                    <a:pt x="796" y="47"/>
                  </a:lnTo>
                  <a:lnTo>
                    <a:pt x="838" y="40"/>
                  </a:lnTo>
                  <a:lnTo>
                    <a:pt x="858" y="36"/>
                  </a:lnTo>
                  <a:lnTo>
                    <a:pt x="876" y="33"/>
                  </a:lnTo>
                  <a:lnTo>
                    <a:pt x="896" y="29"/>
                  </a:lnTo>
                  <a:lnTo>
                    <a:pt x="915" y="25"/>
                  </a:lnTo>
                  <a:lnTo>
                    <a:pt x="932" y="22"/>
                  </a:lnTo>
                  <a:lnTo>
                    <a:pt x="949" y="19"/>
                  </a:lnTo>
                  <a:lnTo>
                    <a:pt x="966" y="15"/>
                  </a:lnTo>
                  <a:lnTo>
                    <a:pt x="981" y="13"/>
                  </a:lnTo>
                  <a:lnTo>
                    <a:pt x="997" y="10"/>
                  </a:lnTo>
                  <a:lnTo>
                    <a:pt x="1009" y="7"/>
                  </a:lnTo>
                  <a:lnTo>
                    <a:pt x="1013" y="29"/>
                  </a:lnTo>
                  <a:lnTo>
                    <a:pt x="1000" y="32"/>
                  </a:lnTo>
                  <a:lnTo>
                    <a:pt x="986" y="35"/>
                  </a:lnTo>
                  <a:lnTo>
                    <a:pt x="969" y="38"/>
                  </a:lnTo>
                  <a:lnTo>
                    <a:pt x="952" y="40"/>
                  </a:lnTo>
                  <a:lnTo>
                    <a:pt x="935" y="43"/>
                  </a:lnTo>
                  <a:lnTo>
                    <a:pt x="918" y="47"/>
                  </a:lnTo>
                  <a:lnTo>
                    <a:pt x="900" y="50"/>
                  </a:lnTo>
                  <a:lnTo>
                    <a:pt x="881" y="54"/>
                  </a:lnTo>
                  <a:lnTo>
                    <a:pt x="863" y="57"/>
                  </a:lnTo>
                  <a:lnTo>
                    <a:pt x="841" y="61"/>
                  </a:lnTo>
                  <a:lnTo>
                    <a:pt x="799" y="69"/>
                  </a:lnTo>
                  <a:lnTo>
                    <a:pt x="758" y="78"/>
                  </a:lnTo>
                  <a:lnTo>
                    <a:pt x="713" y="86"/>
                  </a:lnTo>
                  <a:lnTo>
                    <a:pt x="669" y="94"/>
                  </a:lnTo>
                  <a:lnTo>
                    <a:pt x="622" y="103"/>
                  </a:lnTo>
                  <a:lnTo>
                    <a:pt x="530" y="119"/>
                  </a:lnTo>
                  <a:lnTo>
                    <a:pt x="485" y="128"/>
                  </a:lnTo>
                  <a:lnTo>
                    <a:pt x="441" y="136"/>
                  </a:lnTo>
                  <a:lnTo>
                    <a:pt x="394" y="144"/>
                  </a:lnTo>
                  <a:lnTo>
                    <a:pt x="351" y="153"/>
                  </a:lnTo>
                  <a:lnTo>
                    <a:pt x="344" y="132"/>
                  </a:lnTo>
                  <a:close/>
                  <a:moveTo>
                    <a:pt x="1013" y="29"/>
                  </a:moveTo>
                  <a:lnTo>
                    <a:pt x="1009" y="18"/>
                  </a:lnTo>
                  <a:lnTo>
                    <a:pt x="1013" y="29"/>
                  </a:lnTo>
                  <a:close/>
                  <a:moveTo>
                    <a:pt x="1009" y="7"/>
                  </a:moveTo>
                  <a:lnTo>
                    <a:pt x="1010" y="7"/>
                  </a:lnTo>
                  <a:lnTo>
                    <a:pt x="1012" y="7"/>
                  </a:lnTo>
                  <a:lnTo>
                    <a:pt x="1013" y="7"/>
                  </a:lnTo>
                  <a:lnTo>
                    <a:pt x="1017" y="6"/>
                  </a:lnTo>
                  <a:lnTo>
                    <a:pt x="1018" y="6"/>
                  </a:lnTo>
                  <a:lnTo>
                    <a:pt x="1020" y="4"/>
                  </a:lnTo>
                  <a:lnTo>
                    <a:pt x="1021" y="4"/>
                  </a:lnTo>
                  <a:lnTo>
                    <a:pt x="1026" y="29"/>
                  </a:lnTo>
                  <a:lnTo>
                    <a:pt x="1024" y="29"/>
                  </a:lnTo>
                  <a:lnTo>
                    <a:pt x="1023" y="29"/>
                  </a:lnTo>
                  <a:lnTo>
                    <a:pt x="1021" y="29"/>
                  </a:lnTo>
                  <a:lnTo>
                    <a:pt x="1017" y="29"/>
                  </a:lnTo>
                  <a:lnTo>
                    <a:pt x="1015" y="29"/>
                  </a:lnTo>
                  <a:lnTo>
                    <a:pt x="1013" y="29"/>
                  </a:lnTo>
                  <a:lnTo>
                    <a:pt x="1009" y="7"/>
                  </a:lnTo>
                  <a:close/>
                  <a:moveTo>
                    <a:pt x="1021" y="4"/>
                  </a:moveTo>
                  <a:lnTo>
                    <a:pt x="1023" y="4"/>
                  </a:lnTo>
                  <a:lnTo>
                    <a:pt x="1024" y="4"/>
                  </a:lnTo>
                  <a:lnTo>
                    <a:pt x="1026" y="4"/>
                  </a:lnTo>
                  <a:lnTo>
                    <a:pt x="1029" y="4"/>
                  </a:lnTo>
                  <a:lnTo>
                    <a:pt x="1030" y="4"/>
                  </a:lnTo>
                  <a:lnTo>
                    <a:pt x="1033" y="4"/>
                  </a:lnTo>
                  <a:lnTo>
                    <a:pt x="1038" y="25"/>
                  </a:lnTo>
                  <a:lnTo>
                    <a:pt x="1037" y="25"/>
                  </a:lnTo>
                  <a:lnTo>
                    <a:pt x="1035" y="25"/>
                  </a:lnTo>
                  <a:lnTo>
                    <a:pt x="1033" y="26"/>
                  </a:lnTo>
                  <a:lnTo>
                    <a:pt x="1030" y="26"/>
                  </a:lnTo>
                  <a:lnTo>
                    <a:pt x="1029" y="28"/>
                  </a:lnTo>
                  <a:lnTo>
                    <a:pt x="1026" y="29"/>
                  </a:lnTo>
                  <a:lnTo>
                    <a:pt x="1021" y="4"/>
                  </a:lnTo>
                  <a:close/>
                  <a:moveTo>
                    <a:pt x="1033" y="4"/>
                  </a:moveTo>
                  <a:lnTo>
                    <a:pt x="1038" y="14"/>
                  </a:lnTo>
                  <a:lnTo>
                    <a:pt x="1033" y="4"/>
                  </a:lnTo>
                  <a:close/>
                  <a:moveTo>
                    <a:pt x="1033" y="4"/>
                  </a:moveTo>
                  <a:lnTo>
                    <a:pt x="1038" y="25"/>
                  </a:lnTo>
                  <a:lnTo>
                    <a:pt x="1033" y="4"/>
                  </a:lnTo>
                  <a:close/>
                  <a:moveTo>
                    <a:pt x="1033" y="4"/>
                  </a:moveTo>
                  <a:lnTo>
                    <a:pt x="1033" y="3"/>
                  </a:lnTo>
                  <a:lnTo>
                    <a:pt x="1033" y="1"/>
                  </a:lnTo>
                  <a:lnTo>
                    <a:pt x="1033" y="0"/>
                  </a:lnTo>
                  <a:lnTo>
                    <a:pt x="1035" y="0"/>
                  </a:lnTo>
                  <a:lnTo>
                    <a:pt x="1037" y="0"/>
                  </a:lnTo>
                  <a:lnTo>
                    <a:pt x="1038" y="0"/>
                  </a:lnTo>
                  <a:lnTo>
                    <a:pt x="1041" y="25"/>
                  </a:lnTo>
                  <a:lnTo>
                    <a:pt x="1040" y="25"/>
                  </a:lnTo>
                  <a:lnTo>
                    <a:pt x="1038" y="25"/>
                  </a:lnTo>
                  <a:lnTo>
                    <a:pt x="1033" y="4"/>
                  </a:lnTo>
                  <a:close/>
                  <a:moveTo>
                    <a:pt x="1038" y="0"/>
                  </a:moveTo>
                  <a:lnTo>
                    <a:pt x="1038" y="0"/>
                  </a:lnTo>
                  <a:lnTo>
                    <a:pt x="1040" y="0"/>
                  </a:lnTo>
                  <a:lnTo>
                    <a:pt x="1041" y="0"/>
                  </a:lnTo>
                  <a:lnTo>
                    <a:pt x="1046" y="25"/>
                  </a:lnTo>
                  <a:lnTo>
                    <a:pt x="1041" y="25"/>
                  </a:lnTo>
                  <a:lnTo>
                    <a:pt x="1038" y="0"/>
                  </a:lnTo>
                  <a:close/>
                  <a:moveTo>
                    <a:pt x="1041" y="0"/>
                  </a:moveTo>
                  <a:lnTo>
                    <a:pt x="1043" y="0"/>
                  </a:lnTo>
                  <a:lnTo>
                    <a:pt x="1044" y="0"/>
                  </a:lnTo>
                  <a:lnTo>
                    <a:pt x="1049" y="0"/>
                  </a:lnTo>
                  <a:lnTo>
                    <a:pt x="1054" y="0"/>
                  </a:lnTo>
                  <a:lnTo>
                    <a:pt x="1055" y="0"/>
                  </a:lnTo>
                  <a:lnTo>
                    <a:pt x="1058" y="0"/>
                  </a:lnTo>
                  <a:lnTo>
                    <a:pt x="1061" y="21"/>
                  </a:lnTo>
                  <a:lnTo>
                    <a:pt x="1058" y="21"/>
                  </a:lnTo>
                  <a:lnTo>
                    <a:pt x="1057" y="21"/>
                  </a:lnTo>
                  <a:lnTo>
                    <a:pt x="1054" y="22"/>
                  </a:lnTo>
                  <a:lnTo>
                    <a:pt x="1052" y="22"/>
                  </a:lnTo>
                  <a:lnTo>
                    <a:pt x="1050" y="22"/>
                  </a:lnTo>
                  <a:lnTo>
                    <a:pt x="1049" y="24"/>
                  </a:lnTo>
                  <a:lnTo>
                    <a:pt x="1047" y="24"/>
                  </a:lnTo>
                  <a:lnTo>
                    <a:pt x="1046" y="25"/>
                  </a:lnTo>
                  <a:lnTo>
                    <a:pt x="1041" y="0"/>
                  </a:lnTo>
                  <a:close/>
                  <a:moveTo>
                    <a:pt x="1058" y="0"/>
                  </a:moveTo>
                  <a:lnTo>
                    <a:pt x="1061" y="0"/>
                  </a:lnTo>
                  <a:lnTo>
                    <a:pt x="1058" y="11"/>
                  </a:lnTo>
                  <a:lnTo>
                    <a:pt x="1058" y="0"/>
                  </a:lnTo>
                  <a:close/>
                  <a:moveTo>
                    <a:pt x="1061" y="0"/>
                  </a:moveTo>
                  <a:lnTo>
                    <a:pt x="1058" y="21"/>
                  </a:lnTo>
                  <a:lnTo>
                    <a:pt x="1061" y="0"/>
                  </a:lnTo>
                  <a:close/>
                  <a:moveTo>
                    <a:pt x="1061" y="0"/>
                  </a:moveTo>
                  <a:lnTo>
                    <a:pt x="1063" y="0"/>
                  </a:lnTo>
                  <a:lnTo>
                    <a:pt x="1064" y="0"/>
                  </a:lnTo>
                  <a:lnTo>
                    <a:pt x="1066" y="0"/>
                  </a:lnTo>
                  <a:lnTo>
                    <a:pt x="1061" y="21"/>
                  </a:lnTo>
                  <a:lnTo>
                    <a:pt x="1060" y="21"/>
                  </a:lnTo>
                  <a:lnTo>
                    <a:pt x="1058" y="21"/>
                  </a:lnTo>
                  <a:lnTo>
                    <a:pt x="1061" y="0"/>
                  </a:lnTo>
                  <a:close/>
                  <a:moveTo>
                    <a:pt x="1066" y="0"/>
                  </a:moveTo>
                  <a:lnTo>
                    <a:pt x="1067" y="0"/>
                  </a:lnTo>
                  <a:lnTo>
                    <a:pt x="1069" y="0"/>
                  </a:lnTo>
                  <a:lnTo>
                    <a:pt x="1070" y="0"/>
                  </a:lnTo>
                  <a:lnTo>
                    <a:pt x="1072" y="0"/>
                  </a:lnTo>
                  <a:lnTo>
                    <a:pt x="1066" y="25"/>
                  </a:lnTo>
                  <a:lnTo>
                    <a:pt x="1064" y="25"/>
                  </a:lnTo>
                  <a:lnTo>
                    <a:pt x="1063" y="24"/>
                  </a:lnTo>
                  <a:lnTo>
                    <a:pt x="1061" y="22"/>
                  </a:lnTo>
                  <a:lnTo>
                    <a:pt x="1061" y="21"/>
                  </a:lnTo>
                  <a:lnTo>
                    <a:pt x="1066" y="0"/>
                  </a:lnTo>
                  <a:close/>
                  <a:moveTo>
                    <a:pt x="1072" y="0"/>
                  </a:moveTo>
                  <a:lnTo>
                    <a:pt x="1097" y="11"/>
                  </a:lnTo>
                  <a:lnTo>
                    <a:pt x="1081" y="29"/>
                  </a:lnTo>
                  <a:lnTo>
                    <a:pt x="1080" y="29"/>
                  </a:lnTo>
                  <a:lnTo>
                    <a:pt x="1078" y="28"/>
                  </a:lnTo>
                  <a:lnTo>
                    <a:pt x="1074" y="26"/>
                  </a:lnTo>
                  <a:lnTo>
                    <a:pt x="1072" y="26"/>
                  </a:lnTo>
                  <a:lnTo>
                    <a:pt x="1070" y="25"/>
                  </a:lnTo>
                  <a:lnTo>
                    <a:pt x="1069" y="25"/>
                  </a:lnTo>
                  <a:lnTo>
                    <a:pt x="1066" y="25"/>
                  </a:lnTo>
                  <a:lnTo>
                    <a:pt x="1072" y="0"/>
                  </a:lnTo>
                  <a:close/>
                  <a:moveTo>
                    <a:pt x="1097" y="11"/>
                  </a:moveTo>
                  <a:lnTo>
                    <a:pt x="1089" y="21"/>
                  </a:lnTo>
                  <a:lnTo>
                    <a:pt x="1097" y="11"/>
                  </a:lnTo>
                  <a:close/>
                  <a:moveTo>
                    <a:pt x="1097" y="11"/>
                  </a:moveTo>
                  <a:lnTo>
                    <a:pt x="1100" y="13"/>
                  </a:lnTo>
                  <a:lnTo>
                    <a:pt x="1101" y="15"/>
                  </a:lnTo>
                  <a:lnTo>
                    <a:pt x="1104" y="17"/>
                  </a:lnTo>
                  <a:lnTo>
                    <a:pt x="1106" y="17"/>
                  </a:lnTo>
                  <a:lnTo>
                    <a:pt x="1107" y="18"/>
                  </a:lnTo>
                  <a:lnTo>
                    <a:pt x="1109" y="18"/>
                  </a:lnTo>
                  <a:lnTo>
                    <a:pt x="1092" y="36"/>
                  </a:lnTo>
                  <a:lnTo>
                    <a:pt x="1090" y="35"/>
                  </a:lnTo>
                  <a:lnTo>
                    <a:pt x="1087" y="33"/>
                  </a:lnTo>
                  <a:lnTo>
                    <a:pt x="1084" y="32"/>
                  </a:lnTo>
                  <a:lnTo>
                    <a:pt x="1083" y="31"/>
                  </a:lnTo>
                  <a:lnTo>
                    <a:pt x="1081" y="29"/>
                  </a:lnTo>
                  <a:lnTo>
                    <a:pt x="1097" y="11"/>
                  </a:lnTo>
                  <a:close/>
                  <a:moveTo>
                    <a:pt x="1109" y="18"/>
                  </a:moveTo>
                  <a:lnTo>
                    <a:pt x="1112" y="21"/>
                  </a:lnTo>
                  <a:lnTo>
                    <a:pt x="1112" y="29"/>
                  </a:lnTo>
                  <a:lnTo>
                    <a:pt x="1100" y="29"/>
                  </a:lnTo>
                  <a:lnTo>
                    <a:pt x="1109" y="18"/>
                  </a:lnTo>
                  <a:close/>
                  <a:moveTo>
                    <a:pt x="1112" y="29"/>
                  </a:moveTo>
                  <a:lnTo>
                    <a:pt x="1112" y="39"/>
                  </a:lnTo>
                  <a:lnTo>
                    <a:pt x="1089" y="39"/>
                  </a:lnTo>
                  <a:lnTo>
                    <a:pt x="1089" y="38"/>
                  </a:lnTo>
                  <a:lnTo>
                    <a:pt x="1089" y="36"/>
                  </a:lnTo>
                  <a:lnTo>
                    <a:pt x="1089" y="35"/>
                  </a:lnTo>
                  <a:lnTo>
                    <a:pt x="1089" y="33"/>
                  </a:lnTo>
                  <a:lnTo>
                    <a:pt x="1089" y="32"/>
                  </a:lnTo>
                  <a:lnTo>
                    <a:pt x="1089" y="31"/>
                  </a:lnTo>
                  <a:lnTo>
                    <a:pt x="1089" y="29"/>
                  </a:lnTo>
                  <a:lnTo>
                    <a:pt x="1112" y="29"/>
                  </a:lnTo>
                  <a:close/>
                  <a:moveTo>
                    <a:pt x="1112" y="39"/>
                  </a:moveTo>
                  <a:lnTo>
                    <a:pt x="1100" y="39"/>
                  </a:lnTo>
                  <a:lnTo>
                    <a:pt x="1112" y="39"/>
                  </a:lnTo>
                  <a:close/>
                  <a:moveTo>
                    <a:pt x="1112" y="39"/>
                  </a:moveTo>
                  <a:lnTo>
                    <a:pt x="1089" y="39"/>
                  </a:lnTo>
                  <a:lnTo>
                    <a:pt x="1112" y="39"/>
                  </a:lnTo>
                  <a:close/>
                  <a:moveTo>
                    <a:pt x="1089" y="39"/>
                  </a:moveTo>
                  <a:lnTo>
                    <a:pt x="1100" y="39"/>
                  </a:lnTo>
                  <a:lnTo>
                    <a:pt x="1089" y="39"/>
                  </a:lnTo>
                  <a:close/>
                  <a:moveTo>
                    <a:pt x="1112" y="39"/>
                  </a:moveTo>
                  <a:lnTo>
                    <a:pt x="1112" y="42"/>
                  </a:lnTo>
                  <a:lnTo>
                    <a:pt x="1089" y="42"/>
                  </a:lnTo>
                  <a:lnTo>
                    <a:pt x="1089" y="39"/>
                  </a:lnTo>
                  <a:lnTo>
                    <a:pt x="1112" y="39"/>
                  </a:lnTo>
                  <a:close/>
                  <a:moveTo>
                    <a:pt x="1112" y="42"/>
                  </a:moveTo>
                  <a:lnTo>
                    <a:pt x="1112" y="46"/>
                  </a:lnTo>
                  <a:lnTo>
                    <a:pt x="1089" y="46"/>
                  </a:lnTo>
                  <a:lnTo>
                    <a:pt x="1089" y="42"/>
                  </a:lnTo>
                  <a:lnTo>
                    <a:pt x="1112" y="42"/>
                  </a:lnTo>
                  <a:close/>
                  <a:moveTo>
                    <a:pt x="1112" y="46"/>
                  </a:moveTo>
                  <a:lnTo>
                    <a:pt x="1112" y="47"/>
                  </a:lnTo>
                  <a:lnTo>
                    <a:pt x="1112" y="49"/>
                  </a:lnTo>
                  <a:lnTo>
                    <a:pt x="1112" y="51"/>
                  </a:lnTo>
                  <a:lnTo>
                    <a:pt x="1112" y="54"/>
                  </a:lnTo>
                  <a:lnTo>
                    <a:pt x="1112" y="58"/>
                  </a:lnTo>
                  <a:lnTo>
                    <a:pt x="1112" y="64"/>
                  </a:lnTo>
                  <a:lnTo>
                    <a:pt x="1089" y="64"/>
                  </a:lnTo>
                  <a:lnTo>
                    <a:pt x="1089" y="58"/>
                  </a:lnTo>
                  <a:lnTo>
                    <a:pt x="1089" y="54"/>
                  </a:lnTo>
                  <a:lnTo>
                    <a:pt x="1089" y="51"/>
                  </a:lnTo>
                  <a:lnTo>
                    <a:pt x="1089" y="49"/>
                  </a:lnTo>
                  <a:lnTo>
                    <a:pt x="1089" y="47"/>
                  </a:lnTo>
                  <a:lnTo>
                    <a:pt x="1089" y="46"/>
                  </a:lnTo>
                  <a:lnTo>
                    <a:pt x="1112" y="46"/>
                  </a:lnTo>
                  <a:close/>
                  <a:moveTo>
                    <a:pt x="1112" y="64"/>
                  </a:moveTo>
                  <a:lnTo>
                    <a:pt x="1100" y="64"/>
                  </a:lnTo>
                  <a:lnTo>
                    <a:pt x="1112" y="64"/>
                  </a:lnTo>
                  <a:close/>
                  <a:moveTo>
                    <a:pt x="1112" y="64"/>
                  </a:moveTo>
                  <a:lnTo>
                    <a:pt x="1112" y="69"/>
                  </a:lnTo>
                  <a:lnTo>
                    <a:pt x="1112" y="74"/>
                  </a:lnTo>
                  <a:lnTo>
                    <a:pt x="1112" y="76"/>
                  </a:lnTo>
                  <a:lnTo>
                    <a:pt x="1112" y="79"/>
                  </a:lnTo>
                  <a:lnTo>
                    <a:pt x="1112" y="81"/>
                  </a:lnTo>
                  <a:lnTo>
                    <a:pt x="1112" y="82"/>
                  </a:lnTo>
                  <a:lnTo>
                    <a:pt x="1089" y="82"/>
                  </a:lnTo>
                  <a:lnTo>
                    <a:pt x="1089" y="79"/>
                  </a:lnTo>
                  <a:lnTo>
                    <a:pt x="1089" y="76"/>
                  </a:lnTo>
                  <a:lnTo>
                    <a:pt x="1089" y="75"/>
                  </a:lnTo>
                  <a:lnTo>
                    <a:pt x="1089" y="74"/>
                  </a:lnTo>
                  <a:lnTo>
                    <a:pt x="1089" y="71"/>
                  </a:lnTo>
                  <a:lnTo>
                    <a:pt x="1089" y="69"/>
                  </a:lnTo>
                  <a:lnTo>
                    <a:pt x="1089" y="68"/>
                  </a:lnTo>
                  <a:lnTo>
                    <a:pt x="1089" y="65"/>
                  </a:lnTo>
                  <a:lnTo>
                    <a:pt x="1089" y="64"/>
                  </a:lnTo>
                  <a:lnTo>
                    <a:pt x="1112" y="64"/>
                  </a:lnTo>
                  <a:close/>
                  <a:moveTo>
                    <a:pt x="1112" y="82"/>
                  </a:moveTo>
                  <a:lnTo>
                    <a:pt x="1100" y="82"/>
                  </a:lnTo>
                  <a:lnTo>
                    <a:pt x="1112" y="82"/>
                  </a:lnTo>
                  <a:close/>
                  <a:moveTo>
                    <a:pt x="1112" y="82"/>
                  </a:moveTo>
                  <a:lnTo>
                    <a:pt x="1112" y="99"/>
                  </a:lnTo>
                  <a:lnTo>
                    <a:pt x="1089" y="99"/>
                  </a:lnTo>
                  <a:lnTo>
                    <a:pt x="1089" y="82"/>
                  </a:lnTo>
                  <a:lnTo>
                    <a:pt x="1112" y="82"/>
                  </a:lnTo>
                  <a:close/>
                  <a:moveTo>
                    <a:pt x="1112" y="99"/>
                  </a:moveTo>
                  <a:lnTo>
                    <a:pt x="1112" y="117"/>
                  </a:lnTo>
                  <a:lnTo>
                    <a:pt x="1089" y="117"/>
                  </a:lnTo>
                  <a:lnTo>
                    <a:pt x="1089" y="99"/>
                  </a:lnTo>
                  <a:lnTo>
                    <a:pt x="1112" y="99"/>
                  </a:lnTo>
                  <a:close/>
                  <a:moveTo>
                    <a:pt x="1112" y="117"/>
                  </a:moveTo>
                  <a:lnTo>
                    <a:pt x="1112" y="132"/>
                  </a:lnTo>
                  <a:lnTo>
                    <a:pt x="1089" y="132"/>
                  </a:lnTo>
                  <a:lnTo>
                    <a:pt x="1089" y="117"/>
                  </a:lnTo>
                  <a:lnTo>
                    <a:pt x="1112" y="117"/>
                  </a:lnTo>
                  <a:close/>
                  <a:moveTo>
                    <a:pt x="1112" y="132"/>
                  </a:moveTo>
                  <a:lnTo>
                    <a:pt x="1112" y="157"/>
                  </a:lnTo>
                  <a:lnTo>
                    <a:pt x="1089" y="157"/>
                  </a:lnTo>
                  <a:lnTo>
                    <a:pt x="1089" y="132"/>
                  </a:lnTo>
                  <a:lnTo>
                    <a:pt x="1112" y="132"/>
                  </a:lnTo>
                  <a:close/>
                  <a:moveTo>
                    <a:pt x="1112" y="157"/>
                  </a:moveTo>
                  <a:lnTo>
                    <a:pt x="1112" y="157"/>
                  </a:lnTo>
                  <a:lnTo>
                    <a:pt x="1112" y="158"/>
                  </a:lnTo>
                  <a:lnTo>
                    <a:pt x="1112" y="160"/>
                  </a:lnTo>
                  <a:lnTo>
                    <a:pt x="1112" y="161"/>
                  </a:lnTo>
                  <a:lnTo>
                    <a:pt x="1112" y="165"/>
                  </a:lnTo>
                  <a:lnTo>
                    <a:pt x="1112" y="168"/>
                  </a:lnTo>
                  <a:lnTo>
                    <a:pt x="1112" y="172"/>
                  </a:lnTo>
                  <a:lnTo>
                    <a:pt x="1112" y="174"/>
                  </a:lnTo>
                  <a:lnTo>
                    <a:pt x="1112" y="175"/>
                  </a:lnTo>
                  <a:lnTo>
                    <a:pt x="1112" y="176"/>
                  </a:lnTo>
                  <a:lnTo>
                    <a:pt x="1112" y="178"/>
                  </a:lnTo>
                  <a:lnTo>
                    <a:pt x="1089" y="178"/>
                  </a:lnTo>
                  <a:lnTo>
                    <a:pt x="1089" y="176"/>
                  </a:lnTo>
                  <a:lnTo>
                    <a:pt x="1089" y="175"/>
                  </a:lnTo>
                  <a:lnTo>
                    <a:pt x="1089" y="174"/>
                  </a:lnTo>
                  <a:lnTo>
                    <a:pt x="1089" y="171"/>
                  </a:lnTo>
                  <a:lnTo>
                    <a:pt x="1089" y="168"/>
                  </a:lnTo>
                  <a:lnTo>
                    <a:pt x="1089" y="165"/>
                  </a:lnTo>
                  <a:lnTo>
                    <a:pt x="1089" y="161"/>
                  </a:lnTo>
                  <a:lnTo>
                    <a:pt x="1089" y="157"/>
                  </a:lnTo>
                  <a:lnTo>
                    <a:pt x="1112" y="157"/>
                  </a:lnTo>
                  <a:close/>
                  <a:moveTo>
                    <a:pt x="1112" y="178"/>
                  </a:moveTo>
                  <a:lnTo>
                    <a:pt x="1109" y="281"/>
                  </a:lnTo>
                  <a:lnTo>
                    <a:pt x="1089" y="181"/>
                  </a:lnTo>
                  <a:lnTo>
                    <a:pt x="1100" y="178"/>
                  </a:lnTo>
                  <a:lnTo>
                    <a:pt x="1112" y="178"/>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0" name="Freeform 21"/>
            <p:cNvSpPr>
              <a:spLocks/>
            </p:cNvSpPr>
            <p:nvPr/>
          </p:nvSpPr>
          <p:spPr bwMode="auto">
            <a:xfrm>
              <a:off x="2531" y="554"/>
              <a:ext cx="544" cy="157"/>
            </a:xfrm>
            <a:custGeom>
              <a:avLst/>
              <a:gdLst>
                <a:gd name="T0" fmla="*/ 3 w 1087"/>
                <a:gd name="T1" fmla="*/ 0 h 317"/>
                <a:gd name="T2" fmla="*/ 3 w 1087"/>
                <a:gd name="T3" fmla="*/ 0 h 317"/>
                <a:gd name="T4" fmla="*/ 3 w 1087"/>
                <a:gd name="T5" fmla="*/ 0 h 317"/>
                <a:gd name="T6" fmla="*/ 3 w 1087"/>
                <a:gd name="T7" fmla="*/ 0 h 317"/>
                <a:gd name="T8" fmla="*/ 2 w 1087"/>
                <a:gd name="T9" fmla="*/ 0 h 317"/>
                <a:gd name="T10" fmla="*/ 2 w 1087"/>
                <a:gd name="T11" fmla="*/ 0 h 317"/>
                <a:gd name="T12" fmla="*/ 2 w 1087"/>
                <a:gd name="T13" fmla="*/ 0 h 317"/>
                <a:gd name="T14" fmla="*/ 1 w 1087"/>
                <a:gd name="T15" fmla="*/ 0 h 317"/>
                <a:gd name="T16" fmla="*/ 1 w 1087"/>
                <a:gd name="T17" fmla="*/ 0 h 317"/>
                <a:gd name="T18" fmla="*/ 1 w 1087"/>
                <a:gd name="T19" fmla="*/ 0 h 317"/>
                <a:gd name="T20" fmla="*/ 1 w 1087"/>
                <a:gd name="T21" fmla="*/ 0 h 317"/>
                <a:gd name="T22" fmla="*/ 1 w 1087"/>
                <a:gd name="T23" fmla="*/ 0 h 317"/>
                <a:gd name="T24" fmla="*/ 1 w 1087"/>
                <a:gd name="T25" fmla="*/ 0 h 317"/>
                <a:gd name="T26" fmla="*/ 1 w 1087"/>
                <a:gd name="T27" fmla="*/ 0 h 317"/>
                <a:gd name="T28" fmla="*/ 1 w 1087"/>
                <a:gd name="T29" fmla="*/ 0 h 317"/>
                <a:gd name="T30" fmla="*/ 1 w 1087"/>
                <a:gd name="T31" fmla="*/ 0 h 317"/>
                <a:gd name="T32" fmla="*/ 0 w 1087"/>
                <a:gd name="T33" fmla="*/ 0 h 317"/>
                <a:gd name="T34" fmla="*/ 0 w 1087"/>
                <a:gd name="T35" fmla="*/ 0 h 317"/>
                <a:gd name="T36" fmla="*/ 0 w 1087"/>
                <a:gd name="T37" fmla="*/ 0 h 317"/>
                <a:gd name="T38" fmla="*/ 0 w 1087"/>
                <a:gd name="T39" fmla="*/ 0 h 317"/>
                <a:gd name="T40" fmla="*/ 0 w 1087"/>
                <a:gd name="T41" fmla="*/ 0 h 317"/>
                <a:gd name="T42" fmla="*/ 0 w 1087"/>
                <a:gd name="T43" fmla="*/ 0 h 317"/>
                <a:gd name="T44" fmla="*/ 0 w 1087"/>
                <a:gd name="T45" fmla="*/ 0 h 317"/>
                <a:gd name="T46" fmla="*/ 0 w 1087"/>
                <a:gd name="T47" fmla="*/ 0 h 317"/>
                <a:gd name="T48" fmla="*/ 0 w 1087"/>
                <a:gd name="T49" fmla="*/ 0 h 317"/>
                <a:gd name="T50" fmla="*/ 1 w 1087"/>
                <a:gd name="T51" fmla="*/ 0 h 317"/>
                <a:gd name="T52" fmla="*/ 1 w 1087"/>
                <a:gd name="T53" fmla="*/ 0 h 317"/>
                <a:gd name="T54" fmla="*/ 1 w 1087"/>
                <a:gd name="T55" fmla="*/ 0 h 317"/>
                <a:gd name="T56" fmla="*/ 1 w 1087"/>
                <a:gd name="T57" fmla="*/ 0 h 317"/>
                <a:gd name="T58" fmla="*/ 1 w 1087"/>
                <a:gd name="T59" fmla="*/ 0 h 317"/>
                <a:gd name="T60" fmla="*/ 1 w 1087"/>
                <a:gd name="T61" fmla="*/ 0 h 317"/>
                <a:gd name="T62" fmla="*/ 1 w 1087"/>
                <a:gd name="T63" fmla="*/ 0 h 317"/>
                <a:gd name="T64" fmla="*/ 1 w 1087"/>
                <a:gd name="T65" fmla="*/ 0 h 317"/>
                <a:gd name="T66" fmla="*/ 2 w 1087"/>
                <a:gd name="T67" fmla="*/ 0 h 317"/>
                <a:gd name="T68" fmla="*/ 2 w 1087"/>
                <a:gd name="T69" fmla="*/ 0 h 317"/>
                <a:gd name="T70" fmla="*/ 2 w 1087"/>
                <a:gd name="T71" fmla="*/ 0 h 317"/>
                <a:gd name="T72" fmla="*/ 2 w 1087"/>
                <a:gd name="T73" fmla="*/ 0 h 317"/>
                <a:gd name="T74" fmla="*/ 2 w 1087"/>
                <a:gd name="T75" fmla="*/ 0 h 317"/>
                <a:gd name="T76" fmla="*/ 2 w 1087"/>
                <a:gd name="T77" fmla="*/ 0 h 317"/>
                <a:gd name="T78" fmla="*/ 2 w 1087"/>
                <a:gd name="T79" fmla="*/ 0 h 317"/>
                <a:gd name="T80" fmla="*/ 3 w 1087"/>
                <a:gd name="T81" fmla="*/ 0 h 317"/>
                <a:gd name="T82" fmla="*/ 3 w 1087"/>
                <a:gd name="T83" fmla="*/ 0 h 317"/>
                <a:gd name="T84" fmla="*/ 3 w 1087"/>
                <a:gd name="T85" fmla="*/ 0 h 317"/>
                <a:gd name="T86" fmla="*/ 3 w 1087"/>
                <a:gd name="T87" fmla="*/ 0 h 317"/>
                <a:gd name="T88" fmla="*/ 3 w 1087"/>
                <a:gd name="T89" fmla="*/ 0 h 317"/>
                <a:gd name="T90" fmla="*/ 3 w 1087"/>
                <a:gd name="T91" fmla="*/ 0 h 317"/>
                <a:gd name="T92" fmla="*/ 3 w 1087"/>
                <a:gd name="T93" fmla="*/ 0 h 317"/>
                <a:gd name="T94" fmla="*/ 3 w 1087"/>
                <a:gd name="T95" fmla="*/ 0 h 317"/>
                <a:gd name="T96" fmla="*/ 3 w 1087"/>
                <a:gd name="T97" fmla="*/ 0 h 317"/>
                <a:gd name="T98" fmla="*/ 3 w 1087"/>
                <a:gd name="T99" fmla="*/ 0 h 317"/>
                <a:gd name="T100" fmla="*/ 3 w 1087"/>
                <a:gd name="T101" fmla="*/ 0 h 317"/>
                <a:gd name="T102" fmla="*/ 3 w 1087"/>
                <a:gd name="T103" fmla="*/ 0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7"/>
                <a:gd name="T157" fmla="*/ 0 h 317"/>
                <a:gd name="T158" fmla="*/ 1087 w 1087"/>
                <a:gd name="T159" fmla="*/ 317 h 3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7" h="317">
                  <a:moveTo>
                    <a:pt x="1087" y="150"/>
                  </a:moveTo>
                  <a:lnTo>
                    <a:pt x="1087" y="149"/>
                  </a:lnTo>
                  <a:lnTo>
                    <a:pt x="1085" y="149"/>
                  </a:lnTo>
                  <a:lnTo>
                    <a:pt x="1085" y="148"/>
                  </a:lnTo>
                  <a:lnTo>
                    <a:pt x="1082" y="146"/>
                  </a:lnTo>
                  <a:lnTo>
                    <a:pt x="1081" y="145"/>
                  </a:lnTo>
                  <a:lnTo>
                    <a:pt x="1079" y="143"/>
                  </a:lnTo>
                  <a:lnTo>
                    <a:pt x="1076" y="142"/>
                  </a:lnTo>
                  <a:lnTo>
                    <a:pt x="1070" y="141"/>
                  </a:lnTo>
                  <a:lnTo>
                    <a:pt x="1067" y="139"/>
                  </a:lnTo>
                  <a:lnTo>
                    <a:pt x="1064" y="138"/>
                  </a:lnTo>
                  <a:lnTo>
                    <a:pt x="1059" y="136"/>
                  </a:lnTo>
                  <a:lnTo>
                    <a:pt x="1054" y="135"/>
                  </a:lnTo>
                  <a:lnTo>
                    <a:pt x="1050" y="134"/>
                  </a:lnTo>
                  <a:lnTo>
                    <a:pt x="1045" y="132"/>
                  </a:lnTo>
                  <a:lnTo>
                    <a:pt x="1042" y="134"/>
                  </a:lnTo>
                  <a:lnTo>
                    <a:pt x="1041" y="134"/>
                  </a:lnTo>
                  <a:lnTo>
                    <a:pt x="1039" y="135"/>
                  </a:lnTo>
                  <a:lnTo>
                    <a:pt x="1036" y="135"/>
                  </a:lnTo>
                  <a:lnTo>
                    <a:pt x="1030" y="135"/>
                  </a:lnTo>
                  <a:lnTo>
                    <a:pt x="1025" y="135"/>
                  </a:lnTo>
                  <a:lnTo>
                    <a:pt x="1007" y="139"/>
                  </a:lnTo>
                  <a:lnTo>
                    <a:pt x="987" y="143"/>
                  </a:lnTo>
                  <a:lnTo>
                    <a:pt x="965" y="148"/>
                  </a:lnTo>
                  <a:lnTo>
                    <a:pt x="942" y="152"/>
                  </a:lnTo>
                  <a:lnTo>
                    <a:pt x="917" y="157"/>
                  </a:lnTo>
                  <a:lnTo>
                    <a:pt x="891" y="161"/>
                  </a:lnTo>
                  <a:lnTo>
                    <a:pt x="863" y="167"/>
                  </a:lnTo>
                  <a:lnTo>
                    <a:pt x="834" y="173"/>
                  </a:lnTo>
                  <a:lnTo>
                    <a:pt x="805" y="178"/>
                  </a:lnTo>
                  <a:lnTo>
                    <a:pt x="774" y="184"/>
                  </a:lnTo>
                  <a:lnTo>
                    <a:pt x="742" y="189"/>
                  </a:lnTo>
                  <a:lnTo>
                    <a:pt x="709" y="196"/>
                  </a:lnTo>
                  <a:lnTo>
                    <a:pt x="677" y="202"/>
                  </a:lnTo>
                  <a:lnTo>
                    <a:pt x="643" y="209"/>
                  </a:lnTo>
                  <a:lnTo>
                    <a:pt x="577" y="221"/>
                  </a:lnTo>
                  <a:lnTo>
                    <a:pt x="508" y="235"/>
                  </a:lnTo>
                  <a:lnTo>
                    <a:pt x="442" y="246"/>
                  </a:lnTo>
                  <a:lnTo>
                    <a:pt x="408" y="253"/>
                  </a:lnTo>
                  <a:lnTo>
                    <a:pt x="374" y="259"/>
                  </a:lnTo>
                  <a:lnTo>
                    <a:pt x="341" y="266"/>
                  </a:lnTo>
                  <a:lnTo>
                    <a:pt x="311" y="271"/>
                  </a:lnTo>
                  <a:lnTo>
                    <a:pt x="280" y="277"/>
                  </a:lnTo>
                  <a:lnTo>
                    <a:pt x="251" y="282"/>
                  </a:lnTo>
                  <a:lnTo>
                    <a:pt x="221" y="288"/>
                  </a:lnTo>
                  <a:lnTo>
                    <a:pt x="194" y="293"/>
                  </a:lnTo>
                  <a:lnTo>
                    <a:pt x="167" y="298"/>
                  </a:lnTo>
                  <a:lnTo>
                    <a:pt x="143" y="302"/>
                  </a:lnTo>
                  <a:lnTo>
                    <a:pt x="120" y="306"/>
                  </a:lnTo>
                  <a:lnTo>
                    <a:pt x="98" y="310"/>
                  </a:lnTo>
                  <a:lnTo>
                    <a:pt x="95" y="311"/>
                  </a:lnTo>
                  <a:lnTo>
                    <a:pt x="92" y="311"/>
                  </a:lnTo>
                  <a:lnTo>
                    <a:pt x="86" y="313"/>
                  </a:lnTo>
                  <a:lnTo>
                    <a:pt x="81" y="314"/>
                  </a:lnTo>
                  <a:lnTo>
                    <a:pt x="78" y="316"/>
                  </a:lnTo>
                  <a:lnTo>
                    <a:pt x="75" y="317"/>
                  </a:lnTo>
                  <a:lnTo>
                    <a:pt x="69" y="317"/>
                  </a:lnTo>
                  <a:lnTo>
                    <a:pt x="63" y="317"/>
                  </a:lnTo>
                  <a:lnTo>
                    <a:pt x="61" y="316"/>
                  </a:lnTo>
                  <a:lnTo>
                    <a:pt x="58" y="316"/>
                  </a:lnTo>
                  <a:lnTo>
                    <a:pt x="57" y="314"/>
                  </a:lnTo>
                  <a:lnTo>
                    <a:pt x="55" y="313"/>
                  </a:lnTo>
                  <a:lnTo>
                    <a:pt x="49" y="313"/>
                  </a:lnTo>
                  <a:lnTo>
                    <a:pt x="43" y="313"/>
                  </a:lnTo>
                  <a:lnTo>
                    <a:pt x="41" y="313"/>
                  </a:lnTo>
                  <a:lnTo>
                    <a:pt x="38" y="313"/>
                  </a:lnTo>
                  <a:lnTo>
                    <a:pt x="37" y="313"/>
                  </a:lnTo>
                  <a:lnTo>
                    <a:pt x="35" y="313"/>
                  </a:lnTo>
                  <a:lnTo>
                    <a:pt x="30" y="311"/>
                  </a:lnTo>
                  <a:lnTo>
                    <a:pt x="26" y="310"/>
                  </a:lnTo>
                  <a:lnTo>
                    <a:pt x="24" y="309"/>
                  </a:lnTo>
                  <a:lnTo>
                    <a:pt x="20" y="309"/>
                  </a:lnTo>
                  <a:lnTo>
                    <a:pt x="17" y="307"/>
                  </a:lnTo>
                  <a:lnTo>
                    <a:pt x="13" y="307"/>
                  </a:lnTo>
                  <a:lnTo>
                    <a:pt x="10" y="306"/>
                  </a:lnTo>
                  <a:lnTo>
                    <a:pt x="7" y="306"/>
                  </a:lnTo>
                  <a:lnTo>
                    <a:pt x="6" y="304"/>
                  </a:lnTo>
                  <a:lnTo>
                    <a:pt x="4" y="304"/>
                  </a:lnTo>
                  <a:lnTo>
                    <a:pt x="3" y="303"/>
                  </a:lnTo>
                  <a:lnTo>
                    <a:pt x="1" y="303"/>
                  </a:lnTo>
                  <a:lnTo>
                    <a:pt x="0" y="303"/>
                  </a:lnTo>
                  <a:lnTo>
                    <a:pt x="0" y="302"/>
                  </a:lnTo>
                  <a:lnTo>
                    <a:pt x="0" y="300"/>
                  </a:lnTo>
                  <a:lnTo>
                    <a:pt x="0" y="299"/>
                  </a:lnTo>
                  <a:lnTo>
                    <a:pt x="0" y="298"/>
                  </a:lnTo>
                  <a:lnTo>
                    <a:pt x="0" y="296"/>
                  </a:lnTo>
                  <a:lnTo>
                    <a:pt x="0" y="293"/>
                  </a:lnTo>
                  <a:lnTo>
                    <a:pt x="0" y="292"/>
                  </a:lnTo>
                  <a:lnTo>
                    <a:pt x="0" y="289"/>
                  </a:lnTo>
                  <a:lnTo>
                    <a:pt x="0" y="286"/>
                  </a:lnTo>
                  <a:lnTo>
                    <a:pt x="0" y="284"/>
                  </a:lnTo>
                  <a:lnTo>
                    <a:pt x="0" y="277"/>
                  </a:lnTo>
                  <a:lnTo>
                    <a:pt x="0" y="271"/>
                  </a:lnTo>
                  <a:lnTo>
                    <a:pt x="0" y="268"/>
                  </a:lnTo>
                  <a:lnTo>
                    <a:pt x="0" y="264"/>
                  </a:lnTo>
                  <a:lnTo>
                    <a:pt x="0" y="261"/>
                  </a:lnTo>
                  <a:lnTo>
                    <a:pt x="0" y="257"/>
                  </a:lnTo>
                  <a:lnTo>
                    <a:pt x="0" y="253"/>
                  </a:lnTo>
                  <a:lnTo>
                    <a:pt x="0" y="249"/>
                  </a:lnTo>
                  <a:lnTo>
                    <a:pt x="0" y="243"/>
                  </a:lnTo>
                  <a:lnTo>
                    <a:pt x="0" y="238"/>
                  </a:lnTo>
                  <a:lnTo>
                    <a:pt x="0" y="236"/>
                  </a:lnTo>
                  <a:lnTo>
                    <a:pt x="0" y="235"/>
                  </a:lnTo>
                  <a:lnTo>
                    <a:pt x="0" y="234"/>
                  </a:lnTo>
                  <a:lnTo>
                    <a:pt x="0" y="231"/>
                  </a:lnTo>
                  <a:lnTo>
                    <a:pt x="0" y="227"/>
                  </a:lnTo>
                  <a:lnTo>
                    <a:pt x="0" y="221"/>
                  </a:lnTo>
                  <a:lnTo>
                    <a:pt x="0" y="220"/>
                  </a:lnTo>
                  <a:lnTo>
                    <a:pt x="0" y="218"/>
                  </a:lnTo>
                  <a:lnTo>
                    <a:pt x="0" y="216"/>
                  </a:lnTo>
                  <a:lnTo>
                    <a:pt x="0" y="213"/>
                  </a:lnTo>
                  <a:lnTo>
                    <a:pt x="0" y="209"/>
                  </a:lnTo>
                  <a:lnTo>
                    <a:pt x="0" y="203"/>
                  </a:lnTo>
                  <a:lnTo>
                    <a:pt x="0" y="195"/>
                  </a:lnTo>
                  <a:lnTo>
                    <a:pt x="0" y="188"/>
                  </a:lnTo>
                  <a:lnTo>
                    <a:pt x="0" y="184"/>
                  </a:lnTo>
                  <a:lnTo>
                    <a:pt x="0" y="181"/>
                  </a:lnTo>
                  <a:lnTo>
                    <a:pt x="0" y="177"/>
                  </a:lnTo>
                  <a:lnTo>
                    <a:pt x="0" y="174"/>
                  </a:lnTo>
                  <a:lnTo>
                    <a:pt x="0" y="173"/>
                  </a:lnTo>
                  <a:lnTo>
                    <a:pt x="0" y="170"/>
                  </a:lnTo>
                  <a:lnTo>
                    <a:pt x="0" y="168"/>
                  </a:lnTo>
                  <a:lnTo>
                    <a:pt x="0" y="167"/>
                  </a:lnTo>
                  <a:lnTo>
                    <a:pt x="0" y="166"/>
                  </a:lnTo>
                  <a:lnTo>
                    <a:pt x="0" y="164"/>
                  </a:lnTo>
                  <a:lnTo>
                    <a:pt x="1" y="166"/>
                  </a:lnTo>
                  <a:lnTo>
                    <a:pt x="3" y="166"/>
                  </a:lnTo>
                  <a:lnTo>
                    <a:pt x="4" y="167"/>
                  </a:lnTo>
                  <a:lnTo>
                    <a:pt x="6" y="167"/>
                  </a:lnTo>
                  <a:lnTo>
                    <a:pt x="9" y="167"/>
                  </a:lnTo>
                  <a:lnTo>
                    <a:pt x="12" y="168"/>
                  </a:lnTo>
                  <a:lnTo>
                    <a:pt x="15" y="168"/>
                  </a:lnTo>
                  <a:lnTo>
                    <a:pt x="17" y="170"/>
                  </a:lnTo>
                  <a:lnTo>
                    <a:pt x="18" y="171"/>
                  </a:lnTo>
                  <a:lnTo>
                    <a:pt x="20" y="171"/>
                  </a:lnTo>
                  <a:lnTo>
                    <a:pt x="24" y="171"/>
                  </a:lnTo>
                  <a:lnTo>
                    <a:pt x="27" y="171"/>
                  </a:lnTo>
                  <a:lnTo>
                    <a:pt x="30" y="173"/>
                  </a:lnTo>
                  <a:lnTo>
                    <a:pt x="33" y="174"/>
                  </a:lnTo>
                  <a:lnTo>
                    <a:pt x="38" y="174"/>
                  </a:lnTo>
                  <a:lnTo>
                    <a:pt x="44" y="175"/>
                  </a:lnTo>
                  <a:lnTo>
                    <a:pt x="47" y="177"/>
                  </a:lnTo>
                  <a:lnTo>
                    <a:pt x="50" y="178"/>
                  </a:lnTo>
                  <a:lnTo>
                    <a:pt x="75" y="178"/>
                  </a:lnTo>
                  <a:lnTo>
                    <a:pt x="80" y="178"/>
                  </a:lnTo>
                  <a:lnTo>
                    <a:pt x="83" y="177"/>
                  </a:lnTo>
                  <a:lnTo>
                    <a:pt x="90" y="177"/>
                  </a:lnTo>
                  <a:lnTo>
                    <a:pt x="97" y="175"/>
                  </a:lnTo>
                  <a:lnTo>
                    <a:pt x="101" y="174"/>
                  </a:lnTo>
                  <a:lnTo>
                    <a:pt x="106" y="174"/>
                  </a:lnTo>
                  <a:lnTo>
                    <a:pt x="110" y="174"/>
                  </a:lnTo>
                  <a:lnTo>
                    <a:pt x="114" y="173"/>
                  </a:lnTo>
                  <a:lnTo>
                    <a:pt x="121" y="171"/>
                  </a:lnTo>
                  <a:lnTo>
                    <a:pt x="129" y="170"/>
                  </a:lnTo>
                  <a:lnTo>
                    <a:pt x="134" y="168"/>
                  </a:lnTo>
                  <a:lnTo>
                    <a:pt x="138" y="168"/>
                  </a:lnTo>
                  <a:lnTo>
                    <a:pt x="164" y="163"/>
                  </a:lnTo>
                  <a:lnTo>
                    <a:pt x="192" y="157"/>
                  </a:lnTo>
                  <a:lnTo>
                    <a:pt x="223" y="152"/>
                  </a:lnTo>
                  <a:lnTo>
                    <a:pt x="254" y="145"/>
                  </a:lnTo>
                  <a:lnTo>
                    <a:pt x="288" y="139"/>
                  </a:lnTo>
                  <a:lnTo>
                    <a:pt x="320" y="132"/>
                  </a:lnTo>
                  <a:lnTo>
                    <a:pt x="355" y="125"/>
                  </a:lnTo>
                  <a:lnTo>
                    <a:pt x="389" y="120"/>
                  </a:lnTo>
                  <a:lnTo>
                    <a:pt x="426" y="113"/>
                  </a:lnTo>
                  <a:lnTo>
                    <a:pt x="462" y="106"/>
                  </a:lnTo>
                  <a:lnTo>
                    <a:pt x="534" y="92"/>
                  </a:lnTo>
                  <a:lnTo>
                    <a:pt x="606" y="79"/>
                  </a:lnTo>
                  <a:lnTo>
                    <a:pt x="642" y="72"/>
                  </a:lnTo>
                  <a:lnTo>
                    <a:pt x="677" y="66"/>
                  </a:lnTo>
                  <a:lnTo>
                    <a:pt x="709" y="59"/>
                  </a:lnTo>
                  <a:lnTo>
                    <a:pt x="743" y="53"/>
                  </a:lnTo>
                  <a:lnTo>
                    <a:pt x="776" y="47"/>
                  </a:lnTo>
                  <a:lnTo>
                    <a:pt x="805" y="42"/>
                  </a:lnTo>
                  <a:lnTo>
                    <a:pt x="836" y="36"/>
                  </a:lnTo>
                  <a:lnTo>
                    <a:pt x="862" y="31"/>
                  </a:lnTo>
                  <a:lnTo>
                    <a:pt x="888" y="27"/>
                  </a:lnTo>
                  <a:lnTo>
                    <a:pt x="900" y="24"/>
                  </a:lnTo>
                  <a:lnTo>
                    <a:pt x="911" y="22"/>
                  </a:lnTo>
                  <a:lnTo>
                    <a:pt x="922" y="20"/>
                  </a:lnTo>
                  <a:lnTo>
                    <a:pt x="933" y="18"/>
                  </a:lnTo>
                  <a:lnTo>
                    <a:pt x="942" y="16"/>
                  </a:lnTo>
                  <a:lnTo>
                    <a:pt x="951" y="14"/>
                  </a:lnTo>
                  <a:lnTo>
                    <a:pt x="960" y="13"/>
                  </a:lnTo>
                  <a:lnTo>
                    <a:pt x="968" y="11"/>
                  </a:lnTo>
                  <a:lnTo>
                    <a:pt x="976" y="10"/>
                  </a:lnTo>
                  <a:lnTo>
                    <a:pt x="984" y="9"/>
                  </a:lnTo>
                  <a:lnTo>
                    <a:pt x="988" y="7"/>
                  </a:lnTo>
                  <a:lnTo>
                    <a:pt x="993" y="7"/>
                  </a:lnTo>
                  <a:lnTo>
                    <a:pt x="997" y="6"/>
                  </a:lnTo>
                  <a:lnTo>
                    <a:pt x="1002" y="4"/>
                  </a:lnTo>
                  <a:lnTo>
                    <a:pt x="1005" y="4"/>
                  </a:lnTo>
                  <a:lnTo>
                    <a:pt x="1007" y="4"/>
                  </a:lnTo>
                  <a:lnTo>
                    <a:pt x="1008" y="4"/>
                  </a:lnTo>
                  <a:lnTo>
                    <a:pt x="1008" y="3"/>
                  </a:lnTo>
                  <a:lnTo>
                    <a:pt x="1010" y="3"/>
                  </a:lnTo>
                  <a:lnTo>
                    <a:pt x="1011" y="3"/>
                  </a:lnTo>
                  <a:lnTo>
                    <a:pt x="1013" y="3"/>
                  </a:lnTo>
                  <a:lnTo>
                    <a:pt x="1016" y="2"/>
                  </a:lnTo>
                  <a:lnTo>
                    <a:pt x="1017" y="2"/>
                  </a:lnTo>
                  <a:lnTo>
                    <a:pt x="1020" y="0"/>
                  </a:lnTo>
                  <a:lnTo>
                    <a:pt x="1027" y="0"/>
                  </a:lnTo>
                  <a:lnTo>
                    <a:pt x="1033" y="0"/>
                  </a:lnTo>
                  <a:lnTo>
                    <a:pt x="1036" y="2"/>
                  </a:lnTo>
                  <a:lnTo>
                    <a:pt x="1041" y="2"/>
                  </a:lnTo>
                  <a:lnTo>
                    <a:pt x="1044" y="3"/>
                  </a:lnTo>
                  <a:lnTo>
                    <a:pt x="1048" y="3"/>
                  </a:lnTo>
                  <a:lnTo>
                    <a:pt x="1051" y="4"/>
                  </a:lnTo>
                  <a:lnTo>
                    <a:pt x="1054" y="6"/>
                  </a:lnTo>
                  <a:lnTo>
                    <a:pt x="1062" y="10"/>
                  </a:lnTo>
                  <a:lnTo>
                    <a:pt x="1065" y="11"/>
                  </a:lnTo>
                  <a:lnTo>
                    <a:pt x="1068" y="13"/>
                  </a:lnTo>
                  <a:lnTo>
                    <a:pt x="1073" y="16"/>
                  </a:lnTo>
                  <a:lnTo>
                    <a:pt x="1076" y="18"/>
                  </a:lnTo>
                  <a:lnTo>
                    <a:pt x="1079" y="21"/>
                  </a:lnTo>
                  <a:lnTo>
                    <a:pt x="1081" y="24"/>
                  </a:lnTo>
                  <a:lnTo>
                    <a:pt x="1082" y="25"/>
                  </a:lnTo>
                  <a:lnTo>
                    <a:pt x="1085" y="28"/>
                  </a:lnTo>
                  <a:lnTo>
                    <a:pt x="1085" y="29"/>
                  </a:lnTo>
                  <a:lnTo>
                    <a:pt x="1087" y="31"/>
                  </a:lnTo>
                  <a:lnTo>
                    <a:pt x="1087" y="32"/>
                  </a:lnTo>
                  <a:lnTo>
                    <a:pt x="1087" y="34"/>
                  </a:lnTo>
                  <a:lnTo>
                    <a:pt x="1087" y="35"/>
                  </a:lnTo>
                  <a:lnTo>
                    <a:pt x="1087" y="36"/>
                  </a:lnTo>
                  <a:lnTo>
                    <a:pt x="1087" y="39"/>
                  </a:lnTo>
                  <a:lnTo>
                    <a:pt x="1087" y="60"/>
                  </a:lnTo>
                  <a:lnTo>
                    <a:pt x="1087" y="71"/>
                  </a:lnTo>
                  <a:lnTo>
                    <a:pt x="1087" y="74"/>
                  </a:lnTo>
                  <a:lnTo>
                    <a:pt x="1087" y="77"/>
                  </a:lnTo>
                  <a:lnTo>
                    <a:pt x="1087" y="78"/>
                  </a:lnTo>
                  <a:lnTo>
                    <a:pt x="1087" y="79"/>
                  </a:lnTo>
                  <a:lnTo>
                    <a:pt x="1087" y="84"/>
                  </a:lnTo>
                  <a:lnTo>
                    <a:pt x="1087" y="86"/>
                  </a:lnTo>
                  <a:lnTo>
                    <a:pt x="1087" y="88"/>
                  </a:lnTo>
                  <a:lnTo>
                    <a:pt x="1087" y="89"/>
                  </a:lnTo>
                  <a:lnTo>
                    <a:pt x="1087" y="93"/>
                  </a:lnTo>
                  <a:lnTo>
                    <a:pt x="1087" y="98"/>
                  </a:lnTo>
                  <a:lnTo>
                    <a:pt x="1087" y="99"/>
                  </a:lnTo>
                  <a:lnTo>
                    <a:pt x="1087" y="100"/>
                  </a:lnTo>
                  <a:lnTo>
                    <a:pt x="1087" y="103"/>
                  </a:lnTo>
                  <a:lnTo>
                    <a:pt x="1087" y="104"/>
                  </a:lnTo>
                  <a:lnTo>
                    <a:pt x="1087" y="109"/>
                  </a:lnTo>
                  <a:lnTo>
                    <a:pt x="1087" y="113"/>
                  </a:lnTo>
                  <a:lnTo>
                    <a:pt x="1087" y="116"/>
                  </a:lnTo>
                  <a:lnTo>
                    <a:pt x="1087" y="117"/>
                  </a:lnTo>
                  <a:lnTo>
                    <a:pt x="1087" y="120"/>
                  </a:lnTo>
                  <a:lnTo>
                    <a:pt x="1087" y="124"/>
                  </a:lnTo>
                  <a:lnTo>
                    <a:pt x="1087" y="129"/>
                  </a:lnTo>
                  <a:lnTo>
                    <a:pt x="1087" y="132"/>
                  </a:lnTo>
                  <a:lnTo>
                    <a:pt x="1087" y="135"/>
                  </a:lnTo>
                  <a:lnTo>
                    <a:pt x="1087" y="138"/>
                  </a:lnTo>
                  <a:lnTo>
                    <a:pt x="1087" y="139"/>
                  </a:lnTo>
                  <a:lnTo>
                    <a:pt x="1087" y="142"/>
                  </a:lnTo>
                  <a:lnTo>
                    <a:pt x="1087" y="143"/>
                  </a:lnTo>
                  <a:lnTo>
                    <a:pt x="1087" y="146"/>
                  </a:lnTo>
                  <a:lnTo>
                    <a:pt x="1087" y="148"/>
                  </a:lnTo>
                  <a:lnTo>
                    <a:pt x="1087" y="149"/>
                  </a:lnTo>
                  <a:lnTo>
                    <a:pt x="1087" y="150"/>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1" name="Freeform 22"/>
            <p:cNvSpPr>
              <a:spLocks/>
            </p:cNvSpPr>
            <p:nvPr/>
          </p:nvSpPr>
          <p:spPr bwMode="auto">
            <a:xfrm>
              <a:off x="2531" y="621"/>
              <a:ext cx="544" cy="157"/>
            </a:xfrm>
            <a:custGeom>
              <a:avLst/>
              <a:gdLst>
                <a:gd name="T0" fmla="*/ 3 w 1087"/>
                <a:gd name="T1" fmla="*/ 0 h 320"/>
                <a:gd name="T2" fmla="*/ 3 w 1087"/>
                <a:gd name="T3" fmla="*/ 0 h 320"/>
                <a:gd name="T4" fmla="*/ 3 w 1087"/>
                <a:gd name="T5" fmla="*/ 0 h 320"/>
                <a:gd name="T6" fmla="*/ 3 w 1087"/>
                <a:gd name="T7" fmla="*/ 0 h 320"/>
                <a:gd name="T8" fmla="*/ 2 w 1087"/>
                <a:gd name="T9" fmla="*/ 0 h 320"/>
                <a:gd name="T10" fmla="*/ 2 w 1087"/>
                <a:gd name="T11" fmla="*/ 0 h 320"/>
                <a:gd name="T12" fmla="*/ 2 w 1087"/>
                <a:gd name="T13" fmla="*/ 0 h 320"/>
                <a:gd name="T14" fmla="*/ 2 w 1087"/>
                <a:gd name="T15" fmla="*/ 0 h 320"/>
                <a:gd name="T16" fmla="*/ 1 w 1087"/>
                <a:gd name="T17" fmla="*/ 0 h 320"/>
                <a:gd name="T18" fmla="*/ 1 w 1087"/>
                <a:gd name="T19" fmla="*/ 0 h 320"/>
                <a:gd name="T20" fmla="*/ 1 w 1087"/>
                <a:gd name="T21" fmla="*/ 0 h 320"/>
                <a:gd name="T22" fmla="*/ 1 w 1087"/>
                <a:gd name="T23" fmla="*/ 0 h 320"/>
                <a:gd name="T24" fmla="*/ 1 w 1087"/>
                <a:gd name="T25" fmla="*/ 0 h 320"/>
                <a:gd name="T26" fmla="*/ 1 w 1087"/>
                <a:gd name="T27" fmla="*/ 0 h 320"/>
                <a:gd name="T28" fmla="*/ 1 w 1087"/>
                <a:gd name="T29" fmla="*/ 0 h 320"/>
                <a:gd name="T30" fmla="*/ 1 w 1087"/>
                <a:gd name="T31" fmla="*/ 0 h 320"/>
                <a:gd name="T32" fmla="*/ 1 w 1087"/>
                <a:gd name="T33" fmla="*/ 0 h 320"/>
                <a:gd name="T34" fmla="*/ 0 w 1087"/>
                <a:gd name="T35" fmla="*/ 0 h 320"/>
                <a:gd name="T36" fmla="*/ 0 w 1087"/>
                <a:gd name="T37" fmla="*/ 0 h 320"/>
                <a:gd name="T38" fmla="*/ 0 w 1087"/>
                <a:gd name="T39" fmla="*/ 0 h 320"/>
                <a:gd name="T40" fmla="*/ 0 w 1087"/>
                <a:gd name="T41" fmla="*/ 0 h 320"/>
                <a:gd name="T42" fmla="*/ 0 w 1087"/>
                <a:gd name="T43" fmla="*/ 0 h 320"/>
                <a:gd name="T44" fmla="*/ 0 w 1087"/>
                <a:gd name="T45" fmla="*/ 0 h 320"/>
                <a:gd name="T46" fmla="*/ 0 w 1087"/>
                <a:gd name="T47" fmla="*/ 0 h 320"/>
                <a:gd name="T48" fmla="*/ 0 w 1087"/>
                <a:gd name="T49" fmla="*/ 0 h 320"/>
                <a:gd name="T50" fmla="*/ 0 w 1087"/>
                <a:gd name="T51" fmla="*/ 0 h 320"/>
                <a:gd name="T52" fmla="*/ 1 w 1087"/>
                <a:gd name="T53" fmla="*/ 0 h 320"/>
                <a:gd name="T54" fmla="*/ 1 w 1087"/>
                <a:gd name="T55" fmla="*/ 0 h 320"/>
                <a:gd name="T56" fmla="*/ 1 w 1087"/>
                <a:gd name="T57" fmla="*/ 0 h 320"/>
                <a:gd name="T58" fmla="*/ 1 w 1087"/>
                <a:gd name="T59" fmla="*/ 0 h 320"/>
                <a:gd name="T60" fmla="*/ 1 w 1087"/>
                <a:gd name="T61" fmla="*/ 0 h 320"/>
                <a:gd name="T62" fmla="*/ 1 w 1087"/>
                <a:gd name="T63" fmla="*/ 0 h 320"/>
                <a:gd name="T64" fmla="*/ 1 w 1087"/>
                <a:gd name="T65" fmla="*/ 0 h 320"/>
                <a:gd name="T66" fmla="*/ 1 w 1087"/>
                <a:gd name="T67" fmla="*/ 0 h 320"/>
                <a:gd name="T68" fmla="*/ 1 w 1087"/>
                <a:gd name="T69" fmla="*/ 0 h 320"/>
                <a:gd name="T70" fmla="*/ 2 w 1087"/>
                <a:gd name="T71" fmla="*/ 0 h 320"/>
                <a:gd name="T72" fmla="*/ 2 w 1087"/>
                <a:gd name="T73" fmla="*/ 0 h 320"/>
                <a:gd name="T74" fmla="*/ 2 w 1087"/>
                <a:gd name="T75" fmla="*/ 0 h 320"/>
                <a:gd name="T76" fmla="*/ 3 w 1087"/>
                <a:gd name="T77" fmla="*/ 0 h 320"/>
                <a:gd name="T78" fmla="*/ 3 w 1087"/>
                <a:gd name="T79" fmla="*/ 0 h 320"/>
                <a:gd name="T80" fmla="*/ 3 w 1087"/>
                <a:gd name="T81" fmla="*/ 0 h 320"/>
                <a:gd name="T82" fmla="*/ 3 w 1087"/>
                <a:gd name="T83" fmla="*/ 0 h 320"/>
                <a:gd name="T84" fmla="*/ 3 w 1087"/>
                <a:gd name="T85" fmla="*/ 0 h 320"/>
                <a:gd name="T86" fmla="*/ 3 w 1087"/>
                <a:gd name="T87" fmla="*/ 0 h 320"/>
                <a:gd name="T88" fmla="*/ 3 w 1087"/>
                <a:gd name="T89" fmla="*/ 0 h 320"/>
                <a:gd name="T90" fmla="*/ 3 w 1087"/>
                <a:gd name="T91" fmla="*/ 0 h 320"/>
                <a:gd name="T92" fmla="*/ 3 w 1087"/>
                <a:gd name="T93" fmla="*/ 0 h 320"/>
                <a:gd name="T94" fmla="*/ 3 w 1087"/>
                <a:gd name="T95" fmla="*/ 0 h 320"/>
                <a:gd name="T96" fmla="*/ 3 w 1087"/>
                <a:gd name="T97" fmla="*/ 0 h 320"/>
                <a:gd name="T98" fmla="*/ 3 w 1087"/>
                <a:gd name="T99" fmla="*/ 0 h 320"/>
                <a:gd name="T100" fmla="*/ 3 w 1087"/>
                <a:gd name="T101" fmla="*/ 0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7"/>
                <a:gd name="T154" fmla="*/ 0 h 320"/>
                <a:gd name="T155" fmla="*/ 1087 w 1087"/>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7" h="320">
                  <a:moveTo>
                    <a:pt x="1087" y="157"/>
                  </a:moveTo>
                  <a:lnTo>
                    <a:pt x="1087" y="156"/>
                  </a:lnTo>
                  <a:lnTo>
                    <a:pt x="1085" y="156"/>
                  </a:lnTo>
                  <a:lnTo>
                    <a:pt x="1085" y="154"/>
                  </a:lnTo>
                  <a:lnTo>
                    <a:pt x="1082" y="153"/>
                  </a:lnTo>
                  <a:lnTo>
                    <a:pt x="1081" y="152"/>
                  </a:lnTo>
                  <a:lnTo>
                    <a:pt x="1079" y="150"/>
                  </a:lnTo>
                  <a:lnTo>
                    <a:pt x="1076" y="149"/>
                  </a:lnTo>
                  <a:lnTo>
                    <a:pt x="1070" y="147"/>
                  </a:lnTo>
                  <a:lnTo>
                    <a:pt x="1067" y="146"/>
                  </a:lnTo>
                  <a:lnTo>
                    <a:pt x="1064" y="145"/>
                  </a:lnTo>
                  <a:lnTo>
                    <a:pt x="1059" y="143"/>
                  </a:lnTo>
                  <a:lnTo>
                    <a:pt x="1054" y="142"/>
                  </a:lnTo>
                  <a:lnTo>
                    <a:pt x="1050" y="141"/>
                  </a:lnTo>
                  <a:lnTo>
                    <a:pt x="1045" y="139"/>
                  </a:lnTo>
                  <a:lnTo>
                    <a:pt x="1042" y="139"/>
                  </a:lnTo>
                  <a:lnTo>
                    <a:pt x="1041" y="139"/>
                  </a:lnTo>
                  <a:lnTo>
                    <a:pt x="1039" y="139"/>
                  </a:lnTo>
                  <a:lnTo>
                    <a:pt x="1036" y="139"/>
                  </a:lnTo>
                  <a:lnTo>
                    <a:pt x="1033" y="139"/>
                  </a:lnTo>
                  <a:lnTo>
                    <a:pt x="1030" y="141"/>
                  </a:lnTo>
                  <a:lnTo>
                    <a:pt x="1027" y="141"/>
                  </a:lnTo>
                  <a:lnTo>
                    <a:pt x="1025" y="142"/>
                  </a:lnTo>
                  <a:lnTo>
                    <a:pt x="1022" y="142"/>
                  </a:lnTo>
                  <a:lnTo>
                    <a:pt x="1019" y="143"/>
                  </a:lnTo>
                  <a:lnTo>
                    <a:pt x="1011" y="145"/>
                  </a:lnTo>
                  <a:lnTo>
                    <a:pt x="1008" y="145"/>
                  </a:lnTo>
                  <a:lnTo>
                    <a:pt x="1005" y="145"/>
                  </a:lnTo>
                  <a:lnTo>
                    <a:pt x="1000" y="146"/>
                  </a:lnTo>
                  <a:lnTo>
                    <a:pt x="996" y="146"/>
                  </a:lnTo>
                  <a:lnTo>
                    <a:pt x="977" y="150"/>
                  </a:lnTo>
                  <a:lnTo>
                    <a:pt x="957" y="154"/>
                  </a:lnTo>
                  <a:lnTo>
                    <a:pt x="934" y="159"/>
                  </a:lnTo>
                  <a:lnTo>
                    <a:pt x="911" y="163"/>
                  </a:lnTo>
                  <a:lnTo>
                    <a:pt x="887" y="167"/>
                  </a:lnTo>
                  <a:lnTo>
                    <a:pt x="859" y="172"/>
                  </a:lnTo>
                  <a:lnTo>
                    <a:pt x="833" y="178"/>
                  </a:lnTo>
                  <a:lnTo>
                    <a:pt x="805" y="182"/>
                  </a:lnTo>
                  <a:lnTo>
                    <a:pt x="776" y="188"/>
                  </a:lnTo>
                  <a:lnTo>
                    <a:pt x="746" y="195"/>
                  </a:lnTo>
                  <a:lnTo>
                    <a:pt x="716" y="200"/>
                  </a:lnTo>
                  <a:lnTo>
                    <a:pt x="685" y="206"/>
                  </a:lnTo>
                  <a:lnTo>
                    <a:pt x="622" y="218"/>
                  </a:lnTo>
                  <a:lnTo>
                    <a:pt x="557" y="231"/>
                  </a:lnTo>
                  <a:lnTo>
                    <a:pt x="494" y="242"/>
                  </a:lnTo>
                  <a:lnTo>
                    <a:pt x="429" y="254"/>
                  </a:lnTo>
                  <a:lnTo>
                    <a:pt x="398" y="260"/>
                  </a:lnTo>
                  <a:lnTo>
                    <a:pt x="366" y="266"/>
                  </a:lnTo>
                  <a:lnTo>
                    <a:pt x="337" y="272"/>
                  </a:lnTo>
                  <a:lnTo>
                    <a:pt x="308" y="278"/>
                  </a:lnTo>
                  <a:lnTo>
                    <a:pt x="278" y="284"/>
                  </a:lnTo>
                  <a:lnTo>
                    <a:pt x="251" y="289"/>
                  </a:lnTo>
                  <a:lnTo>
                    <a:pt x="223" y="293"/>
                  </a:lnTo>
                  <a:lnTo>
                    <a:pt x="197" y="299"/>
                  </a:lnTo>
                  <a:lnTo>
                    <a:pt x="172" y="303"/>
                  </a:lnTo>
                  <a:lnTo>
                    <a:pt x="149" y="307"/>
                  </a:lnTo>
                  <a:lnTo>
                    <a:pt x="127" y="313"/>
                  </a:lnTo>
                  <a:lnTo>
                    <a:pt x="106" y="317"/>
                  </a:lnTo>
                  <a:lnTo>
                    <a:pt x="101" y="317"/>
                  </a:lnTo>
                  <a:lnTo>
                    <a:pt x="98" y="317"/>
                  </a:lnTo>
                  <a:lnTo>
                    <a:pt x="94" y="317"/>
                  </a:lnTo>
                  <a:lnTo>
                    <a:pt x="90" y="318"/>
                  </a:lnTo>
                  <a:lnTo>
                    <a:pt x="84" y="320"/>
                  </a:lnTo>
                  <a:lnTo>
                    <a:pt x="81" y="320"/>
                  </a:lnTo>
                  <a:lnTo>
                    <a:pt x="78" y="320"/>
                  </a:lnTo>
                  <a:lnTo>
                    <a:pt x="55" y="320"/>
                  </a:lnTo>
                  <a:lnTo>
                    <a:pt x="53" y="320"/>
                  </a:lnTo>
                  <a:lnTo>
                    <a:pt x="50" y="320"/>
                  </a:lnTo>
                  <a:lnTo>
                    <a:pt x="49" y="320"/>
                  </a:lnTo>
                  <a:lnTo>
                    <a:pt x="46" y="320"/>
                  </a:lnTo>
                  <a:lnTo>
                    <a:pt x="44" y="320"/>
                  </a:lnTo>
                  <a:lnTo>
                    <a:pt x="41" y="318"/>
                  </a:lnTo>
                  <a:lnTo>
                    <a:pt x="38" y="318"/>
                  </a:lnTo>
                  <a:lnTo>
                    <a:pt x="35" y="317"/>
                  </a:lnTo>
                  <a:lnTo>
                    <a:pt x="32" y="317"/>
                  </a:lnTo>
                  <a:lnTo>
                    <a:pt x="29" y="316"/>
                  </a:lnTo>
                  <a:lnTo>
                    <a:pt x="24" y="316"/>
                  </a:lnTo>
                  <a:lnTo>
                    <a:pt x="21" y="314"/>
                  </a:lnTo>
                  <a:lnTo>
                    <a:pt x="18" y="313"/>
                  </a:lnTo>
                  <a:lnTo>
                    <a:pt x="17" y="311"/>
                  </a:lnTo>
                  <a:lnTo>
                    <a:pt x="13" y="310"/>
                  </a:lnTo>
                  <a:lnTo>
                    <a:pt x="12" y="309"/>
                  </a:lnTo>
                  <a:lnTo>
                    <a:pt x="9" y="309"/>
                  </a:lnTo>
                  <a:lnTo>
                    <a:pt x="6" y="309"/>
                  </a:lnTo>
                  <a:lnTo>
                    <a:pt x="4" y="309"/>
                  </a:lnTo>
                  <a:lnTo>
                    <a:pt x="3" y="307"/>
                  </a:lnTo>
                  <a:lnTo>
                    <a:pt x="1" y="307"/>
                  </a:lnTo>
                  <a:lnTo>
                    <a:pt x="0" y="306"/>
                  </a:lnTo>
                  <a:lnTo>
                    <a:pt x="0" y="304"/>
                  </a:lnTo>
                  <a:lnTo>
                    <a:pt x="0" y="303"/>
                  </a:lnTo>
                  <a:lnTo>
                    <a:pt x="0" y="302"/>
                  </a:lnTo>
                  <a:lnTo>
                    <a:pt x="0" y="300"/>
                  </a:lnTo>
                  <a:lnTo>
                    <a:pt x="0" y="297"/>
                  </a:lnTo>
                  <a:lnTo>
                    <a:pt x="0" y="295"/>
                  </a:lnTo>
                  <a:lnTo>
                    <a:pt x="0" y="291"/>
                  </a:lnTo>
                  <a:lnTo>
                    <a:pt x="0" y="285"/>
                  </a:lnTo>
                  <a:lnTo>
                    <a:pt x="0" y="281"/>
                  </a:lnTo>
                  <a:lnTo>
                    <a:pt x="0" y="278"/>
                  </a:lnTo>
                  <a:lnTo>
                    <a:pt x="0" y="274"/>
                  </a:lnTo>
                  <a:lnTo>
                    <a:pt x="0" y="270"/>
                  </a:lnTo>
                  <a:lnTo>
                    <a:pt x="0" y="238"/>
                  </a:lnTo>
                  <a:lnTo>
                    <a:pt x="0" y="236"/>
                  </a:lnTo>
                  <a:lnTo>
                    <a:pt x="0" y="235"/>
                  </a:lnTo>
                  <a:lnTo>
                    <a:pt x="0" y="232"/>
                  </a:lnTo>
                  <a:lnTo>
                    <a:pt x="0" y="227"/>
                  </a:lnTo>
                  <a:lnTo>
                    <a:pt x="0" y="225"/>
                  </a:lnTo>
                  <a:lnTo>
                    <a:pt x="0" y="224"/>
                  </a:lnTo>
                  <a:lnTo>
                    <a:pt x="0" y="218"/>
                  </a:lnTo>
                  <a:lnTo>
                    <a:pt x="0" y="214"/>
                  </a:lnTo>
                  <a:lnTo>
                    <a:pt x="0" y="211"/>
                  </a:lnTo>
                  <a:lnTo>
                    <a:pt x="0" y="210"/>
                  </a:lnTo>
                  <a:lnTo>
                    <a:pt x="0" y="207"/>
                  </a:lnTo>
                  <a:lnTo>
                    <a:pt x="0" y="206"/>
                  </a:lnTo>
                  <a:lnTo>
                    <a:pt x="0" y="199"/>
                  </a:lnTo>
                  <a:lnTo>
                    <a:pt x="0" y="195"/>
                  </a:lnTo>
                  <a:lnTo>
                    <a:pt x="0" y="191"/>
                  </a:lnTo>
                  <a:lnTo>
                    <a:pt x="0" y="188"/>
                  </a:lnTo>
                  <a:lnTo>
                    <a:pt x="0" y="185"/>
                  </a:lnTo>
                  <a:lnTo>
                    <a:pt x="0" y="182"/>
                  </a:lnTo>
                  <a:lnTo>
                    <a:pt x="0" y="181"/>
                  </a:lnTo>
                  <a:lnTo>
                    <a:pt x="0" y="178"/>
                  </a:lnTo>
                  <a:lnTo>
                    <a:pt x="0" y="177"/>
                  </a:lnTo>
                  <a:lnTo>
                    <a:pt x="0" y="175"/>
                  </a:lnTo>
                  <a:lnTo>
                    <a:pt x="0" y="172"/>
                  </a:lnTo>
                  <a:lnTo>
                    <a:pt x="0" y="171"/>
                  </a:lnTo>
                  <a:lnTo>
                    <a:pt x="0" y="170"/>
                  </a:lnTo>
                  <a:lnTo>
                    <a:pt x="0" y="171"/>
                  </a:lnTo>
                  <a:lnTo>
                    <a:pt x="1" y="171"/>
                  </a:lnTo>
                  <a:lnTo>
                    <a:pt x="3" y="171"/>
                  </a:lnTo>
                  <a:lnTo>
                    <a:pt x="4" y="172"/>
                  </a:lnTo>
                  <a:lnTo>
                    <a:pt x="6" y="172"/>
                  </a:lnTo>
                  <a:lnTo>
                    <a:pt x="7" y="174"/>
                  </a:lnTo>
                  <a:lnTo>
                    <a:pt x="10" y="174"/>
                  </a:lnTo>
                  <a:lnTo>
                    <a:pt x="13" y="175"/>
                  </a:lnTo>
                  <a:lnTo>
                    <a:pt x="17" y="175"/>
                  </a:lnTo>
                  <a:lnTo>
                    <a:pt x="20" y="177"/>
                  </a:lnTo>
                  <a:lnTo>
                    <a:pt x="24" y="177"/>
                  </a:lnTo>
                  <a:lnTo>
                    <a:pt x="26" y="178"/>
                  </a:lnTo>
                  <a:lnTo>
                    <a:pt x="30" y="179"/>
                  </a:lnTo>
                  <a:lnTo>
                    <a:pt x="35" y="181"/>
                  </a:lnTo>
                  <a:lnTo>
                    <a:pt x="37" y="181"/>
                  </a:lnTo>
                  <a:lnTo>
                    <a:pt x="38" y="181"/>
                  </a:lnTo>
                  <a:lnTo>
                    <a:pt x="41" y="181"/>
                  </a:lnTo>
                  <a:lnTo>
                    <a:pt x="43" y="181"/>
                  </a:lnTo>
                  <a:lnTo>
                    <a:pt x="49" y="181"/>
                  </a:lnTo>
                  <a:lnTo>
                    <a:pt x="55" y="181"/>
                  </a:lnTo>
                  <a:lnTo>
                    <a:pt x="57" y="182"/>
                  </a:lnTo>
                  <a:lnTo>
                    <a:pt x="58" y="184"/>
                  </a:lnTo>
                  <a:lnTo>
                    <a:pt x="61" y="184"/>
                  </a:lnTo>
                  <a:lnTo>
                    <a:pt x="63" y="185"/>
                  </a:lnTo>
                  <a:lnTo>
                    <a:pt x="69" y="185"/>
                  </a:lnTo>
                  <a:lnTo>
                    <a:pt x="75" y="185"/>
                  </a:lnTo>
                  <a:lnTo>
                    <a:pt x="78" y="184"/>
                  </a:lnTo>
                  <a:lnTo>
                    <a:pt x="81" y="182"/>
                  </a:lnTo>
                  <a:lnTo>
                    <a:pt x="86" y="181"/>
                  </a:lnTo>
                  <a:lnTo>
                    <a:pt x="92" y="179"/>
                  </a:lnTo>
                  <a:lnTo>
                    <a:pt x="95" y="179"/>
                  </a:lnTo>
                  <a:lnTo>
                    <a:pt x="98" y="178"/>
                  </a:lnTo>
                  <a:lnTo>
                    <a:pt x="120" y="174"/>
                  </a:lnTo>
                  <a:lnTo>
                    <a:pt x="143" y="170"/>
                  </a:lnTo>
                  <a:lnTo>
                    <a:pt x="167" y="166"/>
                  </a:lnTo>
                  <a:lnTo>
                    <a:pt x="194" y="161"/>
                  </a:lnTo>
                  <a:lnTo>
                    <a:pt x="221" y="156"/>
                  </a:lnTo>
                  <a:lnTo>
                    <a:pt x="251" y="150"/>
                  </a:lnTo>
                  <a:lnTo>
                    <a:pt x="280" y="145"/>
                  </a:lnTo>
                  <a:lnTo>
                    <a:pt x="311" y="139"/>
                  </a:lnTo>
                  <a:lnTo>
                    <a:pt x="341" y="134"/>
                  </a:lnTo>
                  <a:lnTo>
                    <a:pt x="374" y="127"/>
                  </a:lnTo>
                  <a:lnTo>
                    <a:pt x="408" y="121"/>
                  </a:lnTo>
                  <a:lnTo>
                    <a:pt x="442" y="114"/>
                  </a:lnTo>
                  <a:lnTo>
                    <a:pt x="508" y="103"/>
                  </a:lnTo>
                  <a:lnTo>
                    <a:pt x="577" y="89"/>
                  </a:lnTo>
                  <a:lnTo>
                    <a:pt x="643" y="77"/>
                  </a:lnTo>
                  <a:lnTo>
                    <a:pt x="677" y="70"/>
                  </a:lnTo>
                  <a:lnTo>
                    <a:pt x="709" y="64"/>
                  </a:lnTo>
                  <a:lnTo>
                    <a:pt x="742" y="57"/>
                  </a:lnTo>
                  <a:lnTo>
                    <a:pt x="774" y="52"/>
                  </a:lnTo>
                  <a:lnTo>
                    <a:pt x="805" y="46"/>
                  </a:lnTo>
                  <a:lnTo>
                    <a:pt x="834" y="41"/>
                  </a:lnTo>
                  <a:lnTo>
                    <a:pt x="863" y="35"/>
                  </a:lnTo>
                  <a:lnTo>
                    <a:pt x="891" y="29"/>
                  </a:lnTo>
                  <a:lnTo>
                    <a:pt x="917" y="25"/>
                  </a:lnTo>
                  <a:lnTo>
                    <a:pt x="942" y="20"/>
                  </a:lnTo>
                  <a:lnTo>
                    <a:pt x="965" y="16"/>
                  </a:lnTo>
                  <a:lnTo>
                    <a:pt x="987" y="11"/>
                  </a:lnTo>
                  <a:lnTo>
                    <a:pt x="1007" y="7"/>
                  </a:lnTo>
                  <a:lnTo>
                    <a:pt x="1025" y="3"/>
                  </a:lnTo>
                  <a:lnTo>
                    <a:pt x="1030" y="3"/>
                  </a:lnTo>
                  <a:lnTo>
                    <a:pt x="1036" y="3"/>
                  </a:lnTo>
                  <a:lnTo>
                    <a:pt x="1039" y="3"/>
                  </a:lnTo>
                  <a:lnTo>
                    <a:pt x="1041" y="2"/>
                  </a:lnTo>
                  <a:lnTo>
                    <a:pt x="1042" y="2"/>
                  </a:lnTo>
                  <a:lnTo>
                    <a:pt x="1045" y="0"/>
                  </a:lnTo>
                  <a:lnTo>
                    <a:pt x="1050" y="2"/>
                  </a:lnTo>
                  <a:lnTo>
                    <a:pt x="1054" y="3"/>
                  </a:lnTo>
                  <a:lnTo>
                    <a:pt x="1059" y="4"/>
                  </a:lnTo>
                  <a:lnTo>
                    <a:pt x="1064" y="6"/>
                  </a:lnTo>
                  <a:lnTo>
                    <a:pt x="1067" y="7"/>
                  </a:lnTo>
                  <a:lnTo>
                    <a:pt x="1070" y="9"/>
                  </a:lnTo>
                  <a:lnTo>
                    <a:pt x="1076" y="10"/>
                  </a:lnTo>
                  <a:lnTo>
                    <a:pt x="1079" y="11"/>
                  </a:lnTo>
                  <a:lnTo>
                    <a:pt x="1081" y="13"/>
                  </a:lnTo>
                  <a:lnTo>
                    <a:pt x="1082" y="14"/>
                  </a:lnTo>
                  <a:lnTo>
                    <a:pt x="1085" y="16"/>
                  </a:lnTo>
                  <a:lnTo>
                    <a:pt x="1085" y="17"/>
                  </a:lnTo>
                  <a:lnTo>
                    <a:pt x="1087" y="17"/>
                  </a:lnTo>
                  <a:lnTo>
                    <a:pt x="1087" y="18"/>
                  </a:lnTo>
                  <a:lnTo>
                    <a:pt x="1087" y="20"/>
                  </a:lnTo>
                  <a:lnTo>
                    <a:pt x="1087" y="21"/>
                  </a:lnTo>
                  <a:lnTo>
                    <a:pt x="1087" y="22"/>
                  </a:lnTo>
                  <a:lnTo>
                    <a:pt x="1087" y="24"/>
                  </a:lnTo>
                  <a:lnTo>
                    <a:pt x="1087" y="25"/>
                  </a:lnTo>
                  <a:lnTo>
                    <a:pt x="1087" y="28"/>
                  </a:lnTo>
                  <a:lnTo>
                    <a:pt x="1087" y="29"/>
                  </a:lnTo>
                  <a:lnTo>
                    <a:pt x="1087" y="32"/>
                  </a:lnTo>
                  <a:lnTo>
                    <a:pt x="1087" y="35"/>
                  </a:lnTo>
                  <a:lnTo>
                    <a:pt x="1087" y="36"/>
                  </a:lnTo>
                  <a:lnTo>
                    <a:pt x="1087" y="41"/>
                  </a:lnTo>
                  <a:lnTo>
                    <a:pt x="1087" y="43"/>
                  </a:lnTo>
                  <a:lnTo>
                    <a:pt x="1087" y="46"/>
                  </a:lnTo>
                  <a:lnTo>
                    <a:pt x="1087" y="49"/>
                  </a:lnTo>
                  <a:lnTo>
                    <a:pt x="1087" y="52"/>
                  </a:lnTo>
                  <a:lnTo>
                    <a:pt x="1087" y="53"/>
                  </a:lnTo>
                  <a:lnTo>
                    <a:pt x="1087" y="56"/>
                  </a:lnTo>
                  <a:lnTo>
                    <a:pt x="1087" y="57"/>
                  </a:lnTo>
                  <a:lnTo>
                    <a:pt x="1087" y="60"/>
                  </a:lnTo>
                  <a:lnTo>
                    <a:pt x="1087" y="61"/>
                  </a:lnTo>
                  <a:lnTo>
                    <a:pt x="1087" y="64"/>
                  </a:lnTo>
                  <a:lnTo>
                    <a:pt x="1087" y="66"/>
                  </a:lnTo>
                  <a:lnTo>
                    <a:pt x="1087" y="68"/>
                  </a:lnTo>
                  <a:lnTo>
                    <a:pt x="1087" y="72"/>
                  </a:lnTo>
                  <a:lnTo>
                    <a:pt x="1087" y="78"/>
                  </a:lnTo>
                  <a:lnTo>
                    <a:pt x="1087" y="100"/>
                  </a:lnTo>
                  <a:lnTo>
                    <a:pt x="1087" y="102"/>
                  </a:lnTo>
                  <a:lnTo>
                    <a:pt x="1087" y="103"/>
                  </a:lnTo>
                  <a:lnTo>
                    <a:pt x="1087" y="104"/>
                  </a:lnTo>
                  <a:lnTo>
                    <a:pt x="1087" y="107"/>
                  </a:lnTo>
                  <a:lnTo>
                    <a:pt x="1087" y="111"/>
                  </a:lnTo>
                  <a:lnTo>
                    <a:pt x="1087" y="117"/>
                  </a:lnTo>
                  <a:lnTo>
                    <a:pt x="1087" y="125"/>
                  </a:lnTo>
                  <a:lnTo>
                    <a:pt x="1087" y="132"/>
                  </a:lnTo>
                  <a:lnTo>
                    <a:pt x="1087" y="136"/>
                  </a:lnTo>
                  <a:lnTo>
                    <a:pt x="1087" y="141"/>
                  </a:lnTo>
                  <a:lnTo>
                    <a:pt x="1087" y="143"/>
                  </a:lnTo>
                  <a:lnTo>
                    <a:pt x="1087" y="146"/>
                  </a:lnTo>
                  <a:lnTo>
                    <a:pt x="1087" y="149"/>
                  </a:lnTo>
                  <a:lnTo>
                    <a:pt x="1087" y="150"/>
                  </a:lnTo>
                  <a:lnTo>
                    <a:pt x="1087" y="153"/>
                  </a:lnTo>
                  <a:lnTo>
                    <a:pt x="1087" y="154"/>
                  </a:lnTo>
                  <a:lnTo>
                    <a:pt x="1087" y="156"/>
                  </a:lnTo>
                  <a:lnTo>
                    <a:pt x="1087" y="157"/>
                  </a:lnTo>
                  <a:close/>
                </a:path>
              </a:pathLst>
            </a:custGeom>
            <a:solidFill>
              <a:srgbClr val="005399"/>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2" name="Freeform 23"/>
            <p:cNvSpPr>
              <a:spLocks/>
            </p:cNvSpPr>
            <p:nvPr/>
          </p:nvSpPr>
          <p:spPr bwMode="auto">
            <a:xfrm>
              <a:off x="2531" y="690"/>
              <a:ext cx="544" cy="159"/>
            </a:xfrm>
            <a:custGeom>
              <a:avLst/>
              <a:gdLst>
                <a:gd name="T0" fmla="*/ 3 w 1087"/>
                <a:gd name="T1" fmla="*/ 1 h 320"/>
                <a:gd name="T2" fmla="*/ 3 w 1087"/>
                <a:gd name="T3" fmla="*/ 1 h 320"/>
                <a:gd name="T4" fmla="*/ 3 w 1087"/>
                <a:gd name="T5" fmla="*/ 1 h 320"/>
                <a:gd name="T6" fmla="*/ 3 w 1087"/>
                <a:gd name="T7" fmla="*/ 1 h 320"/>
                <a:gd name="T8" fmla="*/ 2 w 1087"/>
                <a:gd name="T9" fmla="*/ 1 h 320"/>
                <a:gd name="T10" fmla="*/ 2 w 1087"/>
                <a:gd name="T11" fmla="*/ 1 h 320"/>
                <a:gd name="T12" fmla="*/ 2 w 1087"/>
                <a:gd name="T13" fmla="*/ 1 h 320"/>
                <a:gd name="T14" fmla="*/ 2 w 1087"/>
                <a:gd name="T15" fmla="*/ 1 h 320"/>
                <a:gd name="T16" fmla="*/ 1 w 1087"/>
                <a:gd name="T17" fmla="*/ 1 h 320"/>
                <a:gd name="T18" fmla="*/ 1 w 1087"/>
                <a:gd name="T19" fmla="*/ 1 h 320"/>
                <a:gd name="T20" fmla="*/ 1 w 1087"/>
                <a:gd name="T21" fmla="*/ 1 h 320"/>
                <a:gd name="T22" fmla="*/ 1 w 1087"/>
                <a:gd name="T23" fmla="*/ 1 h 320"/>
                <a:gd name="T24" fmla="*/ 1 w 1087"/>
                <a:gd name="T25" fmla="*/ 1 h 320"/>
                <a:gd name="T26" fmla="*/ 1 w 1087"/>
                <a:gd name="T27" fmla="*/ 1 h 320"/>
                <a:gd name="T28" fmla="*/ 1 w 1087"/>
                <a:gd name="T29" fmla="*/ 1 h 320"/>
                <a:gd name="T30" fmla="*/ 1 w 1087"/>
                <a:gd name="T31" fmla="*/ 1 h 320"/>
                <a:gd name="T32" fmla="*/ 1 w 1087"/>
                <a:gd name="T33" fmla="*/ 1 h 320"/>
                <a:gd name="T34" fmla="*/ 0 w 1087"/>
                <a:gd name="T35" fmla="*/ 1 h 320"/>
                <a:gd name="T36" fmla="*/ 0 w 1087"/>
                <a:gd name="T37" fmla="*/ 1 h 320"/>
                <a:gd name="T38" fmla="*/ 0 w 1087"/>
                <a:gd name="T39" fmla="*/ 1 h 320"/>
                <a:gd name="T40" fmla="*/ 0 w 1087"/>
                <a:gd name="T41" fmla="*/ 1 h 320"/>
                <a:gd name="T42" fmla="*/ 0 w 1087"/>
                <a:gd name="T43" fmla="*/ 1 h 320"/>
                <a:gd name="T44" fmla="*/ 0 w 1087"/>
                <a:gd name="T45" fmla="*/ 1 h 320"/>
                <a:gd name="T46" fmla="*/ 0 w 1087"/>
                <a:gd name="T47" fmla="*/ 1 h 320"/>
                <a:gd name="T48" fmla="*/ 0 w 1087"/>
                <a:gd name="T49" fmla="*/ 1 h 320"/>
                <a:gd name="T50" fmla="*/ 0 w 1087"/>
                <a:gd name="T51" fmla="*/ 1 h 320"/>
                <a:gd name="T52" fmla="*/ 0 w 1087"/>
                <a:gd name="T53" fmla="*/ 1 h 320"/>
                <a:gd name="T54" fmla="*/ 0 w 1087"/>
                <a:gd name="T55" fmla="*/ 1 h 320"/>
                <a:gd name="T56" fmla="*/ 1 w 1087"/>
                <a:gd name="T57" fmla="*/ 1 h 320"/>
                <a:gd name="T58" fmla="*/ 1 w 1087"/>
                <a:gd name="T59" fmla="*/ 1 h 320"/>
                <a:gd name="T60" fmla="*/ 1 w 1087"/>
                <a:gd name="T61" fmla="*/ 1 h 320"/>
                <a:gd name="T62" fmla="*/ 1 w 1087"/>
                <a:gd name="T63" fmla="*/ 1 h 320"/>
                <a:gd name="T64" fmla="*/ 1 w 1087"/>
                <a:gd name="T65" fmla="*/ 1 h 320"/>
                <a:gd name="T66" fmla="*/ 1 w 1087"/>
                <a:gd name="T67" fmla="*/ 1 h 320"/>
                <a:gd name="T68" fmla="*/ 1 w 1087"/>
                <a:gd name="T69" fmla="*/ 1 h 320"/>
                <a:gd name="T70" fmla="*/ 1 w 1087"/>
                <a:gd name="T71" fmla="*/ 1 h 320"/>
                <a:gd name="T72" fmla="*/ 2 w 1087"/>
                <a:gd name="T73" fmla="*/ 1 h 320"/>
                <a:gd name="T74" fmla="*/ 2 w 1087"/>
                <a:gd name="T75" fmla="*/ 1 h 320"/>
                <a:gd name="T76" fmla="*/ 2 w 1087"/>
                <a:gd name="T77" fmla="*/ 1 h 320"/>
                <a:gd name="T78" fmla="*/ 2 w 1087"/>
                <a:gd name="T79" fmla="*/ 1 h 320"/>
                <a:gd name="T80" fmla="*/ 2 w 1087"/>
                <a:gd name="T81" fmla="*/ 1 h 320"/>
                <a:gd name="T82" fmla="*/ 3 w 1087"/>
                <a:gd name="T83" fmla="*/ 0 h 320"/>
                <a:gd name="T84" fmla="*/ 3 w 1087"/>
                <a:gd name="T85" fmla="*/ 1 h 320"/>
                <a:gd name="T86" fmla="*/ 3 w 1087"/>
                <a:gd name="T87" fmla="*/ 1 h 320"/>
                <a:gd name="T88" fmla="*/ 3 w 1087"/>
                <a:gd name="T89" fmla="*/ 1 h 320"/>
                <a:gd name="T90" fmla="*/ 3 w 1087"/>
                <a:gd name="T91" fmla="*/ 1 h 320"/>
                <a:gd name="T92" fmla="*/ 3 w 1087"/>
                <a:gd name="T93" fmla="*/ 1 h 320"/>
                <a:gd name="T94" fmla="*/ 3 w 1087"/>
                <a:gd name="T95" fmla="*/ 1 h 320"/>
                <a:gd name="T96" fmla="*/ 3 w 1087"/>
                <a:gd name="T97" fmla="*/ 1 h 320"/>
                <a:gd name="T98" fmla="*/ 3 w 1087"/>
                <a:gd name="T99" fmla="*/ 1 h 320"/>
                <a:gd name="T100" fmla="*/ 3 w 1087"/>
                <a:gd name="T101" fmla="*/ 1 h 320"/>
                <a:gd name="T102" fmla="*/ 3 w 1087"/>
                <a:gd name="T103" fmla="*/ 1 h 320"/>
                <a:gd name="T104" fmla="*/ 3 w 1087"/>
                <a:gd name="T105" fmla="*/ 1 h 320"/>
                <a:gd name="T106" fmla="*/ 3 w 1087"/>
                <a:gd name="T107" fmla="*/ 1 h 320"/>
                <a:gd name="T108" fmla="*/ 3 w 1087"/>
                <a:gd name="T109" fmla="*/ 1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320"/>
                <a:gd name="T167" fmla="*/ 1087 w 1087"/>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320">
                  <a:moveTo>
                    <a:pt x="1087" y="156"/>
                  </a:moveTo>
                  <a:lnTo>
                    <a:pt x="1087" y="156"/>
                  </a:lnTo>
                  <a:lnTo>
                    <a:pt x="1085" y="154"/>
                  </a:lnTo>
                  <a:lnTo>
                    <a:pt x="1082" y="153"/>
                  </a:lnTo>
                  <a:lnTo>
                    <a:pt x="1081" y="152"/>
                  </a:lnTo>
                  <a:lnTo>
                    <a:pt x="1079" y="150"/>
                  </a:lnTo>
                  <a:lnTo>
                    <a:pt x="1076" y="149"/>
                  </a:lnTo>
                  <a:lnTo>
                    <a:pt x="1073" y="147"/>
                  </a:lnTo>
                  <a:lnTo>
                    <a:pt x="1070" y="146"/>
                  </a:lnTo>
                  <a:lnTo>
                    <a:pt x="1067" y="145"/>
                  </a:lnTo>
                  <a:lnTo>
                    <a:pt x="1064" y="143"/>
                  </a:lnTo>
                  <a:lnTo>
                    <a:pt x="1059" y="140"/>
                  </a:lnTo>
                  <a:lnTo>
                    <a:pt x="1054" y="140"/>
                  </a:lnTo>
                  <a:lnTo>
                    <a:pt x="1050" y="139"/>
                  </a:lnTo>
                  <a:lnTo>
                    <a:pt x="1045" y="139"/>
                  </a:lnTo>
                  <a:lnTo>
                    <a:pt x="1042" y="139"/>
                  </a:lnTo>
                  <a:lnTo>
                    <a:pt x="1041" y="139"/>
                  </a:lnTo>
                  <a:lnTo>
                    <a:pt x="1039" y="139"/>
                  </a:lnTo>
                  <a:lnTo>
                    <a:pt x="1036" y="139"/>
                  </a:lnTo>
                  <a:lnTo>
                    <a:pt x="1030" y="139"/>
                  </a:lnTo>
                  <a:lnTo>
                    <a:pt x="1025" y="139"/>
                  </a:lnTo>
                  <a:lnTo>
                    <a:pt x="1022" y="139"/>
                  </a:lnTo>
                  <a:lnTo>
                    <a:pt x="1019" y="139"/>
                  </a:lnTo>
                  <a:lnTo>
                    <a:pt x="1011" y="140"/>
                  </a:lnTo>
                  <a:lnTo>
                    <a:pt x="1008" y="140"/>
                  </a:lnTo>
                  <a:lnTo>
                    <a:pt x="1005" y="142"/>
                  </a:lnTo>
                  <a:lnTo>
                    <a:pt x="1000" y="142"/>
                  </a:lnTo>
                  <a:lnTo>
                    <a:pt x="996" y="142"/>
                  </a:lnTo>
                  <a:lnTo>
                    <a:pt x="977" y="146"/>
                  </a:lnTo>
                  <a:lnTo>
                    <a:pt x="957" y="150"/>
                  </a:lnTo>
                  <a:lnTo>
                    <a:pt x="934" y="154"/>
                  </a:lnTo>
                  <a:lnTo>
                    <a:pt x="911" y="158"/>
                  </a:lnTo>
                  <a:lnTo>
                    <a:pt x="887" y="164"/>
                  </a:lnTo>
                  <a:lnTo>
                    <a:pt x="859" y="168"/>
                  </a:lnTo>
                  <a:lnTo>
                    <a:pt x="833" y="174"/>
                  </a:lnTo>
                  <a:lnTo>
                    <a:pt x="805" y="179"/>
                  </a:lnTo>
                  <a:lnTo>
                    <a:pt x="776" y="185"/>
                  </a:lnTo>
                  <a:lnTo>
                    <a:pt x="746" y="190"/>
                  </a:lnTo>
                  <a:lnTo>
                    <a:pt x="716" y="197"/>
                  </a:lnTo>
                  <a:lnTo>
                    <a:pt x="685" y="203"/>
                  </a:lnTo>
                  <a:lnTo>
                    <a:pt x="622" y="215"/>
                  </a:lnTo>
                  <a:lnTo>
                    <a:pt x="557" y="227"/>
                  </a:lnTo>
                  <a:lnTo>
                    <a:pt x="494" y="239"/>
                  </a:lnTo>
                  <a:lnTo>
                    <a:pt x="429" y="252"/>
                  </a:lnTo>
                  <a:lnTo>
                    <a:pt x="398" y="259"/>
                  </a:lnTo>
                  <a:lnTo>
                    <a:pt x="366" y="264"/>
                  </a:lnTo>
                  <a:lnTo>
                    <a:pt x="337" y="270"/>
                  </a:lnTo>
                  <a:lnTo>
                    <a:pt x="308" y="275"/>
                  </a:lnTo>
                  <a:lnTo>
                    <a:pt x="278" y="281"/>
                  </a:lnTo>
                  <a:lnTo>
                    <a:pt x="251" y="285"/>
                  </a:lnTo>
                  <a:lnTo>
                    <a:pt x="223" y="290"/>
                  </a:lnTo>
                  <a:lnTo>
                    <a:pt x="197" y="296"/>
                  </a:lnTo>
                  <a:lnTo>
                    <a:pt x="172" y="300"/>
                  </a:lnTo>
                  <a:lnTo>
                    <a:pt x="149" y="304"/>
                  </a:lnTo>
                  <a:lnTo>
                    <a:pt x="127" y="309"/>
                  </a:lnTo>
                  <a:lnTo>
                    <a:pt x="106" y="313"/>
                  </a:lnTo>
                  <a:lnTo>
                    <a:pt x="101" y="313"/>
                  </a:lnTo>
                  <a:lnTo>
                    <a:pt x="98" y="313"/>
                  </a:lnTo>
                  <a:lnTo>
                    <a:pt x="94" y="314"/>
                  </a:lnTo>
                  <a:lnTo>
                    <a:pt x="90" y="314"/>
                  </a:lnTo>
                  <a:lnTo>
                    <a:pt x="84" y="315"/>
                  </a:lnTo>
                  <a:lnTo>
                    <a:pt x="81" y="317"/>
                  </a:lnTo>
                  <a:lnTo>
                    <a:pt x="78" y="317"/>
                  </a:lnTo>
                  <a:lnTo>
                    <a:pt x="75" y="317"/>
                  </a:lnTo>
                  <a:lnTo>
                    <a:pt x="72" y="317"/>
                  </a:lnTo>
                  <a:lnTo>
                    <a:pt x="67" y="318"/>
                  </a:lnTo>
                  <a:lnTo>
                    <a:pt x="61" y="320"/>
                  </a:lnTo>
                  <a:lnTo>
                    <a:pt x="58" y="320"/>
                  </a:lnTo>
                  <a:lnTo>
                    <a:pt x="55" y="320"/>
                  </a:lnTo>
                  <a:lnTo>
                    <a:pt x="53" y="318"/>
                  </a:lnTo>
                  <a:lnTo>
                    <a:pt x="50" y="318"/>
                  </a:lnTo>
                  <a:lnTo>
                    <a:pt x="49" y="317"/>
                  </a:lnTo>
                  <a:lnTo>
                    <a:pt x="46" y="317"/>
                  </a:lnTo>
                  <a:lnTo>
                    <a:pt x="41" y="317"/>
                  </a:lnTo>
                  <a:lnTo>
                    <a:pt x="35" y="317"/>
                  </a:lnTo>
                  <a:lnTo>
                    <a:pt x="32" y="315"/>
                  </a:lnTo>
                  <a:lnTo>
                    <a:pt x="29" y="314"/>
                  </a:lnTo>
                  <a:lnTo>
                    <a:pt x="21" y="311"/>
                  </a:lnTo>
                  <a:lnTo>
                    <a:pt x="18" y="310"/>
                  </a:lnTo>
                  <a:lnTo>
                    <a:pt x="17" y="310"/>
                  </a:lnTo>
                  <a:lnTo>
                    <a:pt x="13" y="310"/>
                  </a:lnTo>
                  <a:lnTo>
                    <a:pt x="12" y="309"/>
                  </a:lnTo>
                  <a:lnTo>
                    <a:pt x="9" y="309"/>
                  </a:lnTo>
                  <a:lnTo>
                    <a:pt x="6" y="307"/>
                  </a:lnTo>
                  <a:lnTo>
                    <a:pt x="4" y="306"/>
                  </a:lnTo>
                  <a:lnTo>
                    <a:pt x="3" y="306"/>
                  </a:lnTo>
                  <a:lnTo>
                    <a:pt x="1" y="306"/>
                  </a:lnTo>
                  <a:lnTo>
                    <a:pt x="0" y="306"/>
                  </a:lnTo>
                  <a:lnTo>
                    <a:pt x="0" y="304"/>
                  </a:lnTo>
                  <a:lnTo>
                    <a:pt x="0" y="303"/>
                  </a:lnTo>
                  <a:lnTo>
                    <a:pt x="0" y="302"/>
                  </a:lnTo>
                  <a:lnTo>
                    <a:pt x="0" y="297"/>
                  </a:lnTo>
                  <a:lnTo>
                    <a:pt x="0" y="296"/>
                  </a:lnTo>
                  <a:lnTo>
                    <a:pt x="0" y="295"/>
                  </a:lnTo>
                  <a:lnTo>
                    <a:pt x="0" y="292"/>
                  </a:lnTo>
                  <a:lnTo>
                    <a:pt x="0" y="289"/>
                  </a:lnTo>
                  <a:lnTo>
                    <a:pt x="0" y="285"/>
                  </a:lnTo>
                  <a:lnTo>
                    <a:pt x="0" y="282"/>
                  </a:lnTo>
                  <a:lnTo>
                    <a:pt x="0" y="275"/>
                  </a:lnTo>
                  <a:lnTo>
                    <a:pt x="0" y="267"/>
                  </a:lnTo>
                  <a:lnTo>
                    <a:pt x="0" y="265"/>
                  </a:lnTo>
                  <a:lnTo>
                    <a:pt x="0" y="264"/>
                  </a:lnTo>
                  <a:lnTo>
                    <a:pt x="0" y="260"/>
                  </a:lnTo>
                  <a:lnTo>
                    <a:pt x="0" y="256"/>
                  </a:lnTo>
                  <a:lnTo>
                    <a:pt x="0" y="254"/>
                  </a:lnTo>
                  <a:lnTo>
                    <a:pt x="0" y="253"/>
                  </a:lnTo>
                  <a:lnTo>
                    <a:pt x="0" y="247"/>
                  </a:lnTo>
                  <a:lnTo>
                    <a:pt x="0" y="242"/>
                  </a:lnTo>
                  <a:lnTo>
                    <a:pt x="0" y="239"/>
                  </a:lnTo>
                  <a:lnTo>
                    <a:pt x="0" y="238"/>
                  </a:lnTo>
                  <a:lnTo>
                    <a:pt x="0" y="236"/>
                  </a:lnTo>
                  <a:lnTo>
                    <a:pt x="0" y="235"/>
                  </a:lnTo>
                  <a:lnTo>
                    <a:pt x="0" y="232"/>
                  </a:lnTo>
                  <a:lnTo>
                    <a:pt x="0" y="229"/>
                  </a:lnTo>
                  <a:lnTo>
                    <a:pt x="0" y="225"/>
                  </a:lnTo>
                  <a:lnTo>
                    <a:pt x="0" y="221"/>
                  </a:lnTo>
                  <a:lnTo>
                    <a:pt x="0" y="218"/>
                  </a:lnTo>
                  <a:lnTo>
                    <a:pt x="0" y="217"/>
                  </a:lnTo>
                  <a:lnTo>
                    <a:pt x="0" y="215"/>
                  </a:lnTo>
                  <a:lnTo>
                    <a:pt x="0" y="214"/>
                  </a:lnTo>
                  <a:lnTo>
                    <a:pt x="0" y="210"/>
                  </a:lnTo>
                  <a:lnTo>
                    <a:pt x="0" y="206"/>
                  </a:lnTo>
                  <a:lnTo>
                    <a:pt x="0" y="204"/>
                  </a:lnTo>
                  <a:lnTo>
                    <a:pt x="0" y="203"/>
                  </a:lnTo>
                  <a:lnTo>
                    <a:pt x="0" y="200"/>
                  </a:lnTo>
                  <a:lnTo>
                    <a:pt x="0" y="197"/>
                  </a:lnTo>
                  <a:lnTo>
                    <a:pt x="0" y="190"/>
                  </a:lnTo>
                  <a:lnTo>
                    <a:pt x="0" y="188"/>
                  </a:lnTo>
                  <a:lnTo>
                    <a:pt x="0" y="185"/>
                  </a:lnTo>
                  <a:lnTo>
                    <a:pt x="0" y="182"/>
                  </a:lnTo>
                  <a:lnTo>
                    <a:pt x="0" y="181"/>
                  </a:lnTo>
                  <a:lnTo>
                    <a:pt x="0" y="175"/>
                  </a:lnTo>
                  <a:lnTo>
                    <a:pt x="0" y="174"/>
                  </a:lnTo>
                  <a:lnTo>
                    <a:pt x="0" y="171"/>
                  </a:lnTo>
                  <a:lnTo>
                    <a:pt x="0" y="170"/>
                  </a:lnTo>
                  <a:lnTo>
                    <a:pt x="0" y="168"/>
                  </a:lnTo>
                  <a:lnTo>
                    <a:pt x="0" y="167"/>
                  </a:lnTo>
                  <a:lnTo>
                    <a:pt x="1" y="168"/>
                  </a:lnTo>
                  <a:lnTo>
                    <a:pt x="3" y="168"/>
                  </a:lnTo>
                  <a:lnTo>
                    <a:pt x="4" y="170"/>
                  </a:lnTo>
                  <a:lnTo>
                    <a:pt x="6" y="170"/>
                  </a:lnTo>
                  <a:lnTo>
                    <a:pt x="9" y="170"/>
                  </a:lnTo>
                  <a:lnTo>
                    <a:pt x="12" y="170"/>
                  </a:lnTo>
                  <a:lnTo>
                    <a:pt x="13" y="171"/>
                  </a:lnTo>
                  <a:lnTo>
                    <a:pt x="17" y="172"/>
                  </a:lnTo>
                  <a:lnTo>
                    <a:pt x="18" y="174"/>
                  </a:lnTo>
                  <a:lnTo>
                    <a:pt x="21" y="175"/>
                  </a:lnTo>
                  <a:lnTo>
                    <a:pt x="24" y="177"/>
                  </a:lnTo>
                  <a:lnTo>
                    <a:pt x="29" y="177"/>
                  </a:lnTo>
                  <a:lnTo>
                    <a:pt x="32" y="178"/>
                  </a:lnTo>
                  <a:lnTo>
                    <a:pt x="35" y="178"/>
                  </a:lnTo>
                  <a:lnTo>
                    <a:pt x="38" y="179"/>
                  </a:lnTo>
                  <a:lnTo>
                    <a:pt x="41" y="179"/>
                  </a:lnTo>
                  <a:lnTo>
                    <a:pt x="44" y="181"/>
                  </a:lnTo>
                  <a:lnTo>
                    <a:pt x="46" y="181"/>
                  </a:lnTo>
                  <a:lnTo>
                    <a:pt x="49" y="181"/>
                  </a:lnTo>
                  <a:lnTo>
                    <a:pt x="50" y="181"/>
                  </a:lnTo>
                  <a:lnTo>
                    <a:pt x="53" y="181"/>
                  </a:lnTo>
                  <a:lnTo>
                    <a:pt x="55" y="181"/>
                  </a:lnTo>
                  <a:lnTo>
                    <a:pt x="78" y="181"/>
                  </a:lnTo>
                  <a:lnTo>
                    <a:pt x="81" y="181"/>
                  </a:lnTo>
                  <a:lnTo>
                    <a:pt x="84" y="181"/>
                  </a:lnTo>
                  <a:lnTo>
                    <a:pt x="90" y="179"/>
                  </a:lnTo>
                  <a:lnTo>
                    <a:pt x="94" y="178"/>
                  </a:lnTo>
                  <a:lnTo>
                    <a:pt x="98" y="178"/>
                  </a:lnTo>
                  <a:lnTo>
                    <a:pt x="101" y="178"/>
                  </a:lnTo>
                  <a:lnTo>
                    <a:pt x="106" y="178"/>
                  </a:lnTo>
                  <a:lnTo>
                    <a:pt x="127" y="174"/>
                  </a:lnTo>
                  <a:lnTo>
                    <a:pt x="149" y="168"/>
                  </a:lnTo>
                  <a:lnTo>
                    <a:pt x="172" y="164"/>
                  </a:lnTo>
                  <a:lnTo>
                    <a:pt x="197" y="160"/>
                  </a:lnTo>
                  <a:lnTo>
                    <a:pt x="223" y="154"/>
                  </a:lnTo>
                  <a:lnTo>
                    <a:pt x="251" y="150"/>
                  </a:lnTo>
                  <a:lnTo>
                    <a:pt x="278" y="145"/>
                  </a:lnTo>
                  <a:lnTo>
                    <a:pt x="308" y="139"/>
                  </a:lnTo>
                  <a:lnTo>
                    <a:pt x="337" y="133"/>
                  </a:lnTo>
                  <a:lnTo>
                    <a:pt x="366" y="127"/>
                  </a:lnTo>
                  <a:lnTo>
                    <a:pt x="398" y="121"/>
                  </a:lnTo>
                  <a:lnTo>
                    <a:pt x="429" y="115"/>
                  </a:lnTo>
                  <a:lnTo>
                    <a:pt x="494" y="103"/>
                  </a:lnTo>
                  <a:lnTo>
                    <a:pt x="557" y="92"/>
                  </a:lnTo>
                  <a:lnTo>
                    <a:pt x="622" y="79"/>
                  </a:lnTo>
                  <a:lnTo>
                    <a:pt x="685" y="67"/>
                  </a:lnTo>
                  <a:lnTo>
                    <a:pt x="716" y="61"/>
                  </a:lnTo>
                  <a:lnTo>
                    <a:pt x="746" y="56"/>
                  </a:lnTo>
                  <a:lnTo>
                    <a:pt x="776" y="49"/>
                  </a:lnTo>
                  <a:lnTo>
                    <a:pt x="805" y="43"/>
                  </a:lnTo>
                  <a:lnTo>
                    <a:pt x="833" y="39"/>
                  </a:lnTo>
                  <a:lnTo>
                    <a:pt x="859" y="33"/>
                  </a:lnTo>
                  <a:lnTo>
                    <a:pt x="887" y="28"/>
                  </a:lnTo>
                  <a:lnTo>
                    <a:pt x="911" y="24"/>
                  </a:lnTo>
                  <a:lnTo>
                    <a:pt x="934" y="20"/>
                  </a:lnTo>
                  <a:lnTo>
                    <a:pt x="957" y="15"/>
                  </a:lnTo>
                  <a:lnTo>
                    <a:pt x="977" y="11"/>
                  </a:lnTo>
                  <a:lnTo>
                    <a:pt x="996" y="7"/>
                  </a:lnTo>
                  <a:lnTo>
                    <a:pt x="1000" y="7"/>
                  </a:lnTo>
                  <a:lnTo>
                    <a:pt x="1005" y="6"/>
                  </a:lnTo>
                  <a:lnTo>
                    <a:pt x="1008" y="6"/>
                  </a:lnTo>
                  <a:lnTo>
                    <a:pt x="1011" y="6"/>
                  </a:lnTo>
                  <a:lnTo>
                    <a:pt x="1019" y="4"/>
                  </a:lnTo>
                  <a:lnTo>
                    <a:pt x="1022" y="3"/>
                  </a:lnTo>
                  <a:lnTo>
                    <a:pt x="1025" y="3"/>
                  </a:lnTo>
                  <a:lnTo>
                    <a:pt x="1027" y="2"/>
                  </a:lnTo>
                  <a:lnTo>
                    <a:pt x="1030" y="2"/>
                  </a:lnTo>
                  <a:lnTo>
                    <a:pt x="1033" y="0"/>
                  </a:lnTo>
                  <a:lnTo>
                    <a:pt x="1036" y="0"/>
                  </a:lnTo>
                  <a:lnTo>
                    <a:pt x="1039" y="0"/>
                  </a:lnTo>
                  <a:lnTo>
                    <a:pt x="1041" y="0"/>
                  </a:lnTo>
                  <a:lnTo>
                    <a:pt x="1042" y="0"/>
                  </a:lnTo>
                  <a:lnTo>
                    <a:pt x="1045" y="0"/>
                  </a:lnTo>
                  <a:lnTo>
                    <a:pt x="1050" y="2"/>
                  </a:lnTo>
                  <a:lnTo>
                    <a:pt x="1054" y="3"/>
                  </a:lnTo>
                  <a:lnTo>
                    <a:pt x="1059" y="4"/>
                  </a:lnTo>
                  <a:lnTo>
                    <a:pt x="1064" y="6"/>
                  </a:lnTo>
                  <a:lnTo>
                    <a:pt x="1067" y="7"/>
                  </a:lnTo>
                  <a:lnTo>
                    <a:pt x="1070" y="8"/>
                  </a:lnTo>
                  <a:lnTo>
                    <a:pt x="1076" y="10"/>
                  </a:lnTo>
                  <a:lnTo>
                    <a:pt x="1079" y="11"/>
                  </a:lnTo>
                  <a:lnTo>
                    <a:pt x="1081" y="13"/>
                  </a:lnTo>
                  <a:lnTo>
                    <a:pt x="1082" y="14"/>
                  </a:lnTo>
                  <a:lnTo>
                    <a:pt x="1085" y="15"/>
                  </a:lnTo>
                  <a:lnTo>
                    <a:pt x="1085" y="17"/>
                  </a:lnTo>
                  <a:lnTo>
                    <a:pt x="1087" y="17"/>
                  </a:lnTo>
                  <a:lnTo>
                    <a:pt x="1087" y="18"/>
                  </a:lnTo>
                  <a:lnTo>
                    <a:pt x="1087" y="20"/>
                  </a:lnTo>
                  <a:lnTo>
                    <a:pt x="1087" y="21"/>
                  </a:lnTo>
                  <a:lnTo>
                    <a:pt x="1087" y="22"/>
                  </a:lnTo>
                  <a:lnTo>
                    <a:pt x="1087" y="24"/>
                  </a:lnTo>
                  <a:lnTo>
                    <a:pt x="1087" y="27"/>
                  </a:lnTo>
                  <a:lnTo>
                    <a:pt x="1087" y="28"/>
                  </a:lnTo>
                  <a:lnTo>
                    <a:pt x="1087" y="29"/>
                  </a:lnTo>
                  <a:lnTo>
                    <a:pt x="1087" y="32"/>
                  </a:lnTo>
                  <a:lnTo>
                    <a:pt x="1087" y="35"/>
                  </a:lnTo>
                  <a:lnTo>
                    <a:pt x="1087" y="38"/>
                  </a:lnTo>
                  <a:lnTo>
                    <a:pt x="1087" y="42"/>
                  </a:lnTo>
                  <a:lnTo>
                    <a:pt x="1087" y="45"/>
                  </a:lnTo>
                  <a:lnTo>
                    <a:pt x="1087" y="53"/>
                  </a:lnTo>
                  <a:lnTo>
                    <a:pt x="1087" y="54"/>
                  </a:lnTo>
                  <a:lnTo>
                    <a:pt x="1087" y="56"/>
                  </a:lnTo>
                  <a:lnTo>
                    <a:pt x="1087" y="58"/>
                  </a:lnTo>
                  <a:lnTo>
                    <a:pt x="1087" y="61"/>
                  </a:lnTo>
                  <a:lnTo>
                    <a:pt x="1087" y="65"/>
                  </a:lnTo>
                  <a:lnTo>
                    <a:pt x="1087" y="71"/>
                  </a:lnTo>
                  <a:lnTo>
                    <a:pt x="1087" y="72"/>
                  </a:lnTo>
                  <a:lnTo>
                    <a:pt x="1087" y="74"/>
                  </a:lnTo>
                  <a:lnTo>
                    <a:pt x="1087" y="77"/>
                  </a:lnTo>
                  <a:lnTo>
                    <a:pt x="1087" y="78"/>
                  </a:lnTo>
                  <a:lnTo>
                    <a:pt x="1087" y="83"/>
                  </a:lnTo>
                  <a:lnTo>
                    <a:pt x="1087" y="88"/>
                  </a:lnTo>
                  <a:lnTo>
                    <a:pt x="1087" y="89"/>
                  </a:lnTo>
                  <a:lnTo>
                    <a:pt x="1087" y="92"/>
                  </a:lnTo>
                  <a:lnTo>
                    <a:pt x="1087" y="93"/>
                  </a:lnTo>
                  <a:lnTo>
                    <a:pt x="1087" y="96"/>
                  </a:lnTo>
                  <a:lnTo>
                    <a:pt x="1087" y="102"/>
                  </a:lnTo>
                  <a:lnTo>
                    <a:pt x="1087" y="106"/>
                  </a:lnTo>
                  <a:lnTo>
                    <a:pt x="1087" y="107"/>
                  </a:lnTo>
                  <a:lnTo>
                    <a:pt x="1087" y="110"/>
                  </a:lnTo>
                  <a:lnTo>
                    <a:pt x="1087" y="114"/>
                  </a:lnTo>
                  <a:lnTo>
                    <a:pt x="1087" y="117"/>
                  </a:lnTo>
                  <a:lnTo>
                    <a:pt x="1087" y="120"/>
                  </a:lnTo>
                  <a:lnTo>
                    <a:pt x="1087" y="121"/>
                  </a:lnTo>
                  <a:lnTo>
                    <a:pt x="1087" y="125"/>
                  </a:lnTo>
                  <a:lnTo>
                    <a:pt x="1087" y="128"/>
                  </a:lnTo>
                  <a:lnTo>
                    <a:pt x="1087" y="132"/>
                  </a:lnTo>
                  <a:lnTo>
                    <a:pt x="1087" y="135"/>
                  </a:lnTo>
                  <a:lnTo>
                    <a:pt x="1087" y="140"/>
                  </a:lnTo>
                  <a:lnTo>
                    <a:pt x="1087" y="146"/>
                  </a:lnTo>
                  <a:lnTo>
                    <a:pt x="1087" y="149"/>
                  </a:lnTo>
                  <a:lnTo>
                    <a:pt x="1087" y="150"/>
                  </a:lnTo>
                  <a:lnTo>
                    <a:pt x="1087" y="153"/>
                  </a:lnTo>
                  <a:lnTo>
                    <a:pt x="1087" y="154"/>
                  </a:lnTo>
                  <a:lnTo>
                    <a:pt x="1087" y="156"/>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3" name="Freeform 24"/>
            <p:cNvSpPr>
              <a:spLocks/>
            </p:cNvSpPr>
            <p:nvPr/>
          </p:nvSpPr>
          <p:spPr bwMode="auto">
            <a:xfrm>
              <a:off x="2840" y="728"/>
              <a:ext cx="3" cy="5"/>
            </a:xfrm>
            <a:custGeom>
              <a:avLst/>
              <a:gdLst>
                <a:gd name="T0" fmla="*/ 0 w 1"/>
                <a:gd name="T1" fmla="*/ 0 h 10"/>
                <a:gd name="T2" fmla="*/ 0 w 1"/>
                <a:gd name="T3" fmla="*/ 1 h 10"/>
                <a:gd name="T4" fmla="*/ 0 w 1"/>
                <a:gd name="T5" fmla="*/ 1 h 10"/>
                <a:gd name="T6" fmla="*/ 0 w 1"/>
                <a:gd name="T7" fmla="*/ 1 h 10"/>
                <a:gd name="T8" fmla="*/ 0 w 1"/>
                <a:gd name="T9" fmla="*/ 1 h 10"/>
                <a:gd name="T10" fmla="*/ 0 w 1"/>
                <a:gd name="T11" fmla="*/ 1 h 10"/>
                <a:gd name="T12" fmla="*/ 0 w 1"/>
                <a:gd name="T13" fmla="*/ 1 h 10"/>
                <a:gd name="T14" fmla="*/ 0 w 1"/>
                <a:gd name="T15" fmla="*/ 1 h 10"/>
                <a:gd name="T16" fmla="*/ 0 w 1"/>
                <a:gd name="T17" fmla="*/ 1 h 10"/>
                <a:gd name="T18" fmla="*/ 0 w 1"/>
                <a:gd name="T19" fmla="*/ 1 h 10"/>
                <a:gd name="T20" fmla="*/ 0 w 1"/>
                <a:gd name="T21" fmla="*/ 1 h 10"/>
                <a:gd name="T22" fmla="*/ 0 w 1"/>
                <a:gd name="T23" fmla="*/ 1 h 10"/>
                <a:gd name="T24" fmla="*/ 0 w 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0"/>
                <a:gd name="T41" fmla="*/ 1 w 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0">
                  <a:moveTo>
                    <a:pt x="0" y="0"/>
                  </a:moveTo>
                  <a:lnTo>
                    <a:pt x="0" y="1"/>
                  </a:lnTo>
                  <a:lnTo>
                    <a:pt x="0" y="3"/>
                  </a:lnTo>
                  <a:lnTo>
                    <a:pt x="0" y="7"/>
                  </a:lnTo>
                  <a:lnTo>
                    <a:pt x="0" y="8"/>
                  </a:lnTo>
                  <a:lnTo>
                    <a:pt x="0" y="10"/>
                  </a:lnTo>
                  <a:lnTo>
                    <a:pt x="0" y="8"/>
                  </a:lnTo>
                  <a:lnTo>
                    <a:pt x="0" y="4"/>
                  </a:lnTo>
                  <a:lnTo>
                    <a:pt x="0" y="3"/>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4" name="Freeform 25"/>
            <p:cNvSpPr>
              <a:spLocks/>
            </p:cNvSpPr>
            <p:nvPr/>
          </p:nvSpPr>
          <p:spPr bwMode="auto">
            <a:xfrm>
              <a:off x="2840" y="742"/>
              <a:ext cx="3" cy="9"/>
            </a:xfrm>
            <a:custGeom>
              <a:avLst/>
              <a:gdLst>
                <a:gd name="T0" fmla="*/ 0 w 1"/>
                <a:gd name="T1" fmla="*/ 0 h 14"/>
                <a:gd name="T2" fmla="*/ 0 w 1"/>
                <a:gd name="T3" fmla="*/ 1 h 14"/>
                <a:gd name="T4" fmla="*/ 0 w 1"/>
                <a:gd name="T5" fmla="*/ 1 h 14"/>
                <a:gd name="T6" fmla="*/ 0 w 1"/>
                <a:gd name="T7" fmla="*/ 1 h 14"/>
                <a:gd name="T8" fmla="*/ 0 w 1"/>
                <a:gd name="T9" fmla="*/ 1 h 14"/>
                <a:gd name="T10" fmla="*/ 0 w 1"/>
                <a:gd name="T11" fmla="*/ 1 h 14"/>
                <a:gd name="T12" fmla="*/ 0 w 1"/>
                <a:gd name="T13" fmla="*/ 1 h 14"/>
                <a:gd name="T14" fmla="*/ 0 w 1"/>
                <a:gd name="T15" fmla="*/ 1 h 14"/>
                <a:gd name="T16" fmla="*/ 0 w 1"/>
                <a:gd name="T17" fmla="*/ 1 h 14"/>
                <a:gd name="T18" fmla="*/ 0 w 1"/>
                <a:gd name="T19" fmla="*/ 1 h 14"/>
                <a:gd name="T20" fmla="*/ 0 w 1"/>
                <a:gd name="T21" fmla="*/ 1 h 14"/>
                <a:gd name="T22" fmla="*/ 0 w 1"/>
                <a:gd name="T23" fmla="*/ 1 h 14"/>
                <a:gd name="T24" fmla="*/ 0 w 1"/>
                <a:gd name="T25" fmla="*/ 1 h 14"/>
                <a:gd name="T26" fmla="*/ 0 w 1"/>
                <a:gd name="T27" fmla="*/ 1 h 14"/>
                <a:gd name="T28" fmla="*/ 0 w 1"/>
                <a:gd name="T29" fmla="*/ 1 h 14"/>
                <a:gd name="T30" fmla="*/ 0 w 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
                <a:gd name="T49" fmla="*/ 0 h 14"/>
                <a:gd name="T50" fmla="*/ 1 w 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 h="14">
                  <a:moveTo>
                    <a:pt x="0" y="0"/>
                  </a:moveTo>
                  <a:lnTo>
                    <a:pt x="0" y="5"/>
                  </a:lnTo>
                  <a:lnTo>
                    <a:pt x="0" y="7"/>
                  </a:lnTo>
                  <a:lnTo>
                    <a:pt x="0" y="10"/>
                  </a:lnTo>
                  <a:lnTo>
                    <a:pt x="0" y="11"/>
                  </a:lnTo>
                  <a:lnTo>
                    <a:pt x="0" y="12"/>
                  </a:lnTo>
                  <a:lnTo>
                    <a:pt x="0" y="14"/>
                  </a:lnTo>
                  <a:lnTo>
                    <a:pt x="0" y="11"/>
                  </a:lnTo>
                  <a:lnTo>
                    <a:pt x="0" y="10"/>
                  </a:lnTo>
                  <a:lnTo>
                    <a:pt x="0" y="8"/>
                  </a:lnTo>
                  <a:lnTo>
                    <a:pt x="0" y="7"/>
                  </a:lnTo>
                  <a:lnTo>
                    <a:pt x="0" y="5"/>
                  </a:lnTo>
                  <a:lnTo>
                    <a:pt x="0" y="4"/>
                  </a:lnTo>
                  <a:lnTo>
                    <a:pt x="0" y="1"/>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5" name="Freeform 26"/>
            <p:cNvSpPr>
              <a:spLocks/>
            </p:cNvSpPr>
            <p:nvPr/>
          </p:nvSpPr>
          <p:spPr bwMode="auto">
            <a:xfrm>
              <a:off x="3010" y="690"/>
              <a:ext cx="3" cy="76"/>
            </a:xfrm>
            <a:custGeom>
              <a:avLst/>
              <a:gdLst>
                <a:gd name="T0" fmla="*/ 0 w 1"/>
                <a:gd name="T1" fmla="*/ 0 h 153"/>
                <a:gd name="T2" fmla="*/ 0 w 1"/>
                <a:gd name="T3" fmla="*/ 0 h 153"/>
                <a:gd name="T4" fmla="*/ 0 w 1"/>
                <a:gd name="T5" fmla="*/ 0 h 153"/>
                <a:gd name="T6" fmla="*/ 0 60000 65536"/>
                <a:gd name="T7" fmla="*/ 0 60000 65536"/>
                <a:gd name="T8" fmla="*/ 0 60000 65536"/>
                <a:gd name="T9" fmla="*/ 0 w 1"/>
                <a:gd name="T10" fmla="*/ 0 h 153"/>
                <a:gd name="T11" fmla="*/ 1 w 1"/>
                <a:gd name="T12" fmla="*/ 153 h 153"/>
              </a:gdLst>
              <a:ahLst/>
              <a:cxnLst>
                <a:cxn ang="T6">
                  <a:pos x="T0" y="T1"/>
                </a:cxn>
                <a:cxn ang="T7">
                  <a:pos x="T2" y="T3"/>
                </a:cxn>
                <a:cxn ang="T8">
                  <a:pos x="T4" y="T5"/>
                </a:cxn>
              </a:cxnLst>
              <a:rect l="T9" t="T10" r="T11" b="T12"/>
              <a:pathLst>
                <a:path w="1" h="153">
                  <a:moveTo>
                    <a:pt x="0" y="153"/>
                  </a:moveTo>
                  <a:lnTo>
                    <a:pt x="0" y="0"/>
                  </a:lnTo>
                  <a:lnTo>
                    <a:pt x="0" y="153"/>
                  </a:lnTo>
                  <a:close/>
                </a:path>
              </a:pathLst>
            </a:custGeom>
            <a:solidFill>
              <a:srgbClr val="FFFFFF"/>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6" name="Freeform 27"/>
            <p:cNvSpPr>
              <a:spLocks/>
            </p:cNvSpPr>
            <p:nvPr/>
          </p:nvSpPr>
          <p:spPr bwMode="auto">
            <a:xfrm>
              <a:off x="2984" y="761"/>
              <a:ext cx="97" cy="93"/>
            </a:xfrm>
            <a:custGeom>
              <a:avLst/>
              <a:gdLst>
                <a:gd name="T0" fmla="*/ 1 w 192"/>
                <a:gd name="T1" fmla="*/ 0 h 189"/>
                <a:gd name="T2" fmla="*/ 1 w 192"/>
                <a:gd name="T3" fmla="*/ 0 h 189"/>
                <a:gd name="T4" fmla="*/ 1 w 192"/>
                <a:gd name="T5" fmla="*/ 0 h 189"/>
                <a:gd name="T6" fmla="*/ 1 w 192"/>
                <a:gd name="T7" fmla="*/ 0 h 189"/>
                <a:gd name="T8" fmla="*/ 1 w 192"/>
                <a:gd name="T9" fmla="*/ 0 h 189"/>
                <a:gd name="T10" fmla="*/ 1 w 192"/>
                <a:gd name="T11" fmla="*/ 0 h 189"/>
                <a:gd name="T12" fmla="*/ 1 w 192"/>
                <a:gd name="T13" fmla="*/ 0 h 189"/>
                <a:gd name="T14" fmla="*/ 1 w 192"/>
                <a:gd name="T15" fmla="*/ 0 h 189"/>
                <a:gd name="T16" fmla="*/ 1 w 192"/>
                <a:gd name="T17" fmla="*/ 0 h 189"/>
                <a:gd name="T18" fmla="*/ 1 w 192"/>
                <a:gd name="T19" fmla="*/ 0 h 189"/>
                <a:gd name="T20" fmla="*/ 1 w 192"/>
                <a:gd name="T21" fmla="*/ 0 h 189"/>
                <a:gd name="T22" fmla="*/ 1 w 192"/>
                <a:gd name="T23" fmla="*/ 0 h 189"/>
                <a:gd name="T24" fmla="*/ 1 w 192"/>
                <a:gd name="T25" fmla="*/ 0 h 189"/>
                <a:gd name="T26" fmla="*/ 1 w 192"/>
                <a:gd name="T27" fmla="*/ 0 h 189"/>
                <a:gd name="T28" fmla="*/ 1 w 192"/>
                <a:gd name="T29" fmla="*/ 0 h 189"/>
                <a:gd name="T30" fmla="*/ 1 w 192"/>
                <a:gd name="T31" fmla="*/ 0 h 189"/>
                <a:gd name="T32" fmla="*/ 1 w 192"/>
                <a:gd name="T33" fmla="*/ 0 h 189"/>
                <a:gd name="T34" fmla="*/ 1 w 192"/>
                <a:gd name="T35" fmla="*/ 0 h 189"/>
                <a:gd name="T36" fmla="*/ 1 w 192"/>
                <a:gd name="T37" fmla="*/ 0 h 189"/>
                <a:gd name="T38" fmla="*/ 1 w 192"/>
                <a:gd name="T39" fmla="*/ 0 h 189"/>
                <a:gd name="T40" fmla="*/ 1 w 192"/>
                <a:gd name="T41" fmla="*/ 0 h 189"/>
                <a:gd name="T42" fmla="*/ 1 w 192"/>
                <a:gd name="T43" fmla="*/ 0 h 189"/>
                <a:gd name="T44" fmla="*/ 1 w 192"/>
                <a:gd name="T45" fmla="*/ 0 h 189"/>
                <a:gd name="T46" fmla="*/ 1 w 192"/>
                <a:gd name="T47" fmla="*/ 0 h 189"/>
                <a:gd name="T48" fmla="*/ 1 w 192"/>
                <a:gd name="T49" fmla="*/ 0 h 189"/>
                <a:gd name="T50" fmla="*/ 1 w 192"/>
                <a:gd name="T51" fmla="*/ 0 h 189"/>
                <a:gd name="T52" fmla="*/ 1 w 192"/>
                <a:gd name="T53" fmla="*/ 0 h 189"/>
                <a:gd name="T54" fmla="*/ 1 w 192"/>
                <a:gd name="T55" fmla="*/ 0 h 189"/>
                <a:gd name="T56" fmla="*/ 1 w 192"/>
                <a:gd name="T57" fmla="*/ 0 h 189"/>
                <a:gd name="T58" fmla="*/ 1 w 192"/>
                <a:gd name="T59" fmla="*/ 0 h 189"/>
                <a:gd name="T60" fmla="*/ 1 w 192"/>
                <a:gd name="T61" fmla="*/ 0 h 189"/>
                <a:gd name="T62" fmla="*/ 1 w 192"/>
                <a:gd name="T63" fmla="*/ 0 h 189"/>
                <a:gd name="T64" fmla="*/ 1 w 192"/>
                <a:gd name="T65" fmla="*/ 0 h 189"/>
                <a:gd name="T66" fmla="*/ 1 w 192"/>
                <a:gd name="T67" fmla="*/ 0 h 189"/>
                <a:gd name="T68" fmla="*/ 1 w 192"/>
                <a:gd name="T69" fmla="*/ 0 h 189"/>
                <a:gd name="T70" fmla="*/ 1 w 192"/>
                <a:gd name="T71" fmla="*/ 0 h 189"/>
                <a:gd name="T72" fmla="*/ 1 w 192"/>
                <a:gd name="T73" fmla="*/ 0 h 189"/>
                <a:gd name="T74" fmla="*/ 1 w 192"/>
                <a:gd name="T75" fmla="*/ 0 h 189"/>
                <a:gd name="T76" fmla="*/ 1 w 192"/>
                <a:gd name="T77" fmla="*/ 0 h 189"/>
                <a:gd name="T78" fmla="*/ 1 w 192"/>
                <a:gd name="T79" fmla="*/ 0 h 189"/>
                <a:gd name="T80" fmla="*/ 1 w 192"/>
                <a:gd name="T81" fmla="*/ 0 h 189"/>
                <a:gd name="T82" fmla="*/ 1 w 192"/>
                <a:gd name="T83" fmla="*/ 0 h 189"/>
                <a:gd name="T84" fmla="*/ 1 w 192"/>
                <a:gd name="T85" fmla="*/ 0 h 189"/>
                <a:gd name="T86" fmla="*/ 1 w 192"/>
                <a:gd name="T87" fmla="*/ 0 h 189"/>
                <a:gd name="T88" fmla="*/ 1 w 192"/>
                <a:gd name="T89" fmla="*/ 0 h 189"/>
                <a:gd name="T90" fmla="*/ 1 w 192"/>
                <a:gd name="T91" fmla="*/ 0 h 189"/>
                <a:gd name="T92" fmla="*/ 1 w 192"/>
                <a:gd name="T93" fmla="*/ 0 h 189"/>
                <a:gd name="T94" fmla="*/ 1 w 192"/>
                <a:gd name="T95" fmla="*/ 0 h 189"/>
                <a:gd name="T96" fmla="*/ 1 w 192"/>
                <a:gd name="T97" fmla="*/ 0 h 189"/>
                <a:gd name="T98" fmla="*/ 1 w 192"/>
                <a:gd name="T99" fmla="*/ 0 h 189"/>
                <a:gd name="T100" fmla="*/ 1 w 192"/>
                <a:gd name="T101" fmla="*/ 0 h 189"/>
                <a:gd name="T102" fmla="*/ 1 w 192"/>
                <a:gd name="T103" fmla="*/ 0 h 189"/>
                <a:gd name="T104" fmla="*/ 1 w 192"/>
                <a:gd name="T105" fmla="*/ 0 h 189"/>
                <a:gd name="T106" fmla="*/ 1 w 192"/>
                <a:gd name="T107" fmla="*/ 0 h 189"/>
                <a:gd name="T108" fmla="*/ 1 w 192"/>
                <a:gd name="T109" fmla="*/ 0 h 189"/>
                <a:gd name="T110" fmla="*/ 1 w 192"/>
                <a:gd name="T111" fmla="*/ 0 h 189"/>
                <a:gd name="T112" fmla="*/ 1 w 192"/>
                <a:gd name="T113" fmla="*/ 0 h 189"/>
                <a:gd name="T114" fmla="*/ 1 w 192"/>
                <a:gd name="T115" fmla="*/ 0 h 189"/>
                <a:gd name="T116" fmla="*/ 1 w 192"/>
                <a:gd name="T117" fmla="*/ 0 h 189"/>
                <a:gd name="T118" fmla="*/ 1 w 192"/>
                <a:gd name="T119" fmla="*/ 0 h 189"/>
                <a:gd name="T120" fmla="*/ 1 w 192"/>
                <a:gd name="T121" fmla="*/ 0 h 189"/>
                <a:gd name="T122" fmla="*/ 0 w 192"/>
                <a:gd name="T123" fmla="*/ 0 h 189"/>
                <a:gd name="T124" fmla="*/ 1 w 192"/>
                <a:gd name="T125" fmla="*/ 0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89"/>
                <a:gd name="T191" fmla="*/ 192 w 192"/>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89">
                  <a:moveTo>
                    <a:pt x="63" y="14"/>
                  </a:moveTo>
                  <a:lnTo>
                    <a:pt x="138" y="0"/>
                  </a:lnTo>
                  <a:lnTo>
                    <a:pt x="192" y="21"/>
                  </a:lnTo>
                  <a:lnTo>
                    <a:pt x="192" y="43"/>
                  </a:lnTo>
                  <a:lnTo>
                    <a:pt x="192" y="44"/>
                  </a:lnTo>
                  <a:lnTo>
                    <a:pt x="192" y="46"/>
                  </a:lnTo>
                  <a:lnTo>
                    <a:pt x="190" y="47"/>
                  </a:lnTo>
                  <a:lnTo>
                    <a:pt x="190" y="50"/>
                  </a:lnTo>
                  <a:lnTo>
                    <a:pt x="189" y="51"/>
                  </a:lnTo>
                  <a:lnTo>
                    <a:pt x="187" y="54"/>
                  </a:lnTo>
                  <a:lnTo>
                    <a:pt x="186" y="57"/>
                  </a:lnTo>
                  <a:lnTo>
                    <a:pt x="183" y="60"/>
                  </a:lnTo>
                  <a:lnTo>
                    <a:pt x="180" y="64"/>
                  </a:lnTo>
                  <a:lnTo>
                    <a:pt x="175" y="66"/>
                  </a:lnTo>
                  <a:lnTo>
                    <a:pt x="170" y="71"/>
                  </a:lnTo>
                  <a:lnTo>
                    <a:pt x="169" y="72"/>
                  </a:lnTo>
                  <a:lnTo>
                    <a:pt x="166" y="75"/>
                  </a:lnTo>
                  <a:lnTo>
                    <a:pt x="163" y="76"/>
                  </a:lnTo>
                  <a:lnTo>
                    <a:pt x="160" y="78"/>
                  </a:lnTo>
                  <a:lnTo>
                    <a:pt x="157" y="79"/>
                  </a:lnTo>
                  <a:lnTo>
                    <a:pt x="152" y="82"/>
                  </a:lnTo>
                  <a:lnTo>
                    <a:pt x="150" y="83"/>
                  </a:lnTo>
                  <a:lnTo>
                    <a:pt x="147" y="85"/>
                  </a:lnTo>
                  <a:lnTo>
                    <a:pt x="144" y="86"/>
                  </a:lnTo>
                  <a:lnTo>
                    <a:pt x="141" y="87"/>
                  </a:lnTo>
                  <a:lnTo>
                    <a:pt x="138" y="89"/>
                  </a:lnTo>
                  <a:lnTo>
                    <a:pt x="134" y="90"/>
                  </a:lnTo>
                  <a:lnTo>
                    <a:pt x="129" y="93"/>
                  </a:lnTo>
                  <a:lnTo>
                    <a:pt x="124" y="94"/>
                  </a:lnTo>
                  <a:lnTo>
                    <a:pt x="115" y="100"/>
                  </a:lnTo>
                  <a:lnTo>
                    <a:pt x="106" y="104"/>
                  </a:lnTo>
                  <a:lnTo>
                    <a:pt x="95" y="110"/>
                  </a:lnTo>
                  <a:lnTo>
                    <a:pt x="84" y="114"/>
                  </a:lnTo>
                  <a:lnTo>
                    <a:pt x="75" y="119"/>
                  </a:lnTo>
                  <a:lnTo>
                    <a:pt x="64" y="125"/>
                  </a:lnTo>
                  <a:lnTo>
                    <a:pt x="55" y="130"/>
                  </a:lnTo>
                  <a:lnTo>
                    <a:pt x="50" y="132"/>
                  </a:lnTo>
                  <a:lnTo>
                    <a:pt x="46" y="135"/>
                  </a:lnTo>
                  <a:lnTo>
                    <a:pt x="43" y="136"/>
                  </a:lnTo>
                  <a:lnTo>
                    <a:pt x="38" y="139"/>
                  </a:lnTo>
                  <a:lnTo>
                    <a:pt x="35" y="142"/>
                  </a:lnTo>
                  <a:lnTo>
                    <a:pt x="32" y="143"/>
                  </a:lnTo>
                  <a:lnTo>
                    <a:pt x="29" y="144"/>
                  </a:lnTo>
                  <a:lnTo>
                    <a:pt x="26" y="146"/>
                  </a:lnTo>
                  <a:lnTo>
                    <a:pt x="24" y="147"/>
                  </a:lnTo>
                  <a:lnTo>
                    <a:pt x="23" y="150"/>
                  </a:lnTo>
                  <a:lnTo>
                    <a:pt x="21" y="153"/>
                  </a:lnTo>
                  <a:lnTo>
                    <a:pt x="18" y="155"/>
                  </a:lnTo>
                  <a:lnTo>
                    <a:pt x="15" y="161"/>
                  </a:lnTo>
                  <a:lnTo>
                    <a:pt x="12" y="168"/>
                  </a:lnTo>
                  <a:lnTo>
                    <a:pt x="9" y="175"/>
                  </a:lnTo>
                  <a:lnTo>
                    <a:pt x="7" y="178"/>
                  </a:lnTo>
                  <a:lnTo>
                    <a:pt x="7" y="180"/>
                  </a:lnTo>
                  <a:lnTo>
                    <a:pt x="6" y="182"/>
                  </a:lnTo>
                  <a:lnTo>
                    <a:pt x="4" y="185"/>
                  </a:lnTo>
                  <a:lnTo>
                    <a:pt x="4" y="186"/>
                  </a:lnTo>
                  <a:lnTo>
                    <a:pt x="4" y="187"/>
                  </a:lnTo>
                  <a:lnTo>
                    <a:pt x="4" y="189"/>
                  </a:lnTo>
                  <a:lnTo>
                    <a:pt x="3" y="189"/>
                  </a:lnTo>
                  <a:lnTo>
                    <a:pt x="7" y="118"/>
                  </a:lnTo>
                  <a:lnTo>
                    <a:pt x="0" y="25"/>
                  </a:lnTo>
                  <a:lnTo>
                    <a:pt x="63" y="14"/>
                  </a:lnTo>
                  <a:close/>
                </a:path>
              </a:pathLst>
            </a:custGeom>
            <a:solidFill>
              <a:srgbClr val="131516"/>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7" name="Freeform 28"/>
            <p:cNvSpPr>
              <a:spLocks/>
            </p:cNvSpPr>
            <p:nvPr/>
          </p:nvSpPr>
          <p:spPr bwMode="auto">
            <a:xfrm>
              <a:off x="3025" y="489"/>
              <a:ext cx="3" cy="5"/>
            </a:xfrm>
            <a:custGeom>
              <a:avLst/>
              <a:gdLst>
                <a:gd name="T0" fmla="*/ 0 w 1"/>
                <a:gd name="T1" fmla="*/ 0 h 7"/>
                <a:gd name="T2" fmla="*/ 0 w 1"/>
                <a:gd name="T3" fmla="*/ 0 h 7"/>
                <a:gd name="T4" fmla="*/ 0 w 1"/>
                <a:gd name="T5" fmla="*/ 0 h 7"/>
                <a:gd name="T6" fmla="*/ 0 w 1"/>
                <a:gd name="T7" fmla="*/ 0 h 7"/>
                <a:gd name="T8" fmla="*/ 0 w 1"/>
                <a:gd name="T9" fmla="*/ 0 h 7"/>
                <a:gd name="T10" fmla="*/ 0 w 1"/>
                <a:gd name="T11" fmla="*/ 0 h 7"/>
                <a:gd name="T12" fmla="*/ 0 w 1"/>
                <a:gd name="T13" fmla="*/ 0 h 7"/>
                <a:gd name="T14" fmla="*/ 0 w 1"/>
                <a:gd name="T15" fmla="*/ 0 h 7"/>
                <a:gd name="T16" fmla="*/ 0 w 1"/>
                <a:gd name="T17" fmla="*/ 0 h 7"/>
                <a:gd name="T18" fmla="*/ 0 w 1"/>
                <a:gd name="T19" fmla="*/ 0 h 7"/>
                <a:gd name="T20" fmla="*/ 0 w 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7"/>
                <a:gd name="T35" fmla="*/ 1 w 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7">
                  <a:moveTo>
                    <a:pt x="0" y="0"/>
                  </a:moveTo>
                  <a:lnTo>
                    <a:pt x="0" y="3"/>
                  </a:lnTo>
                  <a:lnTo>
                    <a:pt x="0" y="5"/>
                  </a:lnTo>
                  <a:lnTo>
                    <a:pt x="0" y="6"/>
                  </a:lnTo>
                  <a:lnTo>
                    <a:pt x="0" y="7"/>
                  </a:lnTo>
                  <a:lnTo>
                    <a:pt x="0" y="5"/>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8" name="Freeform 29"/>
            <p:cNvSpPr>
              <a:spLocks/>
            </p:cNvSpPr>
            <p:nvPr/>
          </p:nvSpPr>
          <p:spPr bwMode="auto">
            <a:xfrm>
              <a:off x="3025" y="496"/>
              <a:ext cx="3" cy="3"/>
            </a:xfrm>
            <a:custGeom>
              <a:avLst/>
              <a:gdLst>
                <a:gd name="T0" fmla="*/ 0 w 1"/>
                <a:gd name="T1" fmla="*/ 0 h 9"/>
                <a:gd name="T2" fmla="*/ 0 w 1"/>
                <a:gd name="T3" fmla="*/ 0 h 9"/>
                <a:gd name="T4" fmla="*/ 0 w 1"/>
                <a:gd name="T5" fmla="*/ 0 h 9"/>
                <a:gd name="T6" fmla="*/ 0 w 1"/>
                <a:gd name="T7" fmla="*/ 0 h 9"/>
                <a:gd name="T8" fmla="*/ 0 w 1"/>
                <a:gd name="T9" fmla="*/ 0 h 9"/>
                <a:gd name="T10" fmla="*/ 0 w 1"/>
                <a:gd name="T11" fmla="*/ 0 h 9"/>
                <a:gd name="T12" fmla="*/ 0 w 1"/>
                <a:gd name="T13" fmla="*/ 0 h 9"/>
                <a:gd name="T14" fmla="*/ 0 w 1"/>
                <a:gd name="T15" fmla="*/ 0 h 9"/>
                <a:gd name="T16" fmla="*/ 0 w 1"/>
                <a:gd name="T17" fmla="*/ 0 h 9"/>
                <a:gd name="T18" fmla="*/ 0 w 1"/>
                <a:gd name="T19" fmla="*/ 0 h 9"/>
                <a:gd name="T20" fmla="*/ 0 w 1"/>
                <a:gd name="T21" fmla="*/ 0 h 9"/>
                <a:gd name="T22" fmla="*/ 0 w 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9"/>
                <a:gd name="T38" fmla="*/ 1 w 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9">
                  <a:moveTo>
                    <a:pt x="0" y="0"/>
                  </a:moveTo>
                  <a:lnTo>
                    <a:pt x="0" y="3"/>
                  </a:lnTo>
                  <a:lnTo>
                    <a:pt x="0" y="6"/>
                  </a:lnTo>
                  <a:lnTo>
                    <a:pt x="0" y="7"/>
                  </a:lnTo>
                  <a:lnTo>
                    <a:pt x="0" y="9"/>
                  </a:lnTo>
                  <a:lnTo>
                    <a:pt x="0" y="7"/>
                  </a:lnTo>
                  <a:lnTo>
                    <a:pt x="0" y="6"/>
                  </a:lnTo>
                  <a:lnTo>
                    <a:pt x="0" y="4"/>
                  </a:lnTo>
                  <a:lnTo>
                    <a:pt x="0" y="3"/>
                  </a:lnTo>
                  <a:lnTo>
                    <a:pt x="0" y="2"/>
                  </a:lnTo>
                  <a:lnTo>
                    <a:pt x="0" y="0"/>
                  </a:lnTo>
                  <a:close/>
                </a:path>
              </a:pathLst>
            </a:custGeom>
            <a:solidFill>
              <a:srgbClr val="DA2724"/>
            </a:solidFill>
            <a:ln>
              <a:noFill/>
            </a:ln>
            <a:extLst/>
          </p:spPr>
          <p:txBody>
            <a:bodyPr/>
            <a:lstStyle/>
            <a:p>
              <a:pPr fontAlgn="auto">
                <a:spcBef>
                  <a:spcPts val="0"/>
                </a:spcBef>
                <a:spcAft>
                  <a:spcPts val="0"/>
                </a:spcAft>
                <a:defRPr/>
              </a:pPr>
              <a:endParaRPr lang="ru-RU" kern="0">
                <a:solidFill>
                  <a:sysClr val="windowText" lastClr="000000"/>
                </a:solidFill>
                <a:latin typeface="Arial"/>
              </a:endParaRPr>
            </a:p>
          </p:txBody>
        </p:sp>
        <p:sp>
          <p:nvSpPr>
            <p:cNvPr id="129" name="Rectangle 30"/>
            <p:cNvSpPr>
              <a:spLocks noChangeArrowheads="1"/>
            </p:cNvSpPr>
            <p:nvPr/>
          </p:nvSpPr>
          <p:spPr bwMode="auto">
            <a:xfrm>
              <a:off x="2879" y="873"/>
              <a:ext cx="0" cy="237"/>
            </a:xfrm>
            <a:prstGeom prst="rect">
              <a:avLst/>
            </a:prstGeom>
            <a:noFill/>
            <a:ln>
              <a:noFill/>
            </a:ln>
            <a:extLst/>
          </p:spPr>
          <p:txBody>
            <a:bodyPr wrap="none" lIns="0" tIns="0" rIns="0" bIns="0">
              <a:spAutoFit/>
            </a:bodyPr>
            <a:lstStyle/>
            <a:p>
              <a:pPr algn="ctr" fontAlgn="auto">
                <a:spcBef>
                  <a:spcPts val="0"/>
                </a:spcBef>
                <a:spcAft>
                  <a:spcPts val="0"/>
                </a:spcAft>
                <a:defRPr/>
              </a:pPr>
              <a:endParaRPr lang="ru-RU" sz="1600" kern="0">
                <a:solidFill>
                  <a:sysClr val="windowText" lastClr="000000"/>
                </a:solidFill>
                <a:latin typeface="Times New Roman" pitchFamily="18" charset="0"/>
              </a:endParaRPr>
            </a:p>
          </p:txBody>
        </p:sp>
      </p:gr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7" name="Заголовок 1"/>
          <p:cNvSpPr>
            <a:spLocks noGrp="1"/>
          </p:cNvSpPr>
          <p:nvPr>
            <p:ph type="title"/>
          </p:nvPr>
        </p:nvSpPr>
        <p:spPr>
          <a:xfrm>
            <a:off x="457200" y="228601"/>
            <a:ext cx="8229600" cy="868363"/>
          </a:xfrm>
        </p:spPr>
        <p:txBody>
          <a:bodyPr/>
          <a:lstStyle/>
          <a:p>
            <a:r>
              <a:rPr lang="ru-RU" smtClean="0"/>
              <a:t>Образец заголовка</a:t>
            </a:r>
            <a:endParaRPr lang="ru-RU"/>
          </a:p>
        </p:txBody>
      </p:sp>
      <p:sp>
        <p:nvSpPr>
          <p:cNvPr id="38" name="Объект 2"/>
          <p:cNvSpPr>
            <a:spLocks noGrp="1"/>
          </p:cNvSpPr>
          <p:nvPr>
            <p:ph idx="1"/>
          </p:nvPr>
        </p:nvSpPr>
        <p:spPr>
          <a:xfrm>
            <a:off x="505741" y="1196752"/>
            <a:ext cx="7715200" cy="45818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30" name="Дата 3"/>
          <p:cNvSpPr>
            <a:spLocks noGrp="1"/>
          </p:cNvSpPr>
          <p:nvPr>
            <p:ph type="dt" sz="half" idx="10"/>
          </p:nvPr>
        </p:nvSpPr>
        <p:spPr/>
        <p:txBody>
          <a:bodyPr/>
          <a:lstStyle>
            <a:lvl1pPr>
              <a:defRPr/>
            </a:lvl1pPr>
          </a:lstStyle>
          <a:p>
            <a:pPr>
              <a:defRPr/>
            </a:pPr>
            <a:endParaRPr lang="en-US" altLang="ru-RU">
              <a:solidFill>
                <a:srgbClr val="1D528D"/>
              </a:solidFill>
            </a:endParaRPr>
          </a:p>
        </p:txBody>
      </p:sp>
      <p:sp>
        <p:nvSpPr>
          <p:cNvPr id="131" name="Нижний колонтитул 4"/>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132" name="Номер слайда 5"/>
          <p:cNvSpPr>
            <a:spLocks noGrp="1"/>
          </p:cNvSpPr>
          <p:nvPr>
            <p:ph type="sldNum" sz="quarter" idx="12"/>
          </p:nvPr>
        </p:nvSpPr>
        <p:spPr/>
        <p:txBody>
          <a:bodyPr/>
          <a:lstStyle>
            <a:lvl1pPr>
              <a:defRPr/>
            </a:lvl1pPr>
          </a:lstStyle>
          <a:p>
            <a:pPr>
              <a:defRPr/>
            </a:pPr>
            <a:fld id="{F015080B-C0DF-4BBC-9152-510A47F84A9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5846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399"/>
                            </p:stCondLst>
                            <p:childTnLst>
                              <p:par>
                                <p:cTn id="9" presetID="22" presetClass="entr" presetSubtype="8" fill="hold" grpId="0" nodeType="afterEffect">
                                  <p:stCondLst>
                                    <p:cond delay="899"/>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7" grpId="0" autoUpdateAnimBg="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Заголовок раздела">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159646A5-C700-42B6-BE09-B62EB0D5F185}"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837D9667-593D-4B7D-BF32-067257A10307}"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8238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showMasterPhAnim="0" type="twoObj" preserve="1">
  <p:cSld name="Два объекта">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493063BD-6673-42BD-B543-74CA9B2062AC}"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4194DF20-7BEB-41AD-9945-31BB909D739C}"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7386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Сравнение">
    <p:spTree>
      <p:nvGrpSpPr>
        <p:cNvPr id="1" name=""/>
        <p:cNvGrpSpPr/>
        <p:nvPr/>
      </p:nvGrpSpPr>
      <p:grpSpPr>
        <a:xfrm>
          <a:off x="0" y="0"/>
          <a:ext cx="0" cy="0"/>
          <a:chOff x="0" y="0"/>
          <a:chExt cx="0" cy="0"/>
        </a:xfrm>
      </p:grpSpPr>
      <p:sp>
        <p:nvSpPr>
          <p:cNvPr id="7"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8" name="Group 16"/>
          <p:cNvGrpSpPr>
            <a:grpSpLocks/>
          </p:cNvGrpSpPr>
          <p:nvPr/>
        </p:nvGrpSpPr>
        <p:grpSpPr bwMode="auto">
          <a:xfrm>
            <a:off x="-12700" y="3"/>
            <a:ext cx="9150350" cy="1012825"/>
            <a:chOff x="476" y="-638"/>
            <a:chExt cx="5764" cy="638"/>
          </a:xfrm>
        </p:grpSpPr>
        <p:sp>
          <p:nvSpPr>
            <p:cNvPr id="9"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4"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5"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6"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7"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9" name="Group 47"/>
            <p:cNvGrpSpPr>
              <a:grpSpLocks/>
            </p:cNvGrpSpPr>
            <p:nvPr userDrawn="1"/>
          </p:nvGrpSpPr>
          <p:grpSpPr bwMode="auto">
            <a:xfrm>
              <a:off x="2246" y="-638"/>
              <a:ext cx="1532" cy="635"/>
              <a:chOff x="-765" y="-1448"/>
              <a:chExt cx="1532" cy="2896"/>
            </a:xfrm>
          </p:grpSpPr>
          <p:sp>
            <p:nvSpPr>
              <p:cNvPr id="85"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5"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6"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0"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2" name="Group 72"/>
            <p:cNvGrpSpPr>
              <a:grpSpLocks/>
            </p:cNvGrpSpPr>
            <p:nvPr userDrawn="1"/>
          </p:nvGrpSpPr>
          <p:grpSpPr bwMode="auto">
            <a:xfrm>
              <a:off x="3935" y="-638"/>
              <a:ext cx="1532" cy="635"/>
              <a:chOff x="-765" y="-1448"/>
              <a:chExt cx="1532" cy="2896"/>
            </a:xfrm>
          </p:grpSpPr>
          <p:sp>
            <p:nvSpPr>
              <p:cNvPr id="73"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3"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3"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4"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7"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8"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9"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100"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101" name="Rectangle 6"/>
          <p:cNvSpPr>
            <a:spLocks noGrp="1" noChangeArrowheads="1"/>
          </p:cNvSpPr>
          <p:nvPr>
            <p:ph type="sldNum" sz="quarter" idx="12"/>
          </p:nvPr>
        </p:nvSpPr>
        <p:spPr/>
        <p:txBody>
          <a:bodyPr/>
          <a:lstStyle>
            <a:lvl1pPr>
              <a:defRPr/>
            </a:lvl1pPr>
          </a:lstStyle>
          <a:p>
            <a:pPr>
              <a:defRPr/>
            </a:pPr>
            <a:fld id="{60908F6C-871E-48F1-BE75-CCC363390EA2}" type="slidenum">
              <a:rPr lang="en-US" altLang="ru-RU">
                <a:solidFill>
                  <a:srgbClr val="1D528D"/>
                </a:solidFill>
              </a:rPr>
              <a:pPr>
                <a:defRPr/>
              </a:pPr>
              <a:t>‹#›</a:t>
            </a:fld>
            <a:endParaRPr lang="en-US" altLang="ru-RU">
              <a:solidFill>
                <a:srgbClr val="1D528D"/>
              </a:solidFill>
            </a:endParaRPr>
          </a:p>
        </p:txBody>
      </p:sp>
      <p:sp>
        <p:nvSpPr>
          <p:cNvPr id="102" name="Rectangle 6"/>
          <p:cNvSpPr>
            <a:spLocks noGrp="1" noChangeArrowheads="1"/>
          </p:cNvSpPr>
          <p:nvPr>
            <p:ph type="sldNum" sz="quarter" idx="13"/>
          </p:nvPr>
        </p:nvSpPr>
        <p:spPr/>
        <p:txBody>
          <a:bodyPr/>
          <a:lstStyle>
            <a:lvl1pPr>
              <a:defRPr/>
            </a:lvl1pPr>
          </a:lstStyle>
          <a:p>
            <a:pPr>
              <a:defRPr/>
            </a:pPr>
            <a:fld id="{00DFCBA6-01E0-4F13-AD7A-42AB868EA503}"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5516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Только заголовок">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7" name="Rectangle 6"/>
          <p:cNvSpPr>
            <a:spLocks noGrp="1" noChangeArrowheads="1"/>
          </p:cNvSpPr>
          <p:nvPr>
            <p:ph type="sldNum" sz="quarter" idx="12"/>
          </p:nvPr>
        </p:nvSpPr>
        <p:spPr/>
        <p:txBody>
          <a:bodyPr/>
          <a:lstStyle>
            <a:lvl1pPr>
              <a:defRPr/>
            </a:lvl1pPr>
          </a:lstStyle>
          <a:p>
            <a:pPr>
              <a:defRPr/>
            </a:pPr>
            <a:fld id="{9C5AB0D4-4F24-4240-A860-AF2043075B74}" type="slidenum">
              <a:rPr lang="en-US" altLang="ru-RU">
                <a:solidFill>
                  <a:srgbClr val="1D528D"/>
                </a:solidFill>
              </a:rPr>
              <a:pPr>
                <a:defRPr/>
              </a:pPr>
              <a:t>‹#›</a:t>
            </a:fld>
            <a:endParaRPr lang="en-US" altLang="ru-RU">
              <a:solidFill>
                <a:srgbClr val="1D528D"/>
              </a:solidFill>
            </a:endParaRPr>
          </a:p>
        </p:txBody>
      </p:sp>
      <p:sp>
        <p:nvSpPr>
          <p:cNvPr id="98" name="Rectangle 6"/>
          <p:cNvSpPr>
            <a:spLocks noGrp="1" noChangeArrowheads="1"/>
          </p:cNvSpPr>
          <p:nvPr>
            <p:ph type="sldNum" sz="quarter" idx="13"/>
          </p:nvPr>
        </p:nvSpPr>
        <p:spPr/>
        <p:txBody>
          <a:bodyPr/>
          <a:lstStyle>
            <a:lvl1pPr>
              <a:defRPr/>
            </a:lvl1pPr>
          </a:lstStyle>
          <a:p>
            <a:pPr>
              <a:defRPr/>
            </a:pPr>
            <a:fld id="{53AAA6A1-30D6-4128-91B2-4D72922039D0}"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375640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94"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5"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6" name="Rectangle 6"/>
          <p:cNvSpPr>
            <a:spLocks noGrp="1" noChangeArrowheads="1"/>
          </p:cNvSpPr>
          <p:nvPr>
            <p:ph type="sldNum" sz="quarter" idx="12"/>
          </p:nvPr>
        </p:nvSpPr>
        <p:spPr/>
        <p:txBody>
          <a:bodyPr/>
          <a:lstStyle>
            <a:lvl1pPr>
              <a:defRPr/>
            </a:lvl1pPr>
          </a:lstStyle>
          <a:p>
            <a:pPr>
              <a:defRPr/>
            </a:pPr>
            <a:fld id="{3976C9AD-8158-4B2C-BA5D-708852E7379F}" type="slidenum">
              <a:rPr lang="en-US" altLang="ru-RU">
                <a:solidFill>
                  <a:srgbClr val="1D528D"/>
                </a:solidFill>
              </a:rPr>
              <a:pPr>
                <a:defRPr/>
              </a:pPr>
              <a:t>‹#›</a:t>
            </a:fld>
            <a:endParaRPr lang="en-US" altLang="ru-RU">
              <a:solidFill>
                <a:srgbClr val="1D528D"/>
              </a:solidFill>
            </a:endParaRPr>
          </a:p>
        </p:txBody>
      </p:sp>
      <p:sp>
        <p:nvSpPr>
          <p:cNvPr id="97" name="Rectangle 6"/>
          <p:cNvSpPr>
            <a:spLocks noGrp="1" noChangeArrowheads="1"/>
          </p:cNvSpPr>
          <p:nvPr>
            <p:ph type="sldNum" sz="quarter" idx="13"/>
          </p:nvPr>
        </p:nvSpPr>
        <p:spPr/>
        <p:txBody>
          <a:bodyPr/>
          <a:lstStyle>
            <a:lvl1pPr>
              <a:defRPr/>
            </a:lvl1pPr>
          </a:lstStyle>
          <a:p>
            <a:pPr>
              <a:defRPr/>
            </a:pPr>
            <a:fld id="{264A61C4-A812-4DFE-9E6C-401505C40ED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7918478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objTx" preserve="1">
  <p:cSld name="Объект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10"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C36D3111-33FB-482A-A765-576C3B763A0B}"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BC1C4558-6FAB-4DE1-BA0F-89E50A99E373}"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3584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3EE85F64-A2A0-4172-8E01-6AF2BD2B94E1}"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45F6F5DC-232C-4CDA-BEFD-56490D09EA3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39929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showMasterPhAnim="0" type="vertTx" preserve="1">
  <p:cSld name="Заголовок и вертикальный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C72C8026-271A-4FE9-B8AD-DB58D43E32B9}"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CB82C3F2-A95D-402F-BC24-7E67AF055EE6}"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3661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Пустой слайд">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94"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5" name="Rectangle 5"/>
          <p:cNvSpPr>
            <a:spLocks noGrp="1" noChangeArrowheads="1"/>
          </p:cNvSpPr>
          <p:nvPr>
            <p:ph type="ftr" sz="quarter" idx="11"/>
          </p:nvPr>
        </p:nvSpPr>
        <p:spPr/>
        <p:txBody>
          <a:bodyPr/>
          <a:lstStyle>
            <a:lvl1pPr>
              <a:defRPr/>
            </a:lvl1pPr>
          </a:lstStyle>
          <a:p>
            <a:pPr>
              <a:defRPr/>
            </a:pPr>
            <a:endParaRPr lang="en-US" altLang="ru-RU"/>
          </a:p>
        </p:txBody>
      </p:sp>
      <p:sp>
        <p:nvSpPr>
          <p:cNvPr id="96" name="Rectangle 6"/>
          <p:cNvSpPr>
            <a:spLocks noGrp="1" noChangeArrowheads="1"/>
          </p:cNvSpPr>
          <p:nvPr>
            <p:ph type="sldNum" sz="quarter" idx="12"/>
          </p:nvPr>
        </p:nvSpPr>
        <p:spPr/>
        <p:txBody>
          <a:bodyPr/>
          <a:lstStyle>
            <a:lvl1pPr>
              <a:defRPr/>
            </a:lvl1pPr>
          </a:lstStyle>
          <a:p>
            <a:pPr>
              <a:defRPr/>
            </a:pPr>
            <a:fld id="{3976C9AD-8158-4B2C-BA5D-708852E7379F}" type="slidenum">
              <a:rPr lang="en-US" altLang="ru-RU"/>
              <a:pPr>
                <a:defRPr/>
              </a:pPr>
              <a:t>‹#›</a:t>
            </a:fld>
            <a:endParaRPr lang="en-US" altLang="ru-RU"/>
          </a:p>
        </p:txBody>
      </p:sp>
      <p:sp>
        <p:nvSpPr>
          <p:cNvPr id="97" name="Rectangle 6"/>
          <p:cNvSpPr>
            <a:spLocks noGrp="1" noChangeArrowheads="1"/>
          </p:cNvSpPr>
          <p:nvPr>
            <p:ph type="sldNum" sz="quarter" idx="13"/>
          </p:nvPr>
        </p:nvSpPr>
        <p:spPr/>
        <p:txBody>
          <a:bodyPr/>
          <a:lstStyle>
            <a:lvl1pPr>
              <a:defRPr/>
            </a:lvl1pPr>
          </a:lstStyle>
          <a:p>
            <a:pPr>
              <a:defRPr/>
            </a:pPr>
            <a:fld id="{264A61C4-A812-4DFE-9E6C-401505C40EDF}" type="slidenum">
              <a:rPr lang="en-US" altLang="ru-RU"/>
              <a:pPr>
                <a:defRPr/>
              </a:pPr>
              <a:t>‹#›</a:t>
            </a:fld>
            <a:endParaRPr lang="en-US" alt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6"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8" name="Rectangle 6"/>
          <p:cNvSpPr>
            <a:spLocks noGrp="1" noChangeArrowheads="1"/>
          </p:cNvSpPr>
          <p:nvPr>
            <p:ph type="sldNum" sz="quarter" idx="12"/>
          </p:nvPr>
        </p:nvSpPr>
        <p:spPr/>
        <p:txBody>
          <a:bodyPr/>
          <a:lstStyle>
            <a:lvl1pPr>
              <a:defRPr/>
            </a:lvl1pPr>
          </a:lstStyle>
          <a:p>
            <a:pPr>
              <a:defRPr/>
            </a:pPr>
            <a:fld id="{C74C5476-C5A3-4B92-B939-E3F89B062B51}" type="slidenum">
              <a:rPr lang="en-US" altLang="ru-RU">
                <a:solidFill>
                  <a:srgbClr val="1D528D"/>
                </a:solidFill>
              </a:rPr>
              <a:pPr>
                <a:defRPr/>
              </a:pPr>
              <a:t>‹#›</a:t>
            </a:fld>
            <a:endParaRPr lang="en-US" altLang="ru-RU">
              <a:solidFill>
                <a:srgbClr val="1D528D"/>
              </a:solidFill>
            </a:endParaRPr>
          </a:p>
        </p:txBody>
      </p:sp>
      <p:sp>
        <p:nvSpPr>
          <p:cNvPr id="99" name="Rectangle 6"/>
          <p:cNvSpPr>
            <a:spLocks noGrp="1" noChangeArrowheads="1"/>
          </p:cNvSpPr>
          <p:nvPr>
            <p:ph type="sldNum" sz="quarter" idx="13"/>
          </p:nvPr>
        </p:nvSpPr>
        <p:spPr/>
        <p:txBody>
          <a:bodyPr/>
          <a:lstStyle>
            <a:lvl1pPr>
              <a:defRPr/>
            </a:lvl1pPr>
          </a:lstStyle>
          <a:p>
            <a:pPr>
              <a:defRPr/>
            </a:pPr>
            <a:fld id="{229B7826-96E9-4BFE-AEAF-4D1385F1E5E0}"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2944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Заголовок, текст и объект">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Заголовок 1"/>
          <p:cNvSpPr>
            <a:spLocks noGrp="1"/>
          </p:cNvSpPr>
          <p:nvPr>
            <p:ph type="title"/>
          </p:nvPr>
        </p:nvSpPr>
        <p:spPr>
          <a:xfrm>
            <a:off x="457200" y="228601"/>
            <a:ext cx="7391400" cy="56356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28725"/>
            <a:ext cx="4038600" cy="5095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7"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9" name="Rectangle 6"/>
          <p:cNvSpPr>
            <a:spLocks noGrp="1" noChangeArrowheads="1"/>
          </p:cNvSpPr>
          <p:nvPr>
            <p:ph type="sldNum" sz="quarter" idx="12"/>
          </p:nvPr>
        </p:nvSpPr>
        <p:spPr/>
        <p:txBody>
          <a:bodyPr/>
          <a:lstStyle>
            <a:lvl1pPr>
              <a:defRPr/>
            </a:lvl1pPr>
          </a:lstStyle>
          <a:p>
            <a:pPr>
              <a:defRPr/>
            </a:pPr>
            <a:fld id="{FEE26D48-F9F5-4E67-86F5-A8DEC0013BFF}" type="slidenum">
              <a:rPr lang="en-US" altLang="ru-RU">
                <a:solidFill>
                  <a:srgbClr val="1D528D"/>
                </a:solidFill>
              </a:rPr>
              <a:pPr>
                <a:defRPr/>
              </a:pPr>
              <a:t>‹#›</a:t>
            </a:fld>
            <a:endParaRPr lang="en-US" altLang="ru-RU">
              <a:solidFill>
                <a:srgbClr val="1D528D"/>
              </a:solidFill>
            </a:endParaRPr>
          </a:p>
        </p:txBody>
      </p:sp>
      <p:sp>
        <p:nvSpPr>
          <p:cNvPr id="100" name="Rectangle 6"/>
          <p:cNvSpPr>
            <a:spLocks noGrp="1" noChangeArrowheads="1"/>
          </p:cNvSpPr>
          <p:nvPr>
            <p:ph type="sldNum" sz="quarter" idx="13"/>
          </p:nvPr>
        </p:nvSpPr>
        <p:spPr/>
        <p:txBody>
          <a:bodyPr/>
          <a:lstStyle>
            <a:lvl1pPr>
              <a:defRPr/>
            </a:lvl1pPr>
          </a:lstStyle>
          <a:p>
            <a:pPr>
              <a:defRPr/>
            </a:pPr>
            <a:fld id="{9AE92BC1-C190-4AA5-9894-B347D771715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0476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hf sldNum="0" hdr="0" ft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type="objOnly" preserve="1">
  <p:cSld name="Объект">
    <p:spTree>
      <p:nvGrpSpPr>
        <p:cNvPr id="1" name=""/>
        <p:cNvGrpSpPr/>
        <p:nvPr/>
      </p:nvGrpSpPr>
      <p:grpSpPr>
        <a:xfrm>
          <a:off x="0" y="0"/>
          <a:ext cx="0" cy="0"/>
          <a:chOff x="0" y="0"/>
          <a:chExt cx="0" cy="0"/>
        </a:xfrm>
      </p:grpSpPr>
      <p:sp>
        <p:nvSpPr>
          <p:cNvPr id="3"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4" name="Group 16"/>
          <p:cNvGrpSpPr>
            <a:grpSpLocks/>
          </p:cNvGrpSpPr>
          <p:nvPr/>
        </p:nvGrpSpPr>
        <p:grpSpPr bwMode="auto">
          <a:xfrm>
            <a:off x="-12700" y="3"/>
            <a:ext cx="9150350" cy="1012825"/>
            <a:chOff x="476" y="-638"/>
            <a:chExt cx="5764" cy="638"/>
          </a:xfrm>
        </p:grpSpPr>
        <p:sp>
          <p:nvSpPr>
            <p:cNvPr id="5"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5" name="Group 47"/>
            <p:cNvGrpSpPr>
              <a:grpSpLocks/>
            </p:cNvGrpSpPr>
            <p:nvPr userDrawn="1"/>
          </p:nvGrpSpPr>
          <p:grpSpPr bwMode="auto">
            <a:xfrm>
              <a:off x="2246" y="-638"/>
              <a:ext cx="1532" cy="635"/>
              <a:chOff x="-765" y="-1448"/>
              <a:chExt cx="1532" cy="2896"/>
            </a:xfrm>
          </p:grpSpPr>
          <p:sp>
            <p:nvSpPr>
              <p:cNvPr id="81"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6"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8" name="Group 72"/>
            <p:cNvGrpSpPr>
              <a:grpSpLocks/>
            </p:cNvGrpSpPr>
            <p:nvPr userDrawn="1"/>
          </p:nvGrpSpPr>
          <p:grpSpPr bwMode="auto">
            <a:xfrm>
              <a:off x="3935" y="-638"/>
              <a:ext cx="1532" cy="635"/>
              <a:chOff x="-765" y="-1448"/>
              <a:chExt cx="1532" cy="2896"/>
            </a:xfrm>
          </p:grpSpPr>
          <p:sp>
            <p:nvSpPr>
              <p:cNvPr id="69"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3"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4"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Объект 1"/>
          <p:cNvSpPr>
            <a:spLocks noGrp="1"/>
          </p:cNvSpPr>
          <p:nvPr>
            <p:ph/>
          </p:nvPr>
        </p:nvSpPr>
        <p:spPr>
          <a:xfrm>
            <a:off x="457200" y="228600"/>
            <a:ext cx="8229600" cy="6096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5" name="Rectangle 4"/>
          <p:cNvSpPr>
            <a:spLocks noGrp="1" noChangeArrowheads="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6" name="Rectangle 5"/>
          <p:cNvSpPr>
            <a:spLocks noGrp="1" noChangeArrowheads="1"/>
          </p:cNvSpPr>
          <p:nvPr>
            <p:ph type="ftr" sz="quarter" idx="11"/>
          </p:nvPr>
        </p:nvSpPr>
        <p:spPr/>
        <p:txBody>
          <a:bodyPr/>
          <a:lstStyle>
            <a:lvl1pPr>
              <a:defRPr/>
            </a:lvl1pPr>
          </a:lstStyle>
          <a:p>
            <a:pPr>
              <a:defRPr/>
            </a:pPr>
            <a:endParaRPr lang="en-US" altLang="ru-RU">
              <a:solidFill>
                <a:srgbClr val="1D528D"/>
              </a:solidFill>
            </a:endParaRPr>
          </a:p>
        </p:txBody>
      </p:sp>
      <p:sp>
        <p:nvSpPr>
          <p:cNvPr id="97" name="Rectangle 6"/>
          <p:cNvSpPr>
            <a:spLocks noGrp="1" noChangeArrowheads="1"/>
          </p:cNvSpPr>
          <p:nvPr>
            <p:ph type="sldNum" sz="quarter" idx="12"/>
          </p:nvPr>
        </p:nvSpPr>
        <p:spPr/>
        <p:txBody>
          <a:bodyPr/>
          <a:lstStyle>
            <a:lvl1pPr>
              <a:defRPr/>
            </a:lvl1pPr>
          </a:lstStyle>
          <a:p>
            <a:pPr>
              <a:defRPr/>
            </a:pPr>
            <a:fld id="{BAC460BD-5C26-44FF-B191-D0DD18ACF314}" type="slidenum">
              <a:rPr lang="en-US" altLang="ru-RU">
                <a:solidFill>
                  <a:srgbClr val="1D528D"/>
                </a:solidFill>
              </a:rPr>
              <a:pPr>
                <a:defRPr/>
              </a:pPr>
              <a:t>‹#›</a:t>
            </a:fld>
            <a:endParaRPr lang="en-US" altLang="ru-RU">
              <a:solidFill>
                <a:srgbClr val="1D528D"/>
              </a:solidFill>
            </a:endParaRPr>
          </a:p>
        </p:txBody>
      </p:sp>
      <p:sp>
        <p:nvSpPr>
          <p:cNvPr id="98" name="Rectangle 6"/>
          <p:cNvSpPr>
            <a:spLocks noGrp="1" noChangeArrowheads="1"/>
          </p:cNvSpPr>
          <p:nvPr>
            <p:ph type="sldNum" sz="quarter" idx="13"/>
          </p:nvPr>
        </p:nvSpPr>
        <p:spPr/>
        <p:txBody>
          <a:bodyPr/>
          <a:lstStyle>
            <a:lvl1pPr>
              <a:defRPr/>
            </a:lvl1pPr>
          </a:lstStyle>
          <a:p>
            <a:pPr>
              <a:defRPr/>
            </a:pPr>
            <a:fld id="{1B7E63C3-FB38-4CB7-984B-839FD1BB5C84}"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336254699"/>
      </p:ext>
    </p:extLst>
  </p:cSld>
  <p:clrMapOvr>
    <a:masterClrMapping/>
  </p:clrMapOvr>
  <p:timing>
    <p:tnLst>
      <p:par>
        <p:cTn id="1" dur="indefinite" restart="never" nodeType="tmRoot"/>
      </p:par>
    </p:tnLst>
  </p:timing>
  <p:hf sldNum="0" hdr="0" ftr="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3" name="Group 16"/>
          <p:cNvGrpSpPr>
            <a:grpSpLocks/>
          </p:cNvGrpSpPr>
          <p:nvPr/>
        </p:nvGrpSpPr>
        <p:grpSpPr bwMode="auto">
          <a:xfrm>
            <a:off x="-12700" y="3"/>
            <a:ext cx="9150350" cy="1012825"/>
            <a:chOff x="476" y="-638"/>
            <a:chExt cx="5764" cy="638"/>
          </a:xfrm>
        </p:grpSpPr>
        <p:sp>
          <p:nvSpPr>
            <p:cNvPr id="4"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2"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3"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4"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4" name="Group 47"/>
            <p:cNvGrpSpPr>
              <a:grpSpLocks/>
            </p:cNvGrpSpPr>
            <p:nvPr userDrawn="1"/>
          </p:nvGrpSpPr>
          <p:grpSpPr bwMode="auto">
            <a:xfrm>
              <a:off x="2246" y="-638"/>
              <a:ext cx="1532" cy="635"/>
              <a:chOff x="-765" y="-1448"/>
              <a:chExt cx="1532" cy="2896"/>
            </a:xfrm>
          </p:grpSpPr>
          <p:sp>
            <p:nvSpPr>
              <p:cNvPr id="80"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5"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7"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7" name="Group 72"/>
            <p:cNvGrpSpPr>
              <a:grpSpLocks/>
            </p:cNvGrpSpPr>
            <p:nvPr userDrawn="1"/>
          </p:nvGrpSpPr>
          <p:grpSpPr bwMode="auto">
            <a:xfrm>
              <a:off x="3935" y="-638"/>
              <a:ext cx="1532" cy="635"/>
              <a:chOff x="-765" y="-1448"/>
              <a:chExt cx="1532" cy="2896"/>
            </a:xfrm>
          </p:grpSpPr>
          <p:sp>
            <p:nvSpPr>
              <p:cNvPr id="68"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48"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0"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0"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1"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2"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3"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94" name="Date Placeholder 1"/>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5" name="Footer Placeholder 2"/>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6" name="Slide Number Placeholder 3"/>
          <p:cNvSpPr>
            <a:spLocks noGrp="1"/>
          </p:cNvSpPr>
          <p:nvPr>
            <p:ph type="sldNum" sz="quarter" idx="12"/>
          </p:nvPr>
        </p:nvSpPr>
        <p:spPr/>
        <p:txBody>
          <a:bodyPr/>
          <a:lstStyle>
            <a:lvl1pPr>
              <a:defRPr/>
            </a:lvl1pPr>
          </a:lstStyle>
          <a:p>
            <a:pPr>
              <a:defRPr/>
            </a:pPr>
            <a:fld id="{5C5446F5-FD89-46EE-92ED-89C0DA60D4EB}" type="slidenum">
              <a:rPr lang="en-US" altLang="ru-RU">
                <a:solidFill>
                  <a:srgbClr val="1D528D"/>
                </a:solidFill>
              </a:rPr>
              <a:pPr>
                <a:defRPr/>
              </a:pPr>
              <a:t>‹#›</a:t>
            </a:fld>
            <a:endParaRPr lang="en-US" altLang="ru-RU">
              <a:solidFill>
                <a:srgbClr val="1D528D"/>
              </a:solidFill>
            </a:endParaRPr>
          </a:p>
        </p:txBody>
      </p:sp>
      <p:sp>
        <p:nvSpPr>
          <p:cNvPr id="97" name="Slide Number Placeholder 4"/>
          <p:cNvSpPr>
            <a:spLocks noGrp="1"/>
          </p:cNvSpPr>
          <p:nvPr>
            <p:ph type="sldNum" sz="quarter" idx="13"/>
          </p:nvPr>
        </p:nvSpPr>
        <p:spPr/>
        <p:txBody>
          <a:bodyPr/>
          <a:lstStyle>
            <a:lvl1pPr>
              <a:defRPr/>
            </a:lvl1pPr>
          </a:lstStyle>
          <a:p>
            <a:pPr>
              <a:defRPr/>
            </a:pPr>
            <a:fld id="{5168DE3B-D9F6-477E-BB5E-35245597FFC5}"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167338239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Text Placeholder 2"/>
          <p:cNvSpPr>
            <a:spLocks noGrp="1"/>
          </p:cNvSpPr>
          <p:nvPr>
            <p:ph type="body" sz="half" idx="1"/>
          </p:nvPr>
        </p:nvSpPr>
        <p:spPr>
          <a:xfrm>
            <a:off x="457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228725"/>
            <a:ext cx="4038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7" name="Date Placeholder 4"/>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8" name="Footer Placeholder 5"/>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9" name="Slide Number Placeholder 6"/>
          <p:cNvSpPr>
            <a:spLocks noGrp="1"/>
          </p:cNvSpPr>
          <p:nvPr>
            <p:ph type="sldNum" sz="quarter" idx="12"/>
          </p:nvPr>
        </p:nvSpPr>
        <p:spPr/>
        <p:txBody>
          <a:bodyPr/>
          <a:lstStyle>
            <a:lvl1pPr>
              <a:defRPr/>
            </a:lvl1pPr>
          </a:lstStyle>
          <a:p>
            <a:pPr>
              <a:defRPr/>
            </a:pPr>
            <a:fld id="{9AE502F3-C530-4AD4-A8E4-A0AFF0D21F48}" type="slidenum">
              <a:rPr lang="en-US" altLang="ru-RU">
                <a:solidFill>
                  <a:srgbClr val="1D528D"/>
                </a:solidFill>
              </a:rPr>
              <a:pPr>
                <a:defRPr/>
              </a:pPr>
              <a:t>‹#›</a:t>
            </a:fld>
            <a:endParaRPr lang="en-US" altLang="ru-RU">
              <a:solidFill>
                <a:srgbClr val="1D528D"/>
              </a:solidFill>
            </a:endParaRPr>
          </a:p>
        </p:txBody>
      </p:sp>
      <p:sp>
        <p:nvSpPr>
          <p:cNvPr id="100" name="Slide Number Placeholder 7"/>
          <p:cNvSpPr>
            <a:spLocks noGrp="1"/>
          </p:cNvSpPr>
          <p:nvPr>
            <p:ph type="sldNum" sz="quarter" idx="13"/>
          </p:nvPr>
        </p:nvSpPr>
        <p:spPr/>
        <p:txBody>
          <a:bodyPr/>
          <a:lstStyle>
            <a:lvl1pPr>
              <a:defRPr/>
            </a:lvl1pPr>
          </a:lstStyle>
          <a:p>
            <a:pPr>
              <a:defRPr/>
            </a:pPr>
            <a:fld id="{2AB87943-5676-4377-8B3C-E4E005B5279E}"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90668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5" name="Group 16"/>
          <p:cNvGrpSpPr>
            <a:grpSpLocks/>
          </p:cNvGrpSpPr>
          <p:nvPr/>
        </p:nvGrpSpPr>
        <p:grpSpPr bwMode="auto">
          <a:xfrm>
            <a:off x="-12700" y="3"/>
            <a:ext cx="9150350" cy="1012825"/>
            <a:chOff x="476" y="-638"/>
            <a:chExt cx="5764" cy="638"/>
          </a:xfrm>
        </p:grpSpPr>
        <p:sp>
          <p:nvSpPr>
            <p:cNvPr id="6"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7"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8"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9"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2"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3"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4"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5"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6"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7"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8"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9"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0"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1"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2"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3"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24"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5"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6"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7"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8"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29"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0"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1"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2"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3"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4"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5"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36" name="Group 47"/>
            <p:cNvGrpSpPr>
              <a:grpSpLocks/>
            </p:cNvGrpSpPr>
            <p:nvPr userDrawn="1"/>
          </p:nvGrpSpPr>
          <p:grpSpPr bwMode="auto">
            <a:xfrm>
              <a:off x="2246" y="-638"/>
              <a:ext cx="1532" cy="635"/>
              <a:chOff x="-765" y="-1448"/>
              <a:chExt cx="1532" cy="2896"/>
            </a:xfrm>
          </p:grpSpPr>
          <p:sp>
            <p:nvSpPr>
              <p:cNvPr id="8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8"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9"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9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37"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8"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39"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0"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1"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2"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3"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4"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5"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6"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7"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48"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49" name="Group 72"/>
            <p:cNvGrpSpPr>
              <a:grpSpLocks/>
            </p:cNvGrpSpPr>
            <p:nvPr userDrawn="1"/>
          </p:nvGrpSpPr>
          <p:grpSpPr bwMode="auto">
            <a:xfrm>
              <a:off x="3935" y="-638"/>
              <a:ext cx="1532" cy="635"/>
              <a:chOff x="-765" y="-1448"/>
              <a:chExt cx="1532" cy="2896"/>
            </a:xfrm>
          </p:grpSpPr>
          <p:sp>
            <p:nvSpPr>
              <p:cNvPr id="70"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1"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2"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3"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4"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5"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6"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7"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8"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79"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0"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81"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50"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1"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2"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3"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4"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5"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6"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7"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8"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59"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0"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61"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2"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3"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4"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5"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6"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7"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8"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9"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94"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95"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2" name="Title 1"/>
          <p:cNvSpPr>
            <a:spLocks noGrp="1"/>
          </p:cNvSpPr>
          <p:nvPr>
            <p:ph type="title"/>
          </p:nvPr>
        </p:nvSpPr>
        <p:spPr>
          <a:xfrm>
            <a:off x="457200" y="228601"/>
            <a:ext cx="7391400" cy="563563"/>
          </a:xfrm>
        </p:spPr>
        <p:txBody>
          <a:bodyPr/>
          <a:lstStyle/>
          <a:p>
            <a:r>
              <a:rPr lang="en-US"/>
              <a:t>Click to edit Master title style</a:t>
            </a:r>
            <a:endParaRPr lang="ru-RU"/>
          </a:p>
        </p:txBody>
      </p:sp>
      <p:sp>
        <p:nvSpPr>
          <p:cNvPr id="3" name="Content Placeholder 2"/>
          <p:cNvSpPr>
            <a:spLocks noGrp="1"/>
          </p:cNvSpPr>
          <p:nvPr>
            <p:ph idx="1"/>
          </p:nvPr>
        </p:nvSpPr>
        <p:spPr>
          <a:xfrm>
            <a:off x="457200" y="1228725"/>
            <a:ext cx="8229600" cy="509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96" name="Date Placeholder 3"/>
          <p:cNvSpPr>
            <a:spLocks noGrp="1"/>
          </p:cNvSpPr>
          <p:nvPr>
            <p:ph type="dt" sz="half" idx="10"/>
          </p:nvPr>
        </p:nvSpPr>
        <p:spPr/>
        <p:txBody>
          <a:bodyPr/>
          <a:lstStyle>
            <a:lvl1pPr>
              <a:defRPr/>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97" name="Footer Placeholder 4"/>
          <p:cNvSpPr>
            <a:spLocks noGrp="1"/>
          </p:cNvSpPr>
          <p:nvPr>
            <p:ph type="ftr" sz="quarter" idx="11"/>
          </p:nvPr>
        </p:nvSpPr>
        <p:spPr/>
        <p:txBody>
          <a:bodyPr/>
          <a:lstStyle>
            <a:lvl1pPr>
              <a:defRPr/>
            </a:lvl1pPr>
          </a:lstStyle>
          <a:p>
            <a:pPr>
              <a:defRPr/>
            </a:pPr>
            <a:endParaRPr lang="en-US" altLang="ru-RU">
              <a:solidFill>
                <a:srgbClr val="1D528D"/>
              </a:solidFill>
            </a:endParaRPr>
          </a:p>
        </p:txBody>
      </p:sp>
      <p:sp>
        <p:nvSpPr>
          <p:cNvPr id="98" name="Slide Number Placeholder 5"/>
          <p:cNvSpPr>
            <a:spLocks noGrp="1"/>
          </p:cNvSpPr>
          <p:nvPr>
            <p:ph type="sldNum" sz="quarter" idx="12"/>
          </p:nvPr>
        </p:nvSpPr>
        <p:spPr/>
        <p:txBody>
          <a:bodyPr/>
          <a:lstStyle>
            <a:lvl1pPr>
              <a:defRPr/>
            </a:lvl1pPr>
          </a:lstStyle>
          <a:p>
            <a:pPr>
              <a:defRPr/>
            </a:pPr>
            <a:fld id="{D16E790F-3A4E-4506-88CA-2D4B4F3EDFB0}" type="slidenum">
              <a:rPr lang="en-US" altLang="ru-RU">
                <a:solidFill>
                  <a:srgbClr val="1D528D"/>
                </a:solidFill>
              </a:rPr>
              <a:pPr>
                <a:defRPr/>
              </a:pPr>
              <a:t>‹#›</a:t>
            </a:fld>
            <a:endParaRPr lang="en-US" altLang="ru-RU">
              <a:solidFill>
                <a:srgbClr val="1D528D"/>
              </a:solidFill>
            </a:endParaRPr>
          </a:p>
        </p:txBody>
      </p:sp>
      <p:sp>
        <p:nvSpPr>
          <p:cNvPr id="99" name="Slide Number Placeholder 6"/>
          <p:cNvSpPr>
            <a:spLocks noGrp="1"/>
          </p:cNvSpPr>
          <p:nvPr>
            <p:ph type="sldNum" sz="quarter" idx="13"/>
          </p:nvPr>
        </p:nvSpPr>
        <p:spPr/>
        <p:txBody>
          <a:bodyPr/>
          <a:lstStyle>
            <a:lvl1pPr>
              <a:defRPr/>
            </a:lvl1pPr>
          </a:lstStyle>
          <a:p>
            <a:pPr>
              <a:defRPr/>
            </a:pPr>
            <a:fld id="{5EE83C5C-EA85-4439-940F-AB9BD37F311F}" type="slidenum">
              <a:rPr lang="en-US" altLang="ru-RU">
                <a:solidFill>
                  <a:srgbClr val="1D528D"/>
                </a:solidFill>
              </a:rPr>
              <a:pPr>
                <a:defRPr/>
              </a:pPr>
              <a:t>‹#›</a:t>
            </a:fld>
            <a:endParaRPr lang="en-US" altLang="ru-RU">
              <a:solidFill>
                <a:srgbClr val="1D528D"/>
              </a:solidFill>
            </a:endParaRPr>
          </a:p>
        </p:txBody>
      </p:sp>
    </p:spTree>
    <p:extLst>
      <p:ext uri="{BB962C8B-B14F-4D97-AF65-F5344CB8AC3E}">
        <p14:creationId xmlns:p14="http://schemas.microsoft.com/office/powerpoint/2010/main" val="20838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Объект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a:xfrm>
            <a:off x="457210"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p>
        </p:txBody>
      </p:sp>
      <p:sp>
        <p:nvSpPr>
          <p:cNvPr id="99" name="Rectangle 6"/>
          <p:cNvSpPr>
            <a:spLocks noGrp="1" noChangeArrowheads="1"/>
          </p:cNvSpPr>
          <p:nvPr>
            <p:ph type="sldNum" sz="quarter" idx="12"/>
          </p:nvPr>
        </p:nvSpPr>
        <p:spPr/>
        <p:txBody>
          <a:bodyPr/>
          <a:lstStyle>
            <a:lvl1pPr>
              <a:defRPr/>
            </a:lvl1pPr>
          </a:lstStyle>
          <a:p>
            <a:pPr>
              <a:defRPr/>
            </a:pPr>
            <a:fld id="{C36D3111-33FB-482A-A765-576C3B763A0B}" type="slidenum">
              <a:rPr lang="en-US" altLang="ru-RU"/>
              <a:pPr>
                <a:defRPr/>
              </a:pPr>
              <a:t>‹#›</a:t>
            </a:fld>
            <a:endParaRPr lang="en-US" altLang="ru-RU"/>
          </a:p>
        </p:txBody>
      </p:sp>
      <p:sp>
        <p:nvSpPr>
          <p:cNvPr id="100" name="Rectangle 6"/>
          <p:cNvSpPr>
            <a:spLocks noGrp="1" noChangeArrowheads="1"/>
          </p:cNvSpPr>
          <p:nvPr>
            <p:ph type="sldNum" sz="quarter" idx="13"/>
          </p:nvPr>
        </p:nvSpPr>
        <p:spPr/>
        <p:txBody>
          <a:bodyPr/>
          <a:lstStyle>
            <a:lvl1pPr>
              <a:defRPr/>
            </a:lvl1pPr>
          </a:lstStyle>
          <a:p>
            <a:pPr>
              <a:defRPr/>
            </a:pPr>
            <a:fld id="{BC1C4558-6FAB-4DE1-BA0F-89E50A99E373}"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sp>
        <p:nvSpPr>
          <p:cNvPr id="5"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6" name="Group 16"/>
          <p:cNvGrpSpPr>
            <a:grpSpLocks/>
          </p:cNvGrpSpPr>
          <p:nvPr/>
        </p:nvGrpSpPr>
        <p:grpSpPr bwMode="auto">
          <a:xfrm>
            <a:off x="-12700" y="3"/>
            <a:ext cx="9150350" cy="1012825"/>
            <a:chOff x="476" y="-638"/>
            <a:chExt cx="5764" cy="638"/>
          </a:xfrm>
        </p:grpSpPr>
        <p:sp>
          <p:nvSpPr>
            <p:cNvPr id="7"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8"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9"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0"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1"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2"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3"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4"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5"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6"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7"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8"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9"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0"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1"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22"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3"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24"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25"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26"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27"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28"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29"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30"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31"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32"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33"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34"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35"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36"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37" name="Group 47"/>
            <p:cNvGrpSpPr>
              <a:grpSpLocks/>
            </p:cNvGrpSpPr>
            <p:nvPr userDrawn="1"/>
          </p:nvGrpSpPr>
          <p:grpSpPr bwMode="auto">
            <a:xfrm>
              <a:off x="2246" y="-638"/>
              <a:ext cx="1532" cy="635"/>
              <a:chOff x="-765" y="-1448"/>
              <a:chExt cx="1532" cy="2896"/>
            </a:xfrm>
          </p:grpSpPr>
          <p:sp>
            <p:nvSpPr>
              <p:cNvPr id="83"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4"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5"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86"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7"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88"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89"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0"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1"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92"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3"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94"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38"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39"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40"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41"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42"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43"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44"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45"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46"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47"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48"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49"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50" name="Group 72"/>
            <p:cNvGrpSpPr>
              <a:grpSpLocks/>
            </p:cNvGrpSpPr>
            <p:nvPr userDrawn="1"/>
          </p:nvGrpSpPr>
          <p:grpSpPr bwMode="auto">
            <a:xfrm>
              <a:off x="3935" y="-638"/>
              <a:ext cx="1532" cy="635"/>
              <a:chOff x="-765" y="-1448"/>
              <a:chExt cx="1532" cy="2896"/>
            </a:xfrm>
          </p:grpSpPr>
          <p:sp>
            <p:nvSpPr>
              <p:cNvPr id="71"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2"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3"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74"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5"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76"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77"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8"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79"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80"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1"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82"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51"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52"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53"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54"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55"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56"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57"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58"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59"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60"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61"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62"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3"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4"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65"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6"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67"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68"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69"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70"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95"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96" name="Oval 106" descr="06_original_w"/>
          <p:cNvSpPr>
            <a:spLocks noChangeArrowheads="1"/>
          </p:cNvSpPr>
          <p:nvPr/>
        </p:nvSpPr>
        <p:spPr bwMode="gray">
          <a:xfrm>
            <a:off x="7956560" y="404819"/>
            <a:ext cx="936625" cy="1008063"/>
          </a:xfrm>
          <a:prstGeom prst="ellipse">
            <a:avLst/>
          </a:prstGeom>
          <a:blipFill dpi="0" rotWithShape="1">
            <a:blip r:embed="rId2"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7" name="Rectangle 4"/>
          <p:cNvSpPr>
            <a:spLocks noGrp="1" noChangeArrowheads="1"/>
          </p:cNvSpPr>
          <p:nvPr>
            <p:ph type="dt" sz="half" idx="10"/>
          </p:nvPr>
        </p:nvSpPr>
        <p:spPr/>
        <p:txBody>
          <a:bodyPr/>
          <a:lstStyle>
            <a:lvl1pPr>
              <a:defRPr/>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98" name="Rectangle 5"/>
          <p:cNvSpPr>
            <a:spLocks noGrp="1" noChangeArrowheads="1"/>
          </p:cNvSpPr>
          <p:nvPr>
            <p:ph type="ftr" sz="quarter" idx="11"/>
          </p:nvPr>
        </p:nvSpPr>
        <p:spPr/>
        <p:txBody>
          <a:bodyPr/>
          <a:lstStyle>
            <a:lvl1pPr>
              <a:defRPr/>
            </a:lvl1pPr>
          </a:lstStyle>
          <a:p>
            <a:pPr>
              <a:defRPr/>
            </a:pPr>
            <a:endParaRPr lang="en-US" altLang="ru-RU"/>
          </a:p>
        </p:txBody>
      </p:sp>
      <p:sp>
        <p:nvSpPr>
          <p:cNvPr id="99" name="Rectangle 6"/>
          <p:cNvSpPr>
            <a:spLocks noGrp="1" noChangeArrowheads="1"/>
          </p:cNvSpPr>
          <p:nvPr>
            <p:ph type="sldNum" sz="quarter" idx="12"/>
          </p:nvPr>
        </p:nvSpPr>
        <p:spPr/>
        <p:txBody>
          <a:bodyPr/>
          <a:lstStyle>
            <a:lvl1pPr>
              <a:defRPr/>
            </a:lvl1pPr>
          </a:lstStyle>
          <a:p>
            <a:pPr>
              <a:defRPr/>
            </a:pPr>
            <a:fld id="{3EE85F64-A2A0-4172-8E01-6AF2BD2B94E1}" type="slidenum">
              <a:rPr lang="en-US" altLang="ru-RU"/>
              <a:pPr>
                <a:defRPr/>
              </a:pPr>
              <a:t>‹#›</a:t>
            </a:fld>
            <a:endParaRPr lang="en-US" altLang="ru-RU"/>
          </a:p>
        </p:txBody>
      </p:sp>
      <p:sp>
        <p:nvSpPr>
          <p:cNvPr id="100" name="Rectangle 6"/>
          <p:cNvSpPr>
            <a:spLocks noGrp="1" noChangeArrowheads="1"/>
          </p:cNvSpPr>
          <p:nvPr>
            <p:ph type="sldNum" sz="quarter" idx="13"/>
          </p:nvPr>
        </p:nvSpPr>
        <p:spPr/>
        <p:txBody>
          <a:bodyPr/>
          <a:lstStyle>
            <a:lvl1pPr>
              <a:defRPr/>
            </a:lvl1pPr>
          </a:lstStyle>
          <a:p>
            <a:pPr>
              <a:defRPr/>
            </a:pPr>
            <a:fld id="{45F6F5DC-232C-4CDA-BEFD-56490D09EA3E}" type="slidenum">
              <a:rPr lang="en-US" altLang="ru-RU"/>
              <a:pPr>
                <a:defRPr/>
              </a:pPr>
              <a:t>‹#›</a:t>
            </a:fld>
            <a:endParaRPr lang="en-US" alt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gi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gi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gi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p>
        </p:txBody>
      </p:sp>
      <p:grpSp>
        <p:nvGrpSpPr>
          <p:cNvPr id="1027" name="Group 16"/>
          <p:cNvGrpSpPr>
            <a:grpSpLocks/>
          </p:cNvGrpSpPr>
          <p:nvPr/>
        </p:nvGrpSpPr>
        <p:grpSpPr bwMode="auto">
          <a:xfrm>
            <a:off x="-12700" y="3"/>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p>
          </p:txBody>
        </p:sp>
        <p:sp>
          <p:nvSpPr>
            <p:cNvPr id="1042"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p>
          </p:txBody>
        </p:sp>
        <p:sp>
          <p:nvSpPr>
            <p:cNvPr id="1043"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p>
          </p:txBody>
        </p:sp>
        <p:sp>
          <p:nvSpPr>
            <p:cNvPr id="1044"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p>
          </p:txBody>
        </p:sp>
        <p:sp>
          <p:nvSpPr>
            <p:cNvPr id="1045"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p>
          </p:txBody>
        </p:sp>
        <p:sp>
          <p:nvSpPr>
            <p:cNvPr id="1046"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p>
          </p:txBody>
        </p:sp>
        <p:sp>
          <p:nvSpPr>
            <p:cNvPr id="1059"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p>
          </p:txBody>
        </p:sp>
        <p:sp>
          <p:nvSpPr>
            <p:cNvPr id="1060"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p>
          </p:txBody>
        </p:sp>
        <p:sp>
          <p:nvSpPr>
            <p:cNvPr id="1061"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p>
          </p:txBody>
        </p:sp>
        <p:sp>
          <p:nvSpPr>
            <p:cNvPr id="1062"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p>
          </p:txBody>
        </p:sp>
        <p:sp>
          <p:nvSpPr>
            <p:cNvPr id="1063"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p>
          </p:txBody>
        </p:sp>
        <p:sp>
          <p:nvSpPr>
            <p:cNvPr id="1064"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p>
          </p:txBody>
        </p:sp>
        <p:sp>
          <p:nvSpPr>
            <p:cNvPr id="1065"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p>
          </p:txBody>
        </p:sp>
        <p:sp>
          <p:nvSpPr>
            <p:cNvPr id="1066"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p>
          </p:txBody>
        </p:sp>
        <p:sp>
          <p:nvSpPr>
            <p:cNvPr id="1067"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p>
          </p:txBody>
        </p:sp>
        <p:sp>
          <p:nvSpPr>
            <p:cNvPr id="1068"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p>
          </p:txBody>
        </p:sp>
        <p:sp>
          <p:nvSpPr>
            <p:cNvPr id="1069"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p>
          </p:txBody>
        </p:sp>
        <p:sp>
          <p:nvSpPr>
            <p:cNvPr id="1070"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p>
          </p:txBody>
        </p:sp>
        <p:grpSp>
          <p:nvGrpSpPr>
            <p:cNvPr id="2"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107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107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107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107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107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3"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6"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108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108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108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108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1084"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p>
          </p:txBody>
        </p:sp>
        <p:sp>
          <p:nvSpPr>
            <p:cNvPr id="1085"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p>
          </p:txBody>
        </p:sp>
        <p:sp>
          <p:nvSpPr>
            <p:cNvPr id="1086"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p>
          </p:txBody>
        </p:sp>
        <p:sp>
          <p:nvSpPr>
            <p:cNvPr id="1087"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p>
          </p:txBody>
        </p:sp>
        <p:sp>
          <p:nvSpPr>
            <p:cNvPr id="1088"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p>
          </p:txBody>
        </p:sp>
        <p:sp>
          <p:nvSpPr>
            <p:cNvPr id="1089"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p>
          </p:txBody>
        </p:sp>
        <p:sp>
          <p:nvSpPr>
            <p:cNvPr id="1090"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p>
          </p:txBody>
        </p:sp>
        <p:sp>
          <p:nvSpPr>
            <p:cNvPr id="1091"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p>
          </p:txBody>
        </p:sp>
        <p:sp>
          <p:nvSpPr>
            <p:cNvPr id="1092"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p>
          </p:txBody>
        </p:sp>
        <p:sp>
          <p:nvSpPr>
            <p:cNvPr id="1093"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p>
          </p:txBody>
        </p:sp>
        <p:sp>
          <p:nvSpPr>
            <p:cNvPr id="1094"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p>
          </p:txBody>
        </p:sp>
        <p:sp>
          <p:nvSpPr>
            <p:cNvPr id="1095"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p>
          </p:txBody>
        </p:sp>
        <p:grpSp>
          <p:nvGrpSpPr>
            <p:cNvPr id="1079"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1098"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1099"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p>
            </p:txBody>
          </p:sp>
          <p:sp>
            <p:nvSpPr>
              <p:cNvPr id="1100"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1101"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p>
            </p:txBody>
          </p:sp>
          <p:sp>
            <p:nvSpPr>
              <p:cNvPr id="1102"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p>
            </p:txBody>
          </p:sp>
          <p:sp>
            <p:nvSpPr>
              <p:cNvPr id="1103"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1104"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1105"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p>
            </p:txBody>
          </p:sp>
          <p:sp>
            <p:nvSpPr>
              <p:cNvPr id="1106"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1107"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p>
            </p:txBody>
          </p:sp>
          <p:sp>
            <p:nvSpPr>
              <p:cNvPr id="1108"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p>
            </p:txBody>
          </p:sp>
        </p:grpSp>
        <p:sp>
          <p:nvSpPr>
            <p:cNvPr id="110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p>
          </p:txBody>
        </p:sp>
        <p:sp>
          <p:nvSpPr>
            <p:cNvPr id="111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p>
          </p:txBody>
        </p:sp>
        <p:sp>
          <p:nvSpPr>
            <p:cNvPr id="111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p>
          </p:txBody>
        </p:sp>
        <p:sp>
          <p:nvSpPr>
            <p:cNvPr id="111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p>
          </p:txBody>
        </p:sp>
        <p:sp>
          <p:nvSpPr>
            <p:cNvPr id="111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p>
          </p:txBody>
        </p:sp>
        <p:sp>
          <p:nvSpPr>
            <p:cNvPr id="111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p>
          </p:txBody>
        </p:sp>
        <p:sp>
          <p:nvSpPr>
            <p:cNvPr id="111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p>
          </p:txBody>
        </p:sp>
        <p:sp>
          <p:nvSpPr>
            <p:cNvPr id="111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p>
          </p:txBody>
        </p:sp>
        <p:sp>
          <p:nvSpPr>
            <p:cNvPr id="111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p>
          </p:txBody>
        </p:sp>
        <p:sp>
          <p:nvSpPr>
            <p:cNvPr id="111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p>
          </p:txBody>
        </p:sp>
        <p:sp>
          <p:nvSpPr>
            <p:cNvPr id="111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p>
          </p:txBody>
        </p:sp>
      </p:grpSp>
      <p:sp>
        <p:nvSpPr>
          <p:cNvPr id="1129"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p>
        </p:txBody>
      </p:sp>
      <p:sp>
        <p:nvSpPr>
          <p:cNvPr id="1130" name="Oval 106" descr="06_original_w"/>
          <p:cNvSpPr>
            <a:spLocks noChangeArrowheads="1"/>
          </p:cNvSpPr>
          <p:nvPr/>
        </p:nvSpPr>
        <p:spPr bwMode="gray">
          <a:xfrm>
            <a:off x="7956560" y="404819"/>
            <a:ext cx="936625" cy="1008063"/>
          </a:xfrm>
          <a:prstGeom prst="ellipse">
            <a:avLst/>
          </a:prstGeom>
          <a:blipFill dpi="0" rotWithShape="1">
            <a:blip r:embed="rId18" cstate="print"/>
            <a:srcRect/>
            <a:stretch>
              <a:fillRect/>
            </a:stretch>
          </a:blipFill>
          <a:ln w="57150">
            <a:solidFill>
              <a:schemeClr val="tx1"/>
            </a:solidFill>
            <a:round/>
            <a:headEnd/>
            <a:tailEnd/>
          </a:ln>
          <a:effectLst/>
          <a:extLst/>
        </p:spPr>
        <p:txBody>
          <a:bodyPr wrap="none" anchor="ctr"/>
          <a:lstStyle/>
          <a:p>
            <a:pPr>
              <a:defRPr/>
            </a:pPr>
            <a:endParaRPr lang="ru-RU"/>
          </a:p>
        </p:txBody>
      </p:sp>
      <p:sp>
        <p:nvSpPr>
          <p:cNvPr id="1030" name="Rectangle 3"/>
          <p:cNvSpPr>
            <a:spLocks noGrp="1" noChangeArrowheads="1"/>
          </p:cNvSpPr>
          <p:nvPr>
            <p:ph type="body" idx="1"/>
          </p:nvPr>
        </p:nvSpPr>
        <p:spPr bwMode="auto">
          <a:xfrm>
            <a:off x="457200" y="1228725"/>
            <a:ext cx="8229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3"/>
            <a:r>
              <a:rPr lang="en-US" altLang="ru-RU" smtClean="0"/>
              <a:t>Четвертый уровень</a:t>
            </a:r>
          </a:p>
          <a:p>
            <a:pPr lvl="4"/>
            <a:r>
              <a:rPr lang="en-US" altLang="ru-RU" smtClean="0"/>
              <a:t>Пятый уровень</a:t>
            </a:r>
          </a:p>
        </p:txBody>
      </p:sp>
      <p:sp>
        <p:nvSpPr>
          <p:cNvPr id="1028" name="Rectangle 4"/>
          <p:cNvSpPr>
            <a:spLocks noGrp="1" noChangeArrowheads="1"/>
          </p:cNvSpPr>
          <p:nvPr>
            <p:ph type="dt" sz="half" idx="2"/>
          </p:nvPr>
        </p:nvSpPr>
        <p:spPr bwMode="auto">
          <a:xfrm>
            <a:off x="457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r>
              <a:rPr lang="ru-RU" altLang="ru-RU"/>
              <a:t>Департамент по вопросам пенсионного обеспечения лиц, проживающих за границей</a:t>
            </a:r>
            <a:endParaRPr lang="en-US" altLang="ru-RU"/>
          </a:p>
        </p:txBody>
      </p:sp>
      <p:sp>
        <p:nvSpPr>
          <p:cNvPr id="1029" name="Rectangle 5"/>
          <p:cNvSpPr>
            <a:spLocks noGrp="1" noChangeArrowheads="1"/>
          </p:cNvSpPr>
          <p:nvPr>
            <p:ph type="ftr" sz="quarter" idx="3"/>
          </p:nvPr>
        </p:nvSpPr>
        <p:spPr bwMode="auto">
          <a:xfrm>
            <a:off x="3124200" y="6400801"/>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ru-RU"/>
          </a:p>
        </p:txBody>
      </p:sp>
      <p:sp>
        <p:nvSpPr>
          <p:cNvPr id="4" name="Rectangle 6"/>
          <p:cNvSpPr>
            <a:spLocks noGrp="1" noChangeArrowheads="1"/>
          </p:cNvSpPr>
          <p:nvPr>
            <p:ph type="sldNum" sz="quarter" idx="4"/>
          </p:nvPr>
        </p:nvSpPr>
        <p:spPr bwMode="auto">
          <a:xfrm>
            <a:off x="6553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50775EA3-93B9-4E7A-BE04-1D3B24BFEBEE}" type="slidenum">
              <a:rPr lang="en-US" altLang="ru-RU"/>
              <a:pPr>
                <a:defRPr/>
              </a:pPr>
              <a:t>‹#›</a:t>
            </a:fld>
            <a:endParaRPr lang="en-US" altLang="ru-RU"/>
          </a:p>
        </p:txBody>
      </p:sp>
      <p:sp>
        <p:nvSpPr>
          <p:cNvPr id="5" name="Rectangle 6"/>
          <p:cNvSpPr>
            <a:spLocks noGrp="1" noChangeArrowheads="1"/>
          </p:cNvSpPr>
          <p:nvPr>
            <p:ph type="sldNum" sz="quarter" idx="4"/>
          </p:nvPr>
        </p:nvSpPr>
        <p:spPr bwMode="auto">
          <a:xfrm>
            <a:off x="6553200" y="6400801"/>
            <a:ext cx="2133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vl1pPr>
          </a:lstStyle>
          <a:p>
            <a:pPr>
              <a:defRPr/>
            </a:pPr>
            <a:fld id="{BCC6EB3F-BE20-401F-836C-C93CAFDEEB26}" type="slidenum">
              <a:rPr lang="en-US" altLang="ru-RU"/>
              <a:pPr>
                <a:defRPr/>
              </a:pPr>
              <a:t>‹#›</a:t>
            </a:fld>
            <a:endParaRPr lang="en-US" altLang="ru-RU"/>
          </a:p>
        </p:txBody>
      </p:sp>
      <p:sp>
        <p:nvSpPr>
          <p:cNvPr id="1026" name="Rectangle 2"/>
          <p:cNvSpPr>
            <a:spLocks noGrp="1" noChangeArrowheads="1"/>
          </p:cNvSpPr>
          <p:nvPr>
            <p:ph type="title"/>
          </p:nvPr>
        </p:nvSpPr>
        <p:spPr bwMode="black">
          <a:xfrm>
            <a:off x="457200" y="228601"/>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par>
                          <p:cTn id="8" fill="hold">
                            <p:stCondLst>
                              <p:cond delay="1900"/>
                            </p:stCondLst>
                            <p:childTnLst>
                              <p:par>
                                <p:cTn id="9" presetID="3" presetClass="entr" presetSubtype="5" fill="hold" grpId="0"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linds(vertical)">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6" grpId="0"/>
    </p:bldLst>
  </p:timing>
  <p:hf sldNum="0" hdr="0" ftr="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11" y="988141"/>
            <a:ext cx="5185199" cy="632799"/>
          </a:xfrm>
          <a:prstGeom prst="rect">
            <a:avLst/>
          </a:prstGeom>
          <a:noFill/>
          <a:ln>
            <a:noFill/>
          </a:ln>
        </p:spPr>
        <p:txBody>
          <a:bodyPr wrap="square" lIns="91425" tIns="91425" rIns="91425" bIns="91425" anchor="b" anchorCtr="0"/>
          <a:lstStyle>
            <a:lvl1pPr lvl="0">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1pPr>
            <a:lvl2pPr lvl="1">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2pPr>
            <a:lvl3pPr lvl="2">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3pPr>
            <a:lvl4pPr lvl="3">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4pPr>
            <a:lvl5pPr lvl="4">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5pPr>
            <a:lvl6pPr lvl="5">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6pPr>
            <a:lvl7pPr lvl="6">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7pPr>
            <a:lvl8pPr lvl="7">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8pPr>
            <a:lvl9pPr lvl="8">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11" y="1803400"/>
            <a:ext cx="5185199" cy="3007600"/>
          </a:xfrm>
          <a:prstGeom prst="rect">
            <a:avLst/>
          </a:prstGeom>
          <a:noFill/>
          <a:ln>
            <a:noFill/>
          </a:ln>
        </p:spPr>
        <p:txBody>
          <a:bodyPr wrap="square" lIns="91425" tIns="91425" rIns="91425" bIns="91425" anchor="t" anchorCtr="0"/>
          <a:lstStyle>
            <a:lvl1pPr lvl="0">
              <a:spcBef>
                <a:spcPts val="600"/>
              </a:spcBef>
              <a:buClr>
                <a:srgbClr val="666666"/>
              </a:buClr>
              <a:buSzPct val="100000"/>
              <a:buFont typeface="Karla"/>
              <a:buChar char="▸"/>
              <a:defRPr sz="2000">
                <a:solidFill>
                  <a:srgbClr val="666666"/>
                </a:solidFill>
                <a:latin typeface="Karla"/>
                <a:ea typeface="Karla"/>
                <a:cs typeface="Karla"/>
                <a:sym typeface="Karla"/>
              </a:defRPr>
            </a:lvl1pPr>
            <a:lvl2pPr lvl="1">
              <a:spcBef>
                <a:spcPts val="480"/>
              </a:spcBef>
              <a:buClr>
                <a:srgbClr val="666666"/>
              </a:buClr>
              <a:buSzPct val="100000"/>
              <a:buFont typeface="Karla"/>
              <a:buChar char="▹"/>
              <a:defRPr sz="2000">
                <a:solidFill>
                  <a:srgbClr val="666666"/>
                </a:solidFill>
                <a:latin typeface="Karla"/>
                <a:ea typeface="Karla"/>
                <a:cs typeface="Karla"/>
                <a:sym typeface="Karla"/>
              </a:defRPr>
            </a:lvl2pPr>
            <a:lvl3pPr lvl="2">
              <a:spcBef>
                <a:spcPts val="480"/>
              </a:spcBef>
              <a:buClr>
                <a:srgbClr val="666666"/>
              </a:buClr>
              <a:buSzPct val="100000"/>
              <a:buFont typeface="Karla"/>
              <a:buChar char="▹"/>
              <a:defRPr sz="2000">
                <a:solidFill>
                  <a:srgbClr val="666666"/>
                </a:solidFill>
                <a:latin typeface="Karla"/>
                <a:ea typeface="Karla"/>
                <a:cs typeface="Karla"/>
                <a:sym typeface="Karla"/>
              </a:defRPr>
            </a:lvl3pPr>
            <a:lvl4pPr lvl="3">
              <a:spcBef>
                <a:spcPts val="360"/>
              </a:spcBef>
              <a:buClr>
                <a:srgbClr val="666666"/>
              </a:buClr>
              <a:buSzPct val="100000"/>
              <a:buFont typeface="Karla"/>
              <a:buChar char="●"/>
              <a:defRPr sz="2000">
                <a:solidFill>
                  <a:srgbClr val="666666"/>
                </a:solidFill>
                <a:latin typeface="Karla"/>
                <a:ea typeface="Karla"/>
                <a:cs typeface="Karla"/>
                <a:sym typeface="Karla"/>
              </a:defRPr>
            </a:lvl4pPr>
            <a:lvl5pPr lvl="4">
              <a:spcBef>
                <a:spcPts val="360"/>
              </a:spcBef>
              <a:buClr>
                <a:srgbClr val="666666"/>
              </a:buClr>
              <a:buSzPct val="100000"/>
              <a:buFont typeface="Karla"/>
              <a:buChar char="○"/>
              <a:defRPr sz="2000">
                <a:solidFill>
                  <a:srgbClr val="666666"/>
                </a:solidFill>
                <a:latin typeface="Karla"/>
                <a:ea typeface="Karla"/>
                <a:cs typeface="Karla"/>
                <a:sym typeface="Karla"/>
              </a:defRPr>
            </a:lvl5pPr>
            <a:lvl6pPr lvl="5">
              <a:spcBef>
                <a:spcPts val="360"/>
              </a:spcBef>
              <a:buClr>
                <a:srgbClr val="666666"/>
              </a:buClr>
              <a:buSzPct val="100000"/>
              <a:buFont typeface="Karla"/>
              <a:buChar char="■"/>
              <a:defRPr sz="2000">
                <a:solidFill>
                  <a:srgbClr val="666666"/>
                </a:solidFill>
                <a:latin typeface="Karla"/>
                <a:ea typeface="Karla"/>
                <a:cs typeface="Karla"/>
                <a:sym typeface="Karla"/>
              </a:defRPr>
            </a:lvl6pPr>
            <a:lvl7pPr lvl="6">
              <a:spcBef>
                <a:spcPts val="360"/>
              </a:spcBef>
              <a:buClr>
                <a:srgbClr val="666666"/>
              </a:buClr>
              <a:buSzPct val="100000"/>
              <a:buFont typeface="Karla"/>
              <a:buChar char="●"/>
              <a:defRPr sz="2000">
                <a:solidFill>
                  <a:srgbClr val="666666"/>
                </a:solidFill>
                <a:latin typeface="Karla"/>
                <a:ea typeface="Karla"/>
                <a:cs typeface="Karla"/>
                <a:sym typeface="Karla"/>
              </a:defRPr>
            </a:lvl7pPr>
            <a:lvl8pPr lvl="7">
              <a:spcBef>
                <a:spcPts val="360"/>
              </a:spcBef>
              <a:buClr>
                <a:srgbClr val="666666"/>
              </a:buClr>
              <a:buSzPct val="100000"/>
              <a:buFont typeface="Karla"/>
              <a:buChar char="○"/>
              <a:defRPr sz="2000">
                <a:solidFill>
                  <a:srgbClr val="666666"/>
                </a:solidFill>
                <a:latin typeface="Karla"/>
                <a:ea typeface="Karla"/>
                <a:cs typeface="Karla"/>
                <a:sym typeface="Karla"/>
              </a:defRPr>
            </a:lvl8pPr>
            <a:lvl9pPr lvl="8">
              <a:spcBef>
                <a:spcPts val="360"/>
              </a:spcBef>
              <a:buClr>
                <a:srgbClr val="666666"/>
              </a:buClr>
              <a:buSzPct val="100000"/>
              <a:buFont typeface="Karla"/>
              <a:buChar char="■"/>
              <a:defRPr sz="2000">
                <a:solidFill>
                  <a:srgbClr val="666666"/>
                </a:solidFill>
                <a:latin typeface="Karla"/>
                <a:ea typeface="Karla"/>
                <a:cs typeface="Karla"/>
                <a:sym typeface="Karla"/>
              </a:defRPr>
            </a:lvl9pPr>
          </a:lstStyle>
          <a:p>
            <a:endParaRPr/>
          </a:p>
        </p:txBody>
      </p:sp>
    </p:spTree>
    <p:extLst>
      <p:ext uri="{BB962C8B-B14F-4D97-AF65-F5344CB8AC3E}">
        <p14:creationId xmlns:p14="http://schemas.microsoft.com/office/powerpoint/2010/main" val="1627958697"/>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7" y="988138"/>
            <a:ext cx="5185199" cy="632799"/>
          </a:xfrm>
          <a:prstGeom prst="rect">
            <a:avLst/>
          </a:prstGeom>
          <a:noFill/>
          <a:ln>
            <a:noFill/>
          </a:ln>
        </p:spPr>
        <p:txBody>
          <a:bodyPr wrap="square" lIns="91425" tIns="91425" rIns="91425" bIns="91425" anchor="b" anchorCtr="0"/>
          <a:lstStyle>
            <a:lvl1pPr lvl="0">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1pPr>
            <a:lvl2pPr lvl="1">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2pPr>
            <a:lvl3pPr lvl="2">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3pPr>
            <a:lvl4pPr lvl="3">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4pPr>
            <a:lvl5pPr lvl="4">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5pPr>
            <a:lvl6pPr lvl="5">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6pPr>
            <a:lvl7pPr lvl="6">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7pPr>
            <a:lvl8pPr lvl="7">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8pPr>
            <a:lvl9pPr lvl="8">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7" y="1803400"/>
            <a:ext cx="5185199" cy="3007600"/>
          </a:xfrm>
          <a:prstGeom prst="rect">
            <a:avLst/>
          </a:prstGeom>
          <a:noFill/>
          <a:ln>
            <a:noFill/>
          </a:ln>
        </p:spPr>
        <p:txBody>
          <a:bodyPr wrap="square" lIns="91425" tIns="91425" rIns="91425" bIns="91425" anchor="t" anchorCtr="0"/>
          <a:lstStyle>
            <a:lvl1pPr lvl="0">
              <a:spcBef>
                <a:spcPts val="600"/>
              </a:spcBef>
              <a:buClr>
                <a:srgbClr val="666666"/>
              </a:buClr>
              <a:buSzPct val="100000"/>
              <a:buFont typeface="Karla"/>
              <a:buChar char="▸"/>
              <a:defRPr sz="2000">
                <a:solidFill>
                  <a:srgbClr val="666666"/>
                </a:solidFill>
                <a:latin typeface="Karla"/>
                <a:ea typeface="Karla"/>
                <a:cs typeface="Karla"/>
                <a:sym typeface="Karla"/>
              </a:defRPr>
            </a:lvl1pPr>
            <a:lvl2pPr lvl="1">
              <a:spcBef>
                <a:spcPts val="480"/>
              </a:spcBef>
              <a:buClr>
                <a:srgbClr val="666666"/>
              </a:buClr>
              <a:buSzPct val="100000"/>
              <a:buFont typeface="Karla"/>
              <a:buChar char="▹"/>
              <a:defRPr sz="2000">
                <a:solidFill>
                  <a:srgbClr val="666666"/>
                </a:solidFill>
                <a:latin typeface="Karla"/>
                <a:ea typeface="Karla"/>
                <a:cs typeface="Karla"/>
                <a:sym typeface="Karla"/>
              </a:defRPr>
            </a:lvl2pPr>
            <a:lvl3pPr lvl="2">
              <a:spcBef>
                <a:spcPts val="480"/>
              </a:spcBef>
              <a:buClr>
                <a:srgbClr val="666666"/>
              </a:buClr>
              <a:buSzPct val="100000"/>
              <a:buFont typeface="Karla"/>
              <a:buChar char="▹"/>
              <a:defRPr sz="2000">
                <a:solidFill>
                  <a:srgbClr val="666666"/>
                </a:solidFill>
                <a:latin typeface="Karla"/>
                <a:ea typeface="Karla"/>
                <a:cs typeface="Karla"/>
                <a:sym typeface="Karla"/>
              </a:defRPr>
            </a:lvl3pPr>
            <a:lvl4pPr lvl="3">
              <a:spcBef>
                <a:spcPts val="360"/>
              </a:spcBef>
              <a:buClr>
                <a:srgbClr val="666666"/>
              </a:buClr>
              <a:buSzPct val="100000"/>
              <a:buFont typeface="Karla"/>
              <a:buChar char="●"/>
              <a:defRPr sz="2000">
                <a:solidFill>
                  <a:srgbClr val="666666"/>
                </a:solidFill>
                <a:latin typeface="Karla"/>
                <a:ea typeface="Karla"/>
                <a:cs typeface="Karla"/>
                <a:sym typeface="Karla"/>
              </a:defRPr>
            </a:lvl4pPr>
            <a:lvl5pPr lvl="4">
              <a:spcBef>
                <a:spcPts val="360"/>
              </a:spcBef>
              <a:buClr>
                <a:srgbClr val="666666"/>
              </a:buClr>
              <a:buSzPct val="100000"/>
              <a:buFont typeface="Karla"/>
              <a:buChar char="○"/>
              <a:defRPr sz="2000">
                <a:solidFill>
                  <a:srgbClr val="666666"/>
                </a:solidFill>
                <a:latin typeface="Karla"/>
                <a:ea typeface="Karla"/>
                <a:cs typeface="Karla"/>
                <a:sym typeface="Karla"/>
              </a:defRPr>
            </a:lvl5pPr>
            <a:lvl6pPr lvl="5">
              <a:spcBef>
                <a:spcPts val="360"/>
              </a:spcBef>
              <a:buClr>
                <a:srgbClr val="666666"/>
              </a:buClr>
              <a:buSzPct val="100000"/>
              <a:buFont typeface="Karla"/>
              <a:buChar char="■"/>
              <a:defRPr sz="2000">
                <a:solidFill>
                  <a:srgbClr val="666666"/>
                </a:solidFill>
                <a:latin typeface="Karla"/>
                <a:ea typeface="Karla"/>
                <a:cs typeface="Karla"/>
                <a:sym typeface="Karla"/>
              </a:defRPr>
            </a:lvl6pPr>
            <a:lvl7pPr lvl="6">
              <a:spcBef>
                <a:spcPts val="360"/>
              </a:spcBef>
              <a:buClr>
                <a:srgbClr val="666666"/>
              </a:buClr>
              <a:buSzPct val="100000"/>
              <a:buFont typeface="Karla"/>
              <a:buChar char="●"/>
              <a:defRPr sz="2000">
                <a:solidFill>
                  <a:srgbClr val="666666"/>
                </a:solidFill>
                <a:latin typeface="Karla"/>
                <a:ea typeface="Karla"/>
                <a:cs typeface="Karla"/>
                <a:sym typeface="Karla"/>
              </a:defRPr>
            </a:lvl7pPr>
            <a:lvl8pPr lvl="7">
              <a:spcBef>
                <a:spcPts val="360"/>
              </a:spcBef>
              <a:buClr>
                <a:srgbClr val="666666"/>
              </a:buClr>
              <a:buSzPct val="100000"/>
              <a:buFont typeface="Karla"/>
              <a:buChar char="○"/>
              <a:defRPr sz="2000">
                <a:solidFill>
                  <a:srgbClr val="666666"/>
                </a:solidFill>
                <a:latin typeface="Karla"/>
                <a:ea typeface="Karla"/>
                <a:cs typeface="Karla"/>
                <a:sym typeface="Karla"/>
              </a:defRPr>
            </a:lvl8pPr>
            <a:lvl9pPr lvl="8">
              <a:spcBef>
                <a:spcPts val="360"/>
              </a:spcBef>
              <a:buClr>
                <a:srgbClr val="666666"/>
              </a:buClr>
              <a:buSzPct val="100000"/>
              <a:buFont typeface="Karla"/>
              <a:buChar char="■"/>
              <a:defRPr sz="2000">
                <a:solidFill>
                  <a:srgbClr val="666666"/>
                </a:solidFill>
                <a:latin typeface="Karla"/>
                <a:ea typeface="Karla"/>
                <a:cs typeface="Karla"/>
                <a:sym typeface="Karla"/>
              </a:defRPr>
            </a:lvl9pPr>
          </a:lstStyle>
          <a:p>
            <a:endParaRPr/>
          </a:p>
        </p:txBody>
      </p:sp>
    </p:spTree>
    <p:extLst>
      <p:ext uri="{BB962C8B-B14F-4D97-AF65-F5344CB8AC3E}">
        <p14:creationId xmlns:p14="http://schemas.microsoft.com/office/powerpoint/2010/main" val="2097824353"/>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3" y="988135"/>
            <a:ext cx="5185199" cy="632799"/>
          </a:xfrm>
          <a:prstGeom prst="rect">
            <a:avLst/>
          </a:prstGeom>
          <a:noFill/>
          <a:ln>
            <a:noFill/>
          </a:ln>
        </p:spPr>
        <p:txBody>
          <a:bodyPr wrap="square" lIns="91425" tIns="91425" rIns="91425" bIns="91425" anchor="b" anchorCtr="0"/>
          <a:lstStyle>
            <a:lvl1pPr lvl="0">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1pPr>
            <a:lvl2pPr lvl="1">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2pPr>
            <a:lvl3pPr lvl="2">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3pPr>
            <a:lvl4pPr lvl="3">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4pPr>
            <a:lvl5pPr lvl="4">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5pPr>
            <a:lvl6pPr lvl="5">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6pPr>
            <a:lvl7pPr lvl="6">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7pPr>
            <a:lvl8pPr lvl="7">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8pPr>
            <a:lvl9pPr lvl="8">
              <a:spcBef>
                <a:spcPts val="0"/>
              </a:spcBef>
              <a:buClr>
                <a:srgbClr val="999999"/>
              </a:buClr>
              <a:buSzPct val="100000"/>
              <a:buFont typeface="Montserrat"/>
              <a:buNone/>
              <a:defRPr sz="2400" b="1">
                <a:solidFill>
                  <a:srgbClr val="999999"/>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3" y="1803400"/>
            <a:ext cx="5185199" cy="3007600"/>
          </a:xfrm>
          <a:prstGeom prst="rect">
            <a:avLst/>
          </a:prstGeom>
          <a:noFill/>
          <a:ln>
            <a:noFill/>
          </a:ln>
        </p:spPr>
        <p:txBody>
          <a:bodyPr wrap="square" lIns="91425" tIns="91425" rIns="91425" bIns="91425" anchor="t" anchorCtr="0"/>
          <a:lstStyle>
            <a:lvl1pPr lvl="0">
              <a:spcBef>
                <a:spcPts val="600"/>
              </a:spcBef>
              <a:buClr>
                <a:srgbClr val="666666"/>
              </a:buClr>
              <a:buSzPct val="100000"/>
              <a:buFont typeface="Karla"/>
              <a:buChar char="▸"/>
              <a:defRPr sz="2000">
                <a:solidFill>
                  <a:srgbClr val="666666"/>
                </a:solidFill>
                <a:latin typeface="Karla"/>
                <a:ea typeface="Karla"/>
                <a:cs typeface="Karla"/>
                <a:sym typeface="Karla"/>
              </a:defRPr>
            </a:lvl1pPr>
            <a:lvl2pPr lvl="1">
              <a:spcBef>
                <a:spcPts val="480"/>
              </a:spcBef>
              <a:buClr>
                <a:srgbClr val="666666"/>
              </a:buClr>
              <a:buSzPct val="100000"/>
              <a:buFont typeface="Karla"/>
              <a:buChar char="▹"/>
              <a:defRPr sz="2000">
                <a:solidFill>
                  <a:srgbClr val="666666"/>
                </a:solidFill>
                <a:latin typeface="Karla"/>
                <a:ea typeface="Karla"/>
                <a:cs typeface="Karla"/>
                <a:sym typeface="Karla"/>
              </a:defRPr>
            </a:lvl2pPr>
            <a:lvl3pPr lvl="2">
              <a:spcBef>
                <a:spcPts val="480"/>
              </a:spcBef>
              <a:buClr>
                <a:srgbClr val="666666"/>
              </a:buClr>
              <a:buSzPct val="100000"/>
              <a:buFont typeface="Karla"/>
              <a:buChar char="▹"/>
              <a:defRPr sz="2000">
                <a:solidFill>
                  <a:srgbClr val="666666"/>
                </a:solidFill>
                <a:latin typeface="Karla"/>
                <a:ea typeface="Karla"/>
                <a:cs typeface="Karla"/>
                <a:sym typeface="Karla"/>
              </a:defRPr>
            </a:lvl3pPr>
            <a:lvl4pPr lvl="3">
              <a:spcBef>
                <a:spcPts val="360"/>
              </a:spcBef>
              <a:buClr>
                <a:srgbClr val="666666"/>
              </a:buClr>
              <a:buSzPct val="100000"/>
              <a:buFont typeface="Karla"/>
              <a:buChar char="●"/>
              <a:defRPr sz="2000">
                <a:solidFill>
                  <a:srgbClr val="666666"/>
                </a:solidFill>
                <a:latin typeface="Karla"/>
                <a:ea typeface="Karla"/>
                <a:cs typeface="Karla"/>
                <a:sym typeface="Karla"/>
              </a:defRPr>
            </a:lvl4pPr>
            <a:lvl5pPr lvl="4">
              <a:spcBef>
                <a:spcPts val="360"/>
              </a:spcBef>
              <a:buClr>
                <a:srgbClr val="666666"/>
              </a:buClr>
              <a:buSzPct val="100000"/>
              <a:buFont typeface="Karla"/>
              <a:buChar char="○"/>
              <a:defRPr sz="2000">
                <a:solidFill>
                  <a:srgbClr val="666666"/>
                </a:solidFill>
                <a:latin typeface="Karla"/>
                <a:ea typeface="Karla"/>
                <a:cs typeface="Karla"/>
                <a:sym typeface="Karla"/>
              </a:defRPr>
            </a:lvl5pPr>
            <a:lvl6pPr lvl="5">
              <a:spcBef>
                <a:spcPts val="360"/>
              </a:spcBef>
              <a:buClr>
                <a:srgbClr val="666666"/>
              </a:buClr>
              <a:buSzPct val="100000"/>
              <a:buFont typeface="Karla"/>
              <a:buChar char="■"/>
              <a:defRPr sz="2000">
                <a:solidFill>
                  <a:srgbClr val="666666"/>
                </a:solidFill>
                <a:latin typeface="Karla"/>
                <a:ea typeface="Karla"/>
                <a:cs typeface="Karla"/>
                <a:sym typeface="Karla"/>
              </a:defRPr>
            </a:lvl6pPr>
            <a:lvl7pPr lvl="6">
              <a:spcBef>
                <a:spcPts val="360"/>
              </a:spcBef>
              <a:buClr>
                <a:srgbClr val="666666"/>
              </a:buClr>
              <a:buSzPct val="100000"/>
              <a:buFont typeface="Karla"/>
              <a:buChar char="●"/>
              <a:defRPr sz="2000">
                <a:solidFill>
                  <a:srgbClr val="666666"/>
                </a:solidFill>
                <a:latin typeface="Karla"/>
                <a:ea typeface="Karla"/>
                <a:cs typeface="Karla"/>
                <a:sym typeface="Karla"/>
              </a:defRPr>
            </a:lvl7pPr>
            <a:lvl8pPr lvl="7">
              <a:spcBef>
                <a:spcPts val="360"/>
              </a:spcBef>
              <a:buClr>
                <a:srgbClr val="666666"/>
              </a:buClr>
              <a:buSzPct val="100000"/>
              <a:buFont typeface="Karla"/>
              <a:buChar char="○"/>
              <a:defRPr sz="2000">
                <a:solidFill>
                  <a:srgbClr val="666666"/>
                </a:solidFill>
                <a:latin typeface="Karla"/>
                <a:ea typeface="Karla"/>
                <a:cs typeface="Karla"/>
                <a:sym typeface="Karla"/>
              </a:defRPr>
            </a:lvl8pPr>
            <a:lvl9pPr lvl="8">
              <a:spcBef>
                <a:spcPts val="360"/>
              </a:spcBef>
              <a:buClr>
                <a:srgbClr val="666666"/>
              </a:buClr>
              <a:buSzPct val="100000"/>
              <a:buFont typeface="Karla"/>
              <a:buChar char="■"/>
              <a:defRPr sz="2000">
                <a:solidFill>
                  <a:srgbClr val="666666"/>
                </a:solidFill>
                <a:latin typeface="Karla"/>
                <a:ea typeface="Karla"/>
                <a:cs typeface="Karla"/>
                <a:sym typeface="Karla"/>
              </a:defRPr>
            </a:lvl9pPr>
          </a:lstStyle>
          <a:p>
            <a:endParaRPr/>
          </a:p>
        </p:txBody>
      </p:sp>
    </p:spTree>
    <p:extLst>
      <p:ext uri="{BB962C8B-B14F-4D97-AF65-F5344CB8AC3E}">
        <p14:creationId xmlns:p14="http://schemas.microsoft.com/office/powerpoint/2010/main" val="3832219723"/>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1027" name="Group 16"/>
          <p:cNvGrpSpPr>
            <a:grpSpLocks/>
          </p:cNvGrpSpPr>
          <p:nvPr/>
        </p:nvGrpSpPr>
        <p:grpSpPr bwMode="auto">
          <a:xfrm>
            <a:off x="-12700" y="3"/>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2"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3"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4"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5"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6"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9"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0"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1"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2"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3"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4"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5"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6"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7"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8"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9"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70"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2"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3"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084"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5"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6"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7"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8"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9"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0"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1"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2"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3"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4"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5"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1079"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98"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99"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0"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1"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2"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3"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4"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5"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6"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7"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8"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10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129"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1130" name="Oval 106" descr="06_original_w"/>
          <p:cNvSpPr>
            <a:spLocks noChangeArrowheads="1"/>
          </p:cNvSpPr>
          <p:nvPr/>
        </p:nvSpPr>
        <p:spPr bwMode="gray">
          <a:xfrm>
            <a:off x="7956560" y="404819"/>
            <a:ext cx="936625" cy="1008063"/>
          </a:xfrm>
          <a:prstGeom prst="ellipse">
            <a:avLst/>
          </a:prstGeom>
          <a:blipFill dpi="0" rotWithShape="1">
            <a:blip r:embed="rId18"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1030" name="Rectangle 3"/>
          <p:cNvSpPr>
            <a:spLocks noGrp="1" noChangeArrowheads="1"/>
          </p:cNvSpPr>
          <p:nvPr>
            <p:ph type="body" idx="1"/>
          </p:nvPr>
        </p:nvSpPr>
        <p:spPr bwMode="auto">
          <a:xfrm>
            <a:off x="457200" y="1228725"/>
            <a:ext cx="8229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3"/>
            <a:r>
              <a:rPr lang="en-US" altLang="ru-RU" smtClean="0"/>
              <a:t>Четвертый уровень</a:t>
            </a:r>
          </a:p>
          <a:p>
            <a:pPr lvl="4"/>
            <a:r>
              <a:rPr lang="en-US" altLang="ru-RU" smtClean="0"/>
              <a:t>Пятый уровень</a:t>
            </a:r>
          </a:p>
        </p:txBody>
      </p:sp>
      <p:sp>
        <p:nvSpPr>
          <p:cNvPr id="1028" name="Rectangle 4"/>
          <p:cNvSpPr>
            <a:spLocks noGrp="1" noChangeArrowheads="1"/>
          </p:cNvSpPr>
          <p:nvPr>
            <p:ph type="dt" sz="half" idx="2"/>
          </p:nvPr>
        </p:nvSpPr>
        <p:spPr bwMode="auto">
          <a:xfrm>
            <a:off x="457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1029" name="Rectangle 5"/>
          <p:cNvSpPr>
            <a:spLocks noGrp="1" noChangeArrowheads="1"/>
          </p:cNvSpPr>
          <p:nvPr>
            <p:ph type="ftr" sz="quarter" idx="3"/>
          </p:nvPr>
        </p:nvSpPr>
        <p:spPr bwMode="auto">
          <a:xfrm>
            <a:off x="3124200" y="6400801"/>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ru-RU">
              <a:solidFill>
                <a:srgbClr val="1D528D"/>
              </a:solidFill>
            </a:endParaRPr>
          </a:p>
        </p:txBody>
      </p:sp>
      <p:sp>
        <p:nvSpPr>
          <p:cNvPr id="4" name="Rectangle 6"/>
          <p:cNvSpPr>
            <a:spLocks noGrp="1" noChangeArrowheads="1"/>
          </p:cNvSpPr>
          <p:nvPr>
            <p:ph type="sldNum" sz="quarter" idx="4"/>
          </p:nvPr>
        </p:nvSpPr>
        <p:spPr bwMode="auto">
          <a:xfrm>
            <a:off x="6553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50775EA3-93B9-4E7A-BE04-1D3B24BFEBEE}" type="slidenum">
              <a:rPr lang="en-US" altLang="ru-RU">
                <a:solidFill>
                  <a:srgbClr val="1D528D"/>
                </a:solidFill>
              </a:rPr>
              <a:pPr>
                <a:defRPr/>
              </a:pPr>
              <a:t>‹#›</a:t>
            </a:fld>
            <a:endParaRPr lang="en-US" altLang="ru-RU">
              <a:solidFill>
                <a:srgbClr val="1D528D"/>
              </a:solidFill>
            </a:endParaRPr>
          </a:p>
        </p:txBody>
      </p:sp>
      <p:sp>
        <p:nvSpPr>
          <p:cNvPr id="5" name="Rectangle 6"/>
          <p:cNvSpPr>
            <a:spLocks noGrp="1" noChangeArrowheads="1"/>
          </p:cNvSpPr>
          <p:nvPr>
            <p:ph type="sldNum" sz="quarter" idx="4"/>
          </p:nvPr>
        </p:nvSpPr>
        <p:spPr bwMode="auto">
          <a:xfrm>
            <a:off x="6553200" y="6400801"/>
            <a:ext cx="2133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vl1pPr>
          </a:lstStyle>
          <a:p>
            <a:pPr>
              <a:defRPr/>
            </a:pPr>
            <a:fld id="{BCC6EB3F-BE20-401F-836C-C93CAFDEEB26}" type="slidenum">
              <a:rPr lang="en-US" altLang="ru-RU">
                <a:solidFill>
                  <a:srgbClr val="1D528D"/>
                </a:solidFill>
              </a:rPr>
              <a:pPr>
                <a:defRPr/>
              </a:pPr>
              <a:t>‹#›</a:t>
            </a:fld>
            <a:endParaRPr lang="en-US" altLang="ru-RU">
              <a:solidFill>
                <a:srgbClr val="1D528D"/>
              </a:solidFill>
            </a:endParaRPr>
          </a:p>
        </p:txBody>
      </p:sp>
      <p:sp>
        <p:nvSpPr>
          <p:cNvPr id="1026" name="Rectangle 2"/>
          <p:cNvSpPr>
            <a:spLocks noGrp="1" noChangeArrowheads="1"/>
          </p:cNvSpPr>
          <p:nvPr>
            <p:ph type="title"/>
          </p:nvPr>
        </p:nvSpPr>
        <p:spPr bwMode="black">
          <a:xfrm>
            <a:off x="457200" y="228601"/>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Образец заголовка</a:t>
            </a:r>
          </a:p>
        </p:txBody>
      </p:sp>
    </p:spTree>
    <p:extLst>
      <p:ext uri="{BB962C8B-B14F-4D97-AF65-F5344CB8AC3E}">
        <p14:creationId xmlns:p14="http://schemas.microsoft.com/office/powerpoint/2010/main" val="1296085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par>
                          <p:cTn id="8" fill="hold">
                            <p:stCondLst>
                              <p:cond delay="1900"/>
                            </p:stCondLst>
                            <p:childTnLst>
                              <p:par>
                                <p:cTn id="9" presetID="3" presetClass="entr" presetSubtype="5" fill="hold" grpId="0"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linds(vertical)">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6" grpId="0"/>
    </p:bldLst>
  </p:timing>
  <p:hf sldNum="0" hdr="0" ftr="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1027" name="Group 16"/>
          <p:cNvGrpSpPr>
            <a:grpSpLocks/>
          </p:cNvGrpSpPr>
          <p:nvPr/>
        </p:nvGrpSpPr>
        <p:grpSpPr bwMode="auto">
          <a:xfrm>
            <a:off x="-12700" y="3"/>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2"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3"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4"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5"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6"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9"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0"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1"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2"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3"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4"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5"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6"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7"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8"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9"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70"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2"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3"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084"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5"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6"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7"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8"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9"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0"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1"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2"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3"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4"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5"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1079"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98"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99"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0"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1"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2"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3"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4"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5"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6"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7"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8"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10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129"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1130" name="Oval 106" descr="06_original_w"/>
          <p:cNvSpPr>
            <a:spLocks noChangeArrowheads="1"/>
          </p:cNvSpPr>
          <p:nvPr/>
        </p:nvSpPr>
        <p:spPr bwMode="gray">
          <a:xfrm>
            <a:off x="7956560" y="404819"/>
            <a:ext cx="936625" cy="1008063"/>
          </a:xfrm>
          <a:prstGeom prst="ellipse">
            <a:avLst/>
          </a:prstGeom>
          <a:blipFill dpi="0" rotWithShape="1">
            <a:blip r:embed="rId18"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1030" name="Rectangle 3"/>
          <p:cNvSpPr>
            <a:spLocks noGrp="1" noChangeArrowheads="1"/>
          </p:cNvSpPr>
          <p:nvPr>
            <p:ph type="body" idx="1"/>
          </p:nvPr>
        </p:nvSpPr>
        <p:spPr bwMode="auto">
          <a:xfrm>
            <a:off x="457200" y="1228725"/>
            <a:ext cx="8229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3"/>
            <a:r>
              <a:rPr lang="en-US" altLang="ru-RU" smtClean="0"/>
              <a:t>Четвертый уровень</a:t>
            </a:r>
          </a:p>
          <a:p>
            <a:pPr lvl="4"/>
            <a:r>
              <a:rPr lang="en-US" altLang="ru-RU" smtClean="0"/>
              <a:t>Пятый уровень</a:t>
            </a:r>
          </a:p>
        </p:txBody>
      </p:sp>
      <p:sp>
        <p:nvSpPr>
          <p:cNvPr id="1028" name="Rectangle 4"/>
          <p:cNvSpPr>
            <a:spLocks noGrp="1" noChangeArrowheads="1"/>
          </p:cNvSpPr>
          <p:nvPr>
            <p:ph type="dt" sz="half" idx="2"/>
          </p:nvPr>
        </p:nvSpPr>
        <p:spPr bwMode="auto">
          <a:xfrm>
            <a:off x="457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1029" name="Rectangle 5"/>
          <p:cNvSpPr>
            <a:spLocks noGrp="1" noChangeArrowheads="1"/>
          </p:cNvSpPr>
          <p:nvPr>
            <p:ph type="ftr" sz="quarter" idx="3"/>
          </p:nvPr>
        </p:nvSpPr>
        <p:spPr bwMode="auto">
          <a:xfrm>
            <a:off x="3124200" y="6400801"/>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ru-RU">
              <a:solidFill>
                <a:srgbClr val="1D528D"/>
              </a:solidFill>
            </a:endParaRPr>
          </a:p>
        </p:txBody>
      </p:sp>
      <p:sp>
        <p:nvSpPr>
          <p:cNvPr id="4" name="Rectangle 6"/>
          <p:cNvSpPr>
            <a:spLocks noGrp="1" noChangeArrowheads="1"/>
          </p:cNvSpPr>
          <p:nvPr>
            <p:ph type="sldNum" sz="quarter" idx="4"/>
          </p:nvPr>
        </p:nvSpPr>
        <p:spPr bwMode="auto">
          <a:xfrm>
            <a:off x="6553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50775EA3-93B9-4E7A-BE04-1D3B24BFEBEE}" type="slidenum">
              <a:rPr lang="en-US" altLang="ru-RU">
                <a:solidFill>
                  <a:srgbClr val="1D528D"/>
                </a:solidFill>
              </a:rPr>
              <a:pPr>
                <a:defRPr/>
              </a:pPr>
              <a:t>‹#›</a:t>
            </a:fld>
            <a:endParaRPr lang="en-US" altLang="ru-RU">
              <a:solidFill>
                <a:srgbClr val="1D528D"/>
              </a:solidFill>
            </a:endParaRPr>
          </a:p>
        </p:txBody>
      </p:sp>
      <p:sp>
        <p:nvSpPr>
          <p:cNvPr id="5" name="Rectangle 6"/>
          <p:cNvSpPr>
            <a:spLocks noGrp="1" noChangeArrowheads="1"/>
          </p:cNvSpPr>
          <p:nvPr>
            <p:ph type="sldNum" sz="quarter" idx="4"/>
          </p:nvPr>
        </p:nvSpPr>
        <p:spPr bwMode="auto">
          <a:xfrm>
            <a:off x="6553200" y="6400801"/>
            <a:ext cx="2133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vl1pPr>
          </a:lstStyle>
          <a:p>
            <a:pPr>
              <a:defRPr/>
            </a:pPr>
            <a:fld id="{BCC6EB3F-BE20-401F-836C-C93CAFDEEB26}" type="slidenum">
              <a:rPr lang="en-US" altLang="ru-RU">
                <a:solidFill>
                  <a:srgbClr val="1D528D"/>
                </a:solidFill>
              </a:rPr>
              <a:pPr>
                <a:defRPr/>
              </a:pPr>
              <a:t>‹#›</a:t>
            </a:fld>
            <a:endParaRPr lang="en-US" altLang="ru-RU">
              <a:solidFill>
                <a:srgbClr val="1D528D"/>
              </a:solidFill>
            </a:endParaRPr>
          </a:p>
        </p:txBody>
      </p:sp>
      <p:sp>
        <p:nvSpPr>
          <p:cNvPr id="1026" name="Rectangle 2"/>
          <p:cNvSpPr>
            <a:spLocks noGrp="1" noChangeArrowheads="1"/>
          </p:cNvSpPr>
          <p:nvPr>
            <p:ph type="title"/>
          </p:nvPr>
        </p:nvSpPr>
        <p:spPr bwMode="black">
          <a:xfrm>
            <a:off x="457200" y="228601"/>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Образец заголовка</a:t>
            </a:r>
          </a:p>
        </p:txBody>
      </p:sp>
    </p:spTree>
    <p:extLst>
      <p:ext uri="{BB962C8B-B14F-4D97-AF65-F5344CB8AC3E}">
        <p14:creationId xmlns:p14="http://schemas.microsoft.com/office/powerpoint/2010/main" val="187495551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par>
                          <p:cTn id="8" fill="hold">
                            <p:stCondLst>
                              <p:cond delay="1900"/>
                            </p:stCondLst>
                            <p:childTnLst>
                              <p:par>
                                <p:cTn id="9" presetID="3" presetClass="entr" presetSubtype="5" fill="hold" grpId="0"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linds(vertical)">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6" grpId="0"/>
    </p:bldLst>
  </p:timing>
  <p:hf sldNum="0" hdr="0" ftr="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8"/>
            <a:ext cx="9144000" cy="931863"/>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p:spPr>
        <p:txBody>
          <a:bodyPr wrap="none" anchor="ctr"/>
          <a:lstStyle/>
          <a:p>
            <a:pPr>
              <a:defRPr/>
            </a:pPr>
            <a:endParaRPr lang="ru-RU">
              <a:solidFill>
                <a:srgbClr val="1D528D"/>
              </a:solidFill>
            </a:endParaRPr>
          </a:p>
        </p:txBody>
      </p:sp>
      <p:grpSp>
        <p:nvGrpSpPr>
          <p:cNvPr id="1027" name="Group 16"/>
          <p:cNvGrpSpPr>
            <a:grpSpLocks/>
          </p:cNvGrpSpPr>
          <p:nvPr/>
        </p:nvGrpSpPr>
        <p:grpSpPr bwMode="auto">
          <a:xfrm>
            <a:off x="-12700" y="3"/>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2" name="Oval 18"/>
            <p:cNvSpPr>
              <a:spLocks noChangeArrowheads="1"/>
            </p:cNvSpPr>
            <p:nvPr userDrawn="1"/>
          </p:nvSpPr>
          <p:spPr bwMode="gray">
            <a:xfrm>
              <a:off x="553"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3" name="Oval 19"/>
            <p:cNvSpPr>
              <a:spLocks noChangeArrowheads="1"/>
            </p:cNvSpPr>
            <p:nvPr userDrawn="1"/>
          </p:nvSpPr>
          <p:spPr bwMode="gray">
            <a:xfrm>
              <a:off x="843" y="-42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4" name="Oval 20"/>
            <p:cNvSpPr>
              <a:spLocks noChangeArrowheads="1"/>
            </p:cNvSpPr>
            <p:nvPr userDrawn="1"/>
          </p:nvSpPr>
          <p:spPr bwMode="gray">
            <a:xfrm>
              <a:off x="843" y="-13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5" name="Oval 21"/>
            <p:cNvSpPr>
              <a:spLocks noChangeArrowheads="1"/>
            </p:cNvSpPr>
            <p:nvPr userDrawn="1"/>
          </p:nvSpPr>
          <p:spPr bwMode="gray">
            <a:xfrm>
              <a:off x="1113"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6" name="Oval 22"/>
            <p:cNvSpPr>
              <a:spLocks noChangeArrowheads="1"/>
            </p:cNvSpPr>
            <p:nvPr userDrawn="1"/>
          </p:nvSpPr>
          <p:spPr bwMode="gray">
            <a:xfrm>
              <a:off x="1249"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59" name="Oval 35"/>
            <p:cNvSpPr>
              <a:spLocks noChangeArrowheads="1"/>
            </p:cNvSpPr>
            <p:nvPr userDrawn="1"/>
          </p:nvSpPr>
          <p:spPr bwMode="gray">
            <a:xfrm>
              <a:off x="1392"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0" name="Oval 36"/>
            <p:cNvSpPr>
              <a:spLocks noChangeArrowheads="1"/>
            </p:cNvSpPr>
            <p:nvPr userDrawn="1"/>
          </p:nvSpPr>
          <p:spPr bwMode="gray">
            <a:xfrm>
              <a:off x="1390" y="-542"/>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1" name="Oval 37"/>
            <p:cNvSpPr>
              <a:spLocks noChangeArrowheads="1"/>
            </p:cNvSpPr>
            <p:nvPr userDrawn="1"/>
          </p:nvSpPr>
          <p:spPr bwMode="gray">
            <a:xfrm>
              <a:off x="1680"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2" name="Oval 38"/>
            <p:cNvSpPr>
              <a:spLocks noChangeArrowheads="1"/>
            </p:cNvSpPr>
            <p:nvPr userDrawn="1"/>
          </p:nvSpPr>
          <p:spPr bwMode="gray">
            <a:xfrm>
              <a:off x="1680" y="-54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3" name="Oval 39"/>
            <p:cNvSpPr>
              <a:spLocks noChangeArrowheads="1"/>
            </p:cNvSpPr>
            <p:nvPr userDrawn="1"/>
          </p:nvSpPr>
          <p:spPr bwMode="gray">
            <a:xfrm>
              <a:off x="1950" y="-28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4" name="Oval 40"/>
            <p:cNvSpPr>
              <a:spLocks noChangeArrowheads="1"/>
            </p:cNvSpPr>
            <p:nvPr userDrawn="1"/>
          </p:nvSpPr>
          <p:spPr bwMode="gray">
            <a:xfrm>
              <a:off x="2086" y="-1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5" name="Oval 41"/>
            <p:cNvSpPr>
              <a:spLocks noChangeArrowheads="1"/>
            </p:cNvSpPr>
            <p:nvPr userDrawn="1"/>
          </p:nvSpPr>
          <p:spPr bwMode="gray">
            <a:xfrm>
              <a:off x="2224" y="-28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6" name="Oval 42"/>
            <p:cNvSpPr>
              <a:spLocks noChangeArrowheads="1"/>
            </p:cNvSpPr>
            <p:nvPr userDrawn="1"/>
          </p:nvSpPr>
          <p:spPr bwMode="gray">
            <a:xfrm>
              <a:off x="2222"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7" name="Oval 43"/>
            <p:cNvSpPr>
              <a:spLocks noChangeArrowheads="1"/>
            </p:cNvSpPr>
            <p:nvPr userDrawn="1"/>
          </p:nvSpPr>
          <p:spPr bwMode="gray">
            <a:xfrm>
              <a:off x="2512" y="-42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8" name="Oval 44"/>
            <p:cNvSpPr>
              <a:spLocks noChangeArrowheads="1"/>
            </p:cNvSpPr>
            <p:nvPr userDrawn="1"/>
          </p:nvSpPr>
          <p:spPr bwMode="gray">
            <a:xfrm>
              <a:off x="2512" y="-15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69" name="Oval 45"/>
            <p:cNvSpPr>
              <a:spLocks noChangeArrowheads="1"/>
            </p:cNvSpPr>
            <p:nvPr userDrawn="1"/>
          </p:nvSpPr>
          <p:spPr bwMode="gray">
            <a:xfrm>
              <a:off x="2782" y="-289"/>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70" name="Oval 46"/>
            <p:cNvSpPr>
              <a:spLocks noChangeArrowheads="1"/>
            </p:cNvSpPr>
            <p:nvPr userDrawn="1"/>
          </p:nvSpPr>
          <p:spPr bwMode="gray">
            <a:xfrm>
              <a:off x="2918"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2"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3" name="Line 49"/>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4" name="Line 50"/>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5" name="Line 51"/>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6" name="Line 52"/>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77" name="Line 53"/>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3" name="Line 54"/>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6" name="Line 55"/>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0" name="Line 56"/>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1" name="Line 57"/>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2" name="Line 58"/>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83" name="Line 59"/>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084" name="Oval 60"/>
            <p:cNvSpPr>
              <a:spLocks noChangeArrowheads="1"/>
            </p:cNvSpPr>
            <p:nvPr userDrawn="1"/>
          </p:nvSpPr>
          <p:spPr bwMode="gray">
            <a:xfrm>
              <a:off x="3061" y="-41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5" name="Oval 61"/>
            <p:cNvSpPr>
              <a:spLocks noChangeArrowheads="1"/>
            </p:cNvSpPr>
            <p:nvPr userDrawn="1"/>
          </p:nvSpPr>
          <p:spPr bwMode="gray">
            <a:xfrm>
              <a:off x="3059"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6" name="Oval 62"/>
            <p:cNvSpPr>
              <a:spLocks noChangeArrowheads="1"/>
            </p:cNvSpPr>
            <p:nvPr userDrawn="1"/>
          </p:nvSpPr>
          <p:spPr bwMode="gray">
            <a:xfrm>
              <a:off x="3349" y="-41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7" name="Oval 63"/>
            <p:cNvSpPr>
              <a:spLocks noChangeArrowheads="1"/>
            </p:cNvSpPr>
            <p:nvPr userDrawn="1"/>
          </p:nvSpPr>
          <p:spPr bwMode="gray">
            <a:xfrm>
              <a:off x="3349"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8" name="Oval 64"/>
            <p:cNvSpPr>
              <a:spLocks noChangeArrowheads="1"/>
            </p:cNvSpPr>
            <p:nvPr userDrawn="1"/>
          </p:nvSpPr>
          <p:spPr bwMode="gray">
            <a:xfrm>
              <a:off x="3619"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89" name="Oval 65"/>
            <p:cNvSpPr>
              <a:spLocks noChangeArrowheads="1"/>
            </p:cNvSpPr>
            <p:nvPr userDrawn="1"/>
          </p:nvSpPr>
          <p:spPr bwMode="gray">
            <a:xfrm>
              <a:off x="3755"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0" name="Oval 66"/>
            <p:cNvSpPr>
              <a:spLocks noChangeArrowheads="1"/>
            </p:cNvSpPr>
            <p:nvPr userDrawn="1"/>
          </p:nvSpPr>
          <p:spPr bwMode="gray">
            <a:xfrm>
              <a:off x="3913" y="-27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1" name="Oval 67"/>
            <p:cNvSpPr>
              <a:spLocks noChangeArrowheads="1"/>
            </p:cNvSpPr>
            <p:nvPr userDrawn="1"/>
          </p:nvSpPr>
          <p:spPr bwMode="gray">
            <a:xfrm>
              <a:off x="3911" y="-548"/>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2" name="Oval 68"/>
            <p:cNvSpPr>
              <a:spLocks noChangeArrowheads="1"/>
            </p:cNvSpPr>
            <p:nvPr userDrawn="1"/>
          </p:nvSpPr>
          <p:spPr bwMode="gray">
            <a:xfrm>
              <a:off x="4201" y="-45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3" name="Oval 69"/>
            <p:cNvSpPr>
              <a:spLocks noChangeArrowheads="1"/>
            </p:cNvSpPr>
            <p:nvPr userDrawn="1"/>
          </p:nvSpPr>
          <p:spPr bwMode="gray">
            <a:xfrm>
              <a:off x="4201" y="-1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4" name="Oval 70"/>
            <p:cNvSpPr>
              <a:spLocks noChangeArrowheads="1"/>
            </p:cNvSpPr>
            <p:nvPr userDrawn="1"/>
          </p:nvSpPr>
          <p:spPr bwMode="gray">
            <a:xfrm>
              <a:off x="4471" y="-29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095" name="Oval 71"/>
            <p:cNvSpPr>
              <a:spLocks noChangeArrowheads="1"/>
            </p:cNvSpPr>
            <p:nvPr userDrawn="1"/>
          </p:nvSpPr>
          <p:spPr bwMode="gray">
            <a:xfrm>
              <a:off x="4607" y="-154"/>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grpSp>
          <p:nvGrpSpPr>
            <p:cNvPr id="1079"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98" name="Line 74"/>
              <p:cNvSpPr>
                <a:spLocks noChangeShapeType="1"/>
              </p:cNvSpPr>
              <p:nvPr userDrawn="1"/>
            </p:nvSpPr>
            <p:spPr bwMode="gray">
              <a:xfrm>
                <a:off x="-614"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099" name="Line 75"/>
              <p:cNvSpPr>
                <a:spLocks noChangeShapeType="1"/>
              </p:cNvSpPr>
              <p:nvPr userDrawn="1"/>
            </p:nvSpPr>
            <p:spPr bwMode="gray">
              <a:xfrm>
                <a:off x="-478"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0" name="Line 76"/>
              <p:cNvSpPr>
                <a:spLocks noChangeShapeType="1"/>
              </p:cNvSpPr>
              <p:nvPr userDrawn="1"/>
            </p:nvSpPr>
            <p:spPr bwMode="gray">
              <a:xfrm>
                <a:off x="-342"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1" name="Line 77"/>
              <p:cNvSpPr>
                <a:spLocks noChangeShapeType="1"/>
              </p:cNvSpPr>
              <p:nvPr userDrawn="1"/>
            </p:nvSpPr>
            <p:spPr bwMode="gray">
              <a:xfrm>
                <a:off x="-206" y="-1439"/>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2" name="Line 78"/>
              <p:cNvSpPr>
                <a:spLocks noChangeShapeType="1"/>
              </p:cNvSpPr>
              <p:nvPr userDrawn="1"/>
            </p:nvSpPr>
            <p:spPr bwMode="gray">
              <a:xfrm>
                <a:off x="-70" y="-1448"/>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3" name="Line 79"/>
              <p:cNvSpPr>
                <a:spLocks noChangeShapeType="1"/>
              </p:cNvSpPr>
              <p:nvPr userDrawn="1"/>
            </p:nvSpPr>
            <p:spPr bwMode="gray">
              <a:xfrm>
                <a:off x="72"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4" name="Line 80"/>
              <p:cNvSpPr>
                <a:spLocks noChangeShapeType="1"/>
              </p:cNvSpPr>
              <p:nvPr userDrawn="1"/>
            </p:nvSpPr>
            <p:spPr bwMode="gray">
              <a:xfrm>
                <a:off x="223"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5" name="Line 81"/>
              <p:cNvSpPr>
                <a:spLocks noChangeShapeType="1"/>
              </p:cNvSpPr>
              <p:nvPr userDrawn="1"/>
            </p:nvSpPr>
            <p:spPr bwMode="gray">
              <a:xfrm>
                <a:off x="359" y="-1443"/>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6" name="Line 82"/>
              <p:cNvSpPr>
                <a:spLocks noChangeShapeType="1"/>
              </p:cNvSpPr>
              <p:nvPr userDrawn="1"/>
            </p:nvSpPr>
            <p:spPr bwMode="gray">
              <a:xfrm>
                <a:off x="495"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7" name="Line 83"/>
              <p:cNvSpPr>
                <a:spLocks noChangeShapeType="1"/>
              </p:cNvSpPr>
              <p:nvPr userDrawn="1"/>
            </p:nvSpPr>
            <p:spPr bwMode="gray">
              <a:xfrm>
                <a:off x="631" y="-1439"/>
                <a:ext cx="0" cy="2887"/>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08" name="Line 84"/>
              <p:cNvSpPr>
                <a:spLocks noChangeShapeType="1"/>
              </p:cNvSpPr>
              <p:nvPr userDrawn="1"/>
            </p:nvSpPr>
            <p:spPr bwMode="gray">
              <a:xfrm>
                <a:off x="767" y="-1443"/>
                <a:ext cx="0" cy="288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109" name="Oval 85"/>
            <p:cNvSpPr>
              <a:spLocks noChangeArrowheads="1"/>
            </p:cNvSpPr>
            <p:nvPr userDrawn="1"/>
          </p:nvSpPr>
          <p:spPr bwMode="gray">
            <a:xfrm>
              <a:off x="4750" y="-36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0" name="Oval 86"/>
            <p:cNvSpPr>
              <a:spLocks noChangeArrowheads="1"/>
            </p:cNvSpPr>
            <p:nvPr userDrawn="1"/>
          </p:nvSpPr>
          <p:spPr bwMode="gray">
            <a:xfrm>
              <a:off x="4748" y="-54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1" name="Oval 87"/>
            <p:cNvSpPr>
              <a:spLocks noChangeArrowheads="1"/>
            </p:cNvSpPr>
            <p:nvPr userDrawn="1"/>
          </p:nvSpPr>
          <p:spPr bwMode="gray">
            <a:xfrm>
              <a:off x="5038" y="-42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2" name="Oval 88"/>
            <p:cNvSpPr>
              <a:spLocks noChangeArrowheads="1"/>
            </p:cNvSpPr>
            <p:nvPr userDrawn="1"/>
          </p:nvSpPr>
          <p:spPr bwMode="gray">
            <a:xfrm>
              <a:off x="5038" y="-543"/>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3" name="Oval 89"/>
            <p:cNvSpPr>
              <a:spLocks noChangeArrowheads="1"/>
            </p:cNvSpPr>
            <p:nvPr userDrawn="1"/>
          </p:nvSpPr>
          <p:spPr bwMode="gray">
            <a:xfrm>
              <a:off x="5308" y="-28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4" name="Oval 90"/>
            <p:cNvSpPr>
              <a:spLocks noChangeArrowheads="1"/>
            </p:cNvSpPr>
            <p:nvPr userDrawn="1"/>
          </p:nvSpPr>
          <p:spPr bwMode="gray">
            <a:xfrm>
              <a:off x="5444" y="-151"/>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5" name="Oval 91"/>
            <p:cNvSpPr>
              <a:spLocks noChangeArrowheads="1"/>
            </p:cNvSpPr>
            <p:nvPr userDrawn="1"/>
          </p:nvSpPr>
          <p:spPr bwMode="gray">
            <a:xfrm>
              <a:off x="5580" y="-286"/>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6" name="Oval 92"/>
            <p:cNvSpPr>
              <a:spLocks noChangeArrowheads="1"/>
            </p:cNvSpPr>
            <p:nvPr userDrawn="1"/>
          </p:nvSpPr>
          <p:spPr bwMode="gray">
            <a:xfrm>
              <a:off x="5578" y="-547"/>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7" name="Oval 93"/>
            <p:cNvSpPr>
              <a:spLocks noChangeArrowheads="1"/>
            </p:cNvSpPr>
            <p:nvPr userDrawn="1"/>
          </p:nvSpPr>
          <p:spPr bwMode="gray">
            <a:xfrm>
              <a:off x="5868" y="-42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8" name="Oval 94"/>
            <p:cNvSpPr>
              <a:spLocks noChangeArrowheads="1"/>
            </p:cNvSpPr>
            <p:nvPr userDrawn="1"/>
          </p:nvSpPr>
          <p:spPr bwMode="gray">
            <a:xfrm>
              <a:off x="5868" y="-155"/>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19" name="Oval 95"/>
            <p:cNvSpPr>
              <a:spLocks noChangeArrowheads="1"/>
            </p:cNvSpPr>
            <p:nvPr userDrawn="1"/>
          </p:nvSpPr>
          <p:spPr bwMode="gray">
            <a:xfrm>
              <a:off x="6138" y="-280"/>
              <a:ext cx="44" cy="44"/>
            </a:xfrm>
            <a:prstGeom prst="ellipse">
              <a:avLst/>
            </a:prstGeom>
            <a:solidFill>
              <a:schemeClr val="bg1"/>
            </a:solidFill>
            <a:ln>
              <a:noFill/>
            </a:ln>
            <a:effectLst/>
            <a:extLst/>
          </p:spPr>
          <p:txBody>
            <a:bodyPr wrap="none" anchor="ctr"/>
            <a:lstStyle/>
            <a:p>
              <a:pPr>
                <a:defRPr/>
              </a:pPr>
              <a:endParaRPr lang="ru-RU">
                <a:solidFill>
                  <a:srgbClr val="1D528D"/>
                </a:solidFill>
              </a:endParaRPr>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p:spPr>
          <p:txBody>
            <a:bodyPr/>
            <a:lstStyle/>
            <a:p>
              <a:pPr>
                <a:defRPr/>
              </a:pPr>
              <a:endParaRPr lang="ru-RU">
                <a:solidFill>
                  <a:srgbClr val="1D528D"/>
                </a:solidFill>
              </a:endParaRPr>
            </a:p>
          </p:txBody>
        </p:sp>
      </p:grpSp>
      <p:sp>
        <p:nvSpPr>
          <p:cNvPr id="1129" name="Rectangle 105"/>
          <p:cNvSpPr>
            <a:spLocks noChangeArrowheads="1"/>
          </p:cNvSpPr>
          <p:nvPr/>
        </p:nvSpPr>
        <p:spPr bwMode="gray">
          <a:xfrm>
            <a:off x="0" y="800106"/>
            <a:ext cx="9144000" cy="301625"/>
          </a:xfrm>
          <a:prstGeom prst="rect">
            <a:avLst/>
          </a:prstGeom>
          <a:gradFill rotWithShape="1">
            <a:gsLst>
              <a:gs pos="0">
                <a:schemeClr val="tx1">
                  <a:gamma/>
                  <a:shade val="46275"/>
                  <a:invGamma/>
                </a:schemeClr>
              </a:gs>
              <a:gs pos="100000">
                <a:schemeClr val="tx1"/>
              </a:gs>
            </a:gsLst>
            <a:lin ang="0" scaled="1"/>
          </a:gradFill>
          <a:ln>
            <a:noFill/>
          </a:ln>
          <a:effectLst/>
          <a:extLst/>
        </p:spPr>
        <p:txBody>
          <a:bodyPr wrap="none" anchor="ctr"/>
          <a:lstStyle/>
          <a:p>
            <a:pPr>
              <a:defRPr/>
            </a:pPr>
            <a:endParaRPr lang="ru-RU">
              <a:solidFill>
                <a:srgbClr val="1D528D"/>
              </a:solidFill>
            </a:endParaRPr>
          </a:p>
        </p:txBody>
      </p:sp>
      <p:sp>
        <p:nvSpPr>
          <p:cNvPr id="1130" name="Oval 106" descr="06_original_w"/>
          <p:cNvSpPr>
            <a:spLocks noChangeArrowheads="1"/>
          </p:cNvSpPr>
          <p:nvPr/>
        </p:nvSpPr>
        <p:spPr bwMode="gray">
          <a:xfrm>
            <a:off x="7956560" y="404819"/>
            <a:ext cx="936625" cy="1008063"/>
          </a:xfrm>
          <a:prstGeom prst="ellipse">
            <a:avLst/>
          </a:prstGeom>
          <a:blipFill dpi="0" rotWithShape="1">
            <a:blip r:embed="rId18" cstate="print"/>
            <a:srcRect/>
            <a:stretch>
              <a:fillRect/>
            </a:stretch>
          </a:blipFill>
          <a:ln w="57150">
            <a:solidFill>
              <a:schemeClr val="tx1"/>
            </a:solidFill>
            <a:round/>
            <a:headEnd/>
            <a:tailEnd/>
          </a:ln>
          <a:effectLst/>
          <a:extLst/>
        </p:spPr>
        <p:txBody>
          <a:bodyPr wrap="none" anchor="ctr"/>
          <a:lstStyle/>
          <a:p>
            <a:pPr>
              <a:defRPr/>
            </a:pPr>
            <a:endParaRPr lang="ru-RU">
              <a:solidFill>
                <a:srgbClr val="1D528D"/>
              </a:solidFill>
            </a:endParaRPr>
          </a:p>
        </p:txBody>
      </p:sp>
      <p:sp>
        <p:nvSpPr>
          <p:cNvPr id="1030" name="Rectangle 3"/>
          <p:cNvSpPr>
            <a:spLocks noGrp="1" noChangeArrowheads="1"/>
          </p:cNvSpPr>
          <p:nvPr>
            <p:ph type="body" idx="1"/>
          </p:nvPr>
        </p:nvSpPr>
        <p:spPr bwMode="auto">
          <a:xfrm>
            <a:off x="457200" y="1228725"/>
            <a:ext cx="8229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3"/>
            <a:r>
              <a:rPr lang="en-US" altLang="ru-RU" smtClean="0"/>
              <a:t>Четвертый уровень</a:t>
            </a:r>
          </a:p>
          <a:p>
            <a:pPr lvl="4"/>
            <a:r>
              <a:rPr lang="en-US" altLang="ru-RU" smtClean="0"/>
              <a:t>Пятый уровень</a:t>
            </a:r>
          </a:p>
        </p:txBody>
      </p:sp>
      <p:sp>
        <p:nvSpPr>
          <p:cNvPr id="1028" name="Rectangle 4"/>
          <p:cNvSpPr>
            <a:spLocks noGrp="1" noChangeArrowheads="1"/>
          </p:cNvSpPr>
          <p:nvPr>
            <p:ph type="dt" sz="half" idx="2"/>
          </p:nvPr>
        </p:nvSpPr>
        <p:spPr bwMode="auto">
          <a:xfrm>
            <a:off x="457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lvl1pPr>
          </a:lstStyle>
          <a:p>
            <a:pPr>
              <a:defRPr/>
            </a:pPr>
            <a:r>
              <a:rPr lang="ru-RU" altLang="ru-RU">
                <a:solidFill>
                  <a:srgbClr val="1D528D"/>
                </a:solidFill>
              </a:rPr>
              <a:t>Департамент по вопросам пенсионного обеспечения лиц, проживающих за границей</a:t>
            </a:r>
            <a:endParaRPr lang="en-US" altLang="ru-RU">
              <a:solidFill>
                <a:srgbClr val="1D528D"/>
              </a:solidFill>
            </a:endParaRPr>
          </a:p>
        </p:txBody>
      </p:sp>
      <p:sp>
        <p:nvSpPr>
          <p:cNvPr id="1029" name="Rectangle 5"/>
          <p:cNvSpPr>
            <a:spLocks noGrp="1" noChangeArrowheads="1"/>
          </p:cNvSpPr>
          <p:nvPr>
            <p:ph type="ftr" sz="quarter" idx="3"/>
          </p:nvPr>
        </p:nvSpPr>
        <p:spPr bwMode="auto">
          <a:xfrm>
            <a:off x="3124200" y="6400801"/>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ltLang="ru-RU">
              <a:solidFill>
                <a:srgbClr val="1D528D"/>
              </a:solidFill>
            </a:endParaRPr>
          </a:p>
        </p:txBody>
      </p:sp>
      <p:sp>
        <p:nvSpPr>
          <p:cNvPr id="4" name="Rectangle 6"/>
          <p:cNvSpPr>
            <a:spLocks noGrp="1" noChangeArrowheads="1"/>
          </p:cNvSpPr>
          <p:nvPr>
            <p:ph type="sldNum" sz="quarter" idx="4"/>
          </p:nvPr>
        </p:nvSpPr>
        <p:spPr bwMode="auto">
          <a:xfrm>
            <a:off x="6553200" y="6400801"/>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vl1pPr>
          </a:lstStyle>
          <a:p>
            <a:pPr>
              <a:defRPr/>
            </a:pPr>
            <a:fld id="{50775EA3-93B9-4E7A-BE04-1D3B24BFEBEE}" type="slidenum">
              <a:rPr lang="en-US" altLang="ru-RU">
                <a:solidFill>
                  <a:srgbClr val="1D528D"/>
                </a:solidFill>
              </a:rPr>
              <a:pPr>
                <a:defRPr/>
              </a:pPr>
              <a:t>‹#›</a:t>
            </a:fld>
            <a:endParaRPr lang="en-US" altLang="ru-RU">
              <a:solidFill>
                <a:srgbClr val="1D528D"/>
              </a:solidFill>
            </a:endParaRPr>
          </a:p>
        </p:txBody>
      </p:sp>
      <p:sp>
        <p:nvSpPr>
          <p:cNvPr id="5" name="Rectangle 6"/>
          <p:cNvSpPr>
            <a:spLocks noGrp="1" noChangeArrowheads="1"/>
          </p:cNvSpPr>
          <p:nvPr>
            <p:ph type="sldNum" sz="quarter" idx="4"/>
          </p:nvPr>
        </p:nvSpPr>
        <p:spPr bwMode="auto">
          <a:xfrm>
            <a:off x="6553200" y="6400801"/>
            <a:ext cx="2133600" cy="32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lvl1pPr>
          </a:lstStyle>
          <a:p>
            <a:pPr>
              <a:defRPr/>
            </a:pPr>
            <a:fld id="{BCC6EB3F-BE20-401F-836C-C93CAFDEEB26}" type="slidenum">
              <a:rPr lang="en-US" altLang="ru-RU">
                <a:solidFill>
                  <a:srgbClr val="1D528D"/>
                </a:solidFill>
              </a:rPr>
              <a:pPr>
                <a:defRPr/>
              </a:pPr>
              <a:t>‹#›</a:t>
            </a:fld>
            <a:endParaRPr lang="en-US" altLang="ru-RU">
              <a:solidFill>
                <a:srgbClr val="1D528D"/>
              </a:solidFill>
            </a:endParaRPr>
          </a:p>
        </p:txBody>
      </p:sp>
      <p:sp>
        <p:nvSpPr>
          <p:cNvPr id="1026" name="Rectangle 2"/>
          <p:cNvSpPr>
            <a:spLocks noGrp="1" noChangeArrowheads="1"/>
          </p:cNvSpPr>
          <p:nvPr>
            <p:ph type="title"/>
          </p:nvPr>
        </p:nvSpPr>
        <p:spPr bwMode="black">
          <a:xfrm>
            <a:off x="457200" y="228601"/>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Образец заголовка</a:t>
            </a:r>
          </a:p>
        </p:txBody>
      </p:sp>
    </p:spTree>
    <p:extLst>
      <p:ext uri="{BB962C8B-B14F-4D97-AF65-F5344CB8AC3E}">
        <p14:creationId xmlns:p14="http://schemas.microsoft.com/office/powerpoint/2010/main" val="40148628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childTnLst>
                          </p:cTn>
                        </p:par>
                        <p:par>
                          <p:cTn id="8" fill="hold">
                            <p:stCondLst>
                              <p:cond delay="1900"/>
                            </p:stCondLst>
                            <p:childTnLst>
                              <p:par>
                                <p:cTn id="9" presetID="3" presetClass="entr" presetSubtype="5" fill="hold" grpId="0"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linds(vertical)">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6" grpId="0"/>
    </p:bldLst>
  </p:timing>
  <p:hf sldNum="0" hdr="0" ftr="0"/>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suslugi.ru/" TargetMode="External"/><Relationship Id="rId2" Type="http://schemas.openxmlformats.org/officeDocument/2006/relationships/hyperlink" Target="https://es.pfrf.ru/" TargetMode="Externa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7654" y="2924950"/>
            <a:ext cx="9109075" cy="2232025"/>
          </a:xfrm>
        </p:spPr>
        <p:txBody>
          <a:bodyPr/>
          <a:lstStyle/>
          <a:p>
            <a:pPr eaLnBrk="1" hangingPunct="1">
              <a:defRPr/>
            </a:pPr>
            <a:endParaRPr lang="ru-RU" sz="3200" dirty="0" smtClean="0">
              <a:solidFill>
                <a:schemeClr val="tx2">
                  <a:lumMod val="85000"/>
                  <a:lumOff val="15000"/>
                </a:schemeClr>
              </a:solidFill>
            </a:endParaRPr>
          </a:p>
          <a:p>
            <a:pPr algn="ctr" eaLnBrk="1" hangingPunct="1">
              <a:defRPr/>
            </a:pPr>
            <a:r>
              <a:rPr lang="ru-RU" sz="3200" dirty="0" smtClean="0">
                <a:solidFill>
                  <a:schemeClr val="accent5">
                    <a:lumMod val="50000"/>
                  </a:schemeClr>
                </a:solidFill>
              </a:rPr>
              <a:t>Итоги работы 2020 года</a:t>
            </a:r>
          </a:p>
          <a:p>
            <a:pPr algn="ctr" eaLnBrk="1" hangingPunct="1">
              <a:defRPr/>
            </a:pPr>
            <a:r>
              <a:rPr lang="ru-RU" sz="3200" dirty="0" smtClean="0">
                <a:solidFill>
                  <a:schemeClr val="accent5">
                    <a:lumMod val="50000"/>
                  </a:schemeClr>
                </a:solidFill>
              </a:rPr>
              <a:t>Задачи на 2021 год</a:t>
            </a:r>
          </a:p>
          <a:p>
            <a:pPr eaLnBrk="1" hangingPunct="1">
              <a:defRPr/>
            </a:pPr>
            <a:endParaRPr lang="ru-RU" altLang="ru-RU" sz="3200" dirty="0" smtClean="0">
              <a:solidFill>
                <a:schemeClr val="tx2">
                  <a:lumMod val="85000"/>
                  <a:lumOff val="15000"/>
                </a:schemeClr>
              </a:solidFill>
              <a:effectLst>
                <a:outerShdw blurRad="38100" dist="38100" dir="2700000" algn="tl">
                  <a:srgbClr val="C0C0C0"/>
                </a:outerShdw>
              </a:effectLst>
            </a:endParaRPr>
          </a:p>
          <a:p>
            <a:pPr eaLnBrk="1" hangingPunct="1">
              <a:defRPr/>
            </a:pPr>
            <a:endParaRPr lang="en-US" altLang="ru-RU" sz="3200" dirty="0" smtClean="0">
              <a:solidFill>
                <a:schemeClr val="tx2">
                  <a:lumMod val="85000"/>
                  <a:lumOff val="15000"/>
                </a:schemeClr>
              </a:solidFill>
              <a:effectLst>
                <a:outerShdw blurRad="38100" dist="38100" dir="2700000" algn="tl">
                  <a:srgbClr val="C0C0C0"/>
                </a:outerShdw>
              </a:effectLst>
            </a:endParaRPr>
          </a:p>
        </p:txBody>
      </p:sp>
      <p:sp>
        <p:nvSpPr>
          <p:cNvPr id="357378" name="Rectangle 18"/>
          <p:cNvSpPr>
            <a:spLocks noChangeArrowheads="1"/>
          </p:cNvSpPr>
          <p:nvPr/>
        </p:nvSpPr>
        <p:spPr bwMode="auto">
          <a:xfrm>
            <a:off x="-36513" y="-100013"/>
            <a:ext cx="7345363" cy="2376488"/>
          </a:xfrm>
          <a:prstGeom prst="rect">
            <a:avLst/>
          </a:prstGeom>
          <a:noFill/>
          <a:ln w="9525">
            <a:noFill/>
            <a:miter lim="800000"/>
            <a:headEnd/>
            <a:tailEnd/>
          </a:ln>
        </p:spPr>
        <p:txBody>
          <a:bodyPr anchor="ctr"/>
          <a:lstStyle/>
          <a:p>
            <a:endParaRPr lang="ru-RU" altLang="ru-RU" sz="2800" i="1">
              <a:solidFill>
                <a:schemeClr val="bg1"/>
              </a:solidFill>
            </a:endParaRPr>
          </a:p>
        </p:txBody>
      </p:sp>
      <p:sp>
        <p:nvSpPr>
          <p:cNvPr id="7" name="Text Box 9"/>
          <p:cNvSpPr txBox="1">
            <a:spLocks noChangeArrowheads="1"/>
          </p:cNvSpPr>
          <p:nvPr/>
        </p:nvSpPr>
        <p:spPr bwMode="auto">
          <a:xfrm>
            <a:off x="-36513" y="4797425"/>
            <a:ext cx="5616576" cy="1107996"/>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ru-RU" altLang="ru-RU" sz="2200" dirty="0" smtClean="0">
              <a:solidFill>
                <a:schemeClr val="accent5">
                  <a:lumMod val="75000"/>
                </a:schemeClr>
              </a:solidFill>
            </a:endParaRPr>
          </a:p>
          <a:p>
            <a:pPr algn="ctr" eaLnBrk="1" hangingPunct="1">
              <a:defRPr/>
            </a:pPr>
            <a:r>
              <a:rPr lang="ru-RU" altLang="ru-RU" sz="2200" dirty="0" smtClean="0">
                <a:solidFill>
                  <a:schemeClr val="accent5">
                    <a:lumMod val="75000"/>
                  </a:schemeClr>
                </a:solidFill>
              </a:rPr>
              <a:t>Заместитель управляющего </a:t>
            </a:r>
          </a:p>
          <a:p>
            <a:pPr algn="ctr" eaLnBrk="1" hangingPunct="1">
              <a:defRPr/>
            </a:pPr>
            <a:r>
              <a:rPr lang="ru-RU" altLang="ru-RU" sz="2200" dirty="0" smtClean="0">
                <a:solidFill>
                  <a:schemeClr val="accent5">
                    <a:lumMod val="75000"/>
                  </a:schemeClr>
                </a:solidFill>
              </a:rPr>
              <a:t>ГУ -Отделением ПФР по Томской области</a:t>
            </a:r>
            <a:endParaRPr lang="ru-RU" altLang="ru-RU" sz="2200" dirty="0">
              <a:solidFill>
                <a:schemeClr val="accent5">
                  <a:lumMod val="75000"/>
                </a:schemeClr>
              </a:solidFill>
            </a:endParaRPr>
          </a:p>
        </p:txBody>
      </p:sp>
      <p:sp>
        <p:nvSpPr>
          <p:cNvPr id="8" name="WordArt 8"/>
          <p:cNvSpPr>
            <a:spLocks noChangeArrowheads="1" noChangeShapeType="1" noTextEdit="1"/>
          </p:cNvSpPr>
          <p:nvPr/>
        </p:nvSpPr>
        <p:spPr bwMode="gray">
          <a:xfrm>
            <a:off x="462237" y="5397500"/>
            <a:ext cx="4675187" cy="1016000"/>
          </a:xfrm>
          <a:prstGeom prst="rect">
            <a:avLst/>
          </a:prstGeom>
        </p:spPr>
        <p:txBody>
          <a:bodyPr wrap="none" fromWordArt="1">
            <a:prstTxWarp prst="textDeflate">
              <a:avLst>
                <a:gd name="adj" fmla="val 1245"/>
              </a:avLst>
            </a:prstTxWarp>
          </a:bodyPr>
          <a:lstStyle/>
          <a:p>
            <a:pPr algn="ctr"/>
            <a:r>
              <a:rPr lang="ru-RU" sz="3600" kern="10" dirty="0" smtClean="0">
                <a:ln w="19050">
                  <a:solidFill>
                    <a:srgbClr val="FFFFFF"/>
                  </a:solidFill>
                  <a:round/>
                  <a:headEnd/>
                  <a:tailEnd/>
                </a:ln>
                <a:solidFill>
                  <a:srgbClr val="0860D4"/>
                </a:solidFill>
                <a:latin typeface="Arial"/>
                <a:cs typeface="Arial"/>
              </a:rPr>
              <a:t> </a:t>
            </a:r>
            <a:endParaRPr lang="ru-RU" sz="3600" kern="10" dirty="0">
              <a:ln w="19050">
                <a:solidFill>
                  <a:srgbClr val="FFFFFF"/>
                </a:solidFill>
                <a:round/>
                <a:headEnd/>
                <a:tailEnd/>
              </a:ln>
              <a:solidFill>
                <a:srgbClr val="0860D4"/>
              </a:solidFill>
              <a:latin typeface="Arial"/>
              <a:cs typeface="Arial"/>
            </a:endParaRPr>
          </a:p>
          <a:p>
            <a:pPr algn="ctr"/>
            <a:r>
              <a:rPr lang="ru-RU" sz="3600" kern="10" dirty="0" smtClean="0">
                <a:ln w="19050">
                  <a:solidFill>
                    <a:srgbClr val="FFFFFF"/>
                  </a:solidFill>
                  <a:round/>
                  <a:headEnd/>
                  <a:tailEnd/>
                </a:ln>
                <a:solidFill>
                  <a:srgbClr val="0860D4"/>
                </a:solidFill>
                <a:latin typeface="Arial"/>
                <a:cs typeface="Arial"/>
              </a:rPr>
              <a:t>Ольга Николаевна Петрухина    </a:t>
            </a:r>
            <a:endParaRPr lang="ru-RU" sz="3600" kern="10" dirty="0">
              <a:ln w="19050">
                <a:solidFill>
                  <a:srgbClr val="FFFFFF"/>
                </a:solidFill>
                <a:round/>
                <a:headEnd/>
                <a:tailEnd/>
              </a:ln>
              <a:solidFill>
                <a:srgbClr val="0860D4"/>
              </a:solidFill>
              <a:latin typeface="Arial"/>
              <a:cs typeface="Arial"/>
            </a:endParaRPr>
          </a:p>
        </p:txBody>
      </p:sp>
      <p:pic>
        <p:nvPicPr>
          <p:cNvPr id="357381" name="Picture 5" descr="pfr2"/>
          <p:cNvPicPr>
            <a:picLocks noChangeAspect="1" noChangeArrowheads="1"/>
          </p:cNvPicPr>
          <p:nvPr/>
        </p:nvPicPr>
        <p:blipFill>
          <a:blip r:embed="rId2" cstate="print"/>
          <a:srcRect/>
          <a:stretch>
            <a:fillRect/>
          </a:stretch>
        </p:blipFill>
        <p:spPr bwMode="auto">
          <a:xfrm>
            <a:off x="250829" y="0"/>
            <a:ext cx="1800225" cy="1487488"/>
          </a:xfrm>
          <a:prstGeom prst="rect">
            <a:avLst/>
          </a:prstGeom>
          <a:noFill/>
          <a:ln w="9525">
            <a:noFill/>
            <a:miter lim="800000"/>
            <a:headEnd/>
            <a:tailEnd/>
          </a:ln>
        </p:spPr>
      </p:pic>
      <p:sp>
        <p:nvSpPr>
          <p:cNvPr id="357382" name="Text Box 4"/>
          <p:cNvSpPr txBox="1">
            <a:spLocks noChangeArrowheads="1"/>
          </p:cNvSpPr>
          <p:nvPr/>
        </p:nvSpPr>
        <p:spPr bwMode="white">
          <a:xfrm>
            <a:off x="2209800" y="2246313"/>
            <a:ext cx="6553200" cy="400110"/>
          </a:xfrm>
          <a:prstGeom prst="rect">
            <a:avLst/>
          </a:prstGeom>
          <a:noFill/>
          <a:ln w="9525">
            <a:noFill/>
            <a:miter lim="800000"/>
            <a:headEnd/>
            <a:tailEnd/>
          </a:ln>
        </p:spPr>
        <p:txBody>
          <a:bodyPr>
            <a:spAutoFit/>
          </a:bodyPr>
          <a:lstStyle/>
          <a:p>
            <a:pPr lvl="0" algn="ctr"/>
            <a:r>
              <a:rPr lang="ru-RU" altLang="ru-RU" sz="2000" dirty="0">
                <a:solidFill>
                  <a:srgbClr val="FFFFFF"/>
                </a:solidFill>
              </a:rPr>
              <a:t>Отделение ПФР по Томской области</a:t>
            </a:r>
            <a:endParaRPr lang="en-US" altLang="ru-RU" sz="2000" dirty="0">
              <a:solidFill>
                <a:srgbClr val="FFFFFF"/>
              </a:solidFill>
            </a:endParaRPr>
          </a:p>
        </p:txBody>
      </p:sp>
      <p:sp>
        <p:nvSpPr>
          <p:cNvPr id="9" name="Text Box 4"/>
          <p:cNvSpPr txBox="1">
            <a:spLocks noChangeArrowheads="1"/>
          </p:cNvSpPr>
          <p:nvPr/>
        </p:nvSpPr>
        <p:spPr bwMode="white">
          <a:xfrm>
            <a:off x="1475656" y="6431023"/>
            <a:ext cx="6553200" cy="400110"/>
          </a:xfrm>
          <a:prstGeom prst="rect">
            <a:avLst/>
          </a:prstGeom>
          <a:noFill/>
          <a:ln w="9525">
            <a:noFill/>
            <a:miter lim="800000"/>
            <a:headEnd/>
            <a:tailEnd/>
          </a:ln>
        </p:spPr>
        <p:txBody>
          <a:bodyPr>
            <a:spAutoFit/>
          </a:bodyPr>
          <a:lstStyle/>
          <a:p>
            <a:pPr lvl="0" algn="ctr"/>
            <a:r>
              <a:rPr lang="ru-RU" altLang="ru-RU" sz="2000" dirty="0" smtClean="0">
                <a:solidFill>
                  <a:schemeClr val="tx1">
                    <a:lumMod val="50000"/>
                  </a:schemeClr>
                </a:solidFill>
              </a:rPr>
              <a:t>2021 год</a:t>
            </a:r>
            <a:endParaRPr lang="en-US" altLang="ru-RU" sz="2000" dirty="0">
              <a:solidFill>
                <a:schemeClr val="tx1">
                  <a:lumMod val="50000"/>
                </a:schemeClr>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sz="2400" dirty="0" smtClean="0"/>
              <a:t>Ежегодная </a:t>
            </a:r>
            <a:r>
              <a:rPr lang="ru-RU" sz="2400" dirty="0"/>
              <a:t>выплата </a:t>
            </a:r>
            <a:r>
              <a:rPr lang="ru-RU" sz="2400" dirty="0" smtClean="0"/>
              <a:t>ко дню </a:t>
            </a:r>
            <a:r>
              <a:rPr lang="ru-RU" sz="2400" dirty="0"/>
              <a:t>Победы </a:t>
            </a:r>
            <a:endParaRPr lang="ru-RU" altLang="ru-RU" sz="2400" dirty="0" smtClean="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9" name="Рисунок 8"/>
          <p:cNvPicPr>
            <a:picLocks noChangeAspect="1"/>
          </p:cNvPicPr>
          <p:nvPr/>
        </p:nvPicPr>
        <p:blipFill>
          <a:blip r:embed="rId2" cstate="print">
            <a:extLst>
              <a:ext uri="{BEBA8EAE-BF5A-486C-A8C5-ECC9F3942E4B}">
                <a14:imgProps xmlns:a14="http://schemas.microsoft.com/office/drawing/2010/main">
                  <a14:imgLayer r:embed="rId3">
                    <a14:imgEffect>
                      <a14:backgroundRemoval t="2200" b="100000" l="48380" r="99306">
                        <a14:foregroundMark x1="74306" y1="29200" x2="74306" y2="29200"/>
                        <a14:foregroundMark x1="71759" y1="29800" x2="71759" y2="29800"/>
                        <a14:foregroundMark x1="67824" y1="28400" x2="67824" y2="28400"/>
                        <a14:foregroundMark x1="58102" y1="27600" x2="58102" y2="27600"/>
                        <a14:foregroundMark x1="55787" y1="27600" x2="55787" y2="27600"/>
                        <a14:foregroundMark x1="56944" y1="26000" x2="56944" y2="26000"/>
                        <a14:foregroundMark x1="58796" y1="23400" x2="58796" y2="23400"/>
                        <a14:foregroundMark x1="59028" y1="22400" x2="59028" y2="22400"/>
                        <a14:foregroundMark x1="59722" y1="21200" x2="59722" y2="21200"/>
                        <a14:foregroundMark x1="60880" y1="22400" x2="60880" y2="22400"/>
                        <a14:foregroundMark x1="57639" y1="33600" x2="57639" y2="33600"/>
                        <a14:foregroundMark x1="55093" y1="33600" x2="55093" y2="33600"/>
                        <a14:foregroundMark x1="53472" y1="24600" x2="53472" y2="24600"/>
                        <a14:foregroundMark x1="55093" y1="23600" x2="55093" y2="23600"/>
                        <a14:foregroundMark x1="63889" y1="23600" x2="63889" y2="23600"/>
                        <a14:foregroundMark x1="64815" y1="22800" x2="64815" y2="22800"/>
                        <a14:foregroundMark x1="60880" y1="24800" x2="60880" y2="24800"/>
                        <a14:backgroundMark x1="87269" y1="79800" x2="87269" y2="79800"/>
                        <a14:backgroundMark x1="88426" y1="65200" x2="88426" y2="65200"/>
                        <a14:backgroundMark x1="60648" y1="23400" x2="60648" y2="23400"/>
                      </a14:backgroundRemoval>
                    </a14:imgEffect>
                    <a14:imgEffect>
                      <a14:sharpenSoften amount="35000"/>
                    </a14:imgEffect>
                    <a14:imgEffect>
                      <a14:saturation sat="121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a:off x="-1390648" y="1231100"/>
            <a:ext cx="3086100" cy="4158608"/>
          </a:xfrm>
          <a:prstGeom prst="rect">
            <a:avLst/>
          </a:prstGeom>
        </p:spPr>
      </p:pic>
      <p:sp>
        <p:nvSpPr>
          <p:cNvPr id="10" name="Прямоугольник 9"/>
          <p:cNvSpPr/>
          <p:nvPr/>
        </p:nvSpPr>
        <p:spPr>
          <a:xfrm>
            <a:off x="1491711" y="1484788"/>
            <a:ext cx="7400777" cy="95409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10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ru-RU" sz="1600" b="1" i="0" u="none" strike="noStrike" kern="0" cap="none" spc="100" normalizeH="0" baseline="0" noProof="0" dirty="0" smtClean="0">
                <a:ln>
                  <a:noFill/>
                </a:ln>
                <a:solidFill>
                  <a:prstClr val="black"/>
                </a:solidFill>
                <a:effectLst/>
                <a:uLnTx/>
                <a:uFillTx/>
                <a:latin typeface="Arial Narrow" panose="020B0606020202030204" pitchFamily="34" charset="0"/>
                <a:ea typeface="+mn-ea"/>
                <a:cs typeface="+mn-cs"/>
              </a:rPr>
              <a:t>УКАЗ </a:t>
            </a:r>
            <a:r>
              <a:rPr kumimoji="0" lang="ru-RU" sz="1600" b="1" i="0" u="none" strike="noStrike" kern="0" cap="none" spc="100" normalizeH="0" baseline="0" noProof="0" dirty="0">
                <a:ln>
                  <a:noFill/>
                </a:ln>
                <a:solidFill>
                  <a:prstClr val="black"/>
                </a:solidFill>
                <a:effectLst/>
                <a:uLnTx/>
                <a:uFillTx/>
                <a:latin typeface="Arial Narrow" panose="020B0606020202030204" pitchFamily="34" charset="0"/>
                <a:ea typeface="+mn-ea"/>
                <a:cs typeface="+mn-cs"/>
              </a:rPr>
              <a:t>ПРЕЗИДЕНТА РОССИЙСКОЙ ФЕДЕРАЦИИ </a:t>
            </a:r>
            <a:br>
              <a:rPr kumimoji="0" lang="ru-RU" sz="1600" b="1" i="0" u="none" strike="noStrike" kern="0" cap="none" spc="100" normalizeH="0" baseline="0" noProof="0" dirty="0">
                <a:ln>
                  <a:noFill/>
                </a:ln>
                <a:solidFill>
                  <a:prstClr val="black"/>
                </a:solidFill>
                <a:effectLst/>
                <a:uLnTx/>
                <a:uFillTx/>
                <a:latin typeface="Arial Narrow" panose="020B0606020202030204" pitchFamily="34" charset="0"/>
                <a:ea typeface="+mn-ea"/>
                <a:cs typeface="+mn-cs"/>
              </a:rPr>
            </a:br>
            <a:r>
              <a:rPr kumimoji="0" lang="ru-RU" sz="1400" b="1" i="0" u="none" strike="noStrike" kern="0" cap="none" spc="10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ru-RU" sz="1400" b="1" i="0" u="none" strike="noStrike" kern="0" cap="none" spc="100" normalizeH="0" baseline="0" noProof="0" dirty="0">
                <a:ln>
                  <a:noFill/>
                </a:ln>
                <a:solidFill>
                  <a:prstClr val="black"/>
                </a:solidFill>
                <a:effectLst/>
                <a:uLnTx/>
                <a:uFillTx/>
                <a:latin typeface="Arial Narrow" panose="020B0606020202030204" pitchFamily="34" charset="0"/>
                <a:ea typeface="+mn-ea"/>
                <a:cs typeface="+mn-cs"/>
              </a:rPr>
              <a:t>О ЕЖЕГОДНОЙ ДЕНЕЖНОЙ ВЫПЛАТЕ КО ДНЮ ПОБЕДЫ УЧАСТНИКАМ И ИНВАЛИДАМ </a:t>
            </a:r>
            <a:br>
              <a:rPr kumimoji="0" lang="ru-RU" sz="1400" b="1" i="0" u="none" strike="noStrike" kern="0" cap="none" spc="100" normalizeH="0" baseline="0" noProof="0" dirty="0">
                <a:ln>
                  <a:noFill/>
                </a:ln>
                <a:solidFill>
                  <a:prstClr val="black"/>
                </a:solidFill>
                <a:effectLst/>
                <a:uLnTx/>
                <a:uFillTx/>
                <a:latin typeface="Arial Narrow" panose="020B0606020202030204" pitchFamily="34" charset="0"/>
                <a:ea typeface="+mn-ea"/>
                <a:cs typeface="+mn-cs"/>
              </a:rPr>
            </a:br>
            <a:r>
              <a:rPr kumimoji="0" lang="ru-RU" sz="1400" b="1" i="0" u="none" strike="noStrike" kern="0" cap="none" spc="100" normalizeH="0" baseline="0" noProof="0" dirty="0">
                <a:ln>
                  <a:noFill/>
                </a:ln>
                <a:solidFill>
                  <a:prstClr val="black"/>
                </a:solidFill>
                <a:effectLst/>
                <a:uLnTx/>
                <a:uFillTx/>
                <a:latin typeface="Arial Narrow" panose="020B0606020202030204" pitchFamily="34" charset="0"/>
                <a:ea typeface="+mn-ea"/>
                <a:cs typeface="+mn-cs"/>
              </a:rPr>
              <a:t>ВЕЛИКОЙ ОТЕЧЕСТВЕННОЙ ВОЙНЫ 1941-1945 ГОДОВ»</a:t>
            </a:r>
          </a:p>
        </p:txBody>
      </p:sp>
      <p:sp>
        <p:nvSpPr>
          <p:cNvPr id="11" name="Прямоугольник 10"/>
          <p:cNvSpPr/>
          <p:nvPr/>
        </p:nvSpPr>
        <p:spPr>
          <a:xfrm>
            <a:off x="1647896" y="2464025"/>
            <a:ext cx="7088390" cy="461665"/>
          </a:xfrm>
          <a:prstGeom prst="rect">
            <a:avLst/>
          </a:prstGeom>
          <a:noFill/>
          <a:ln>
            <a:noFill/>
          </a:ln>
        </p:spPr>
        <p:txBody>
          <a:bodyPr wrap="square">
            <a:spAutoFit/>
          </a:bodyPr>
          <a:lstStyle/>
          <a:p>
            <a:r>
              <a:rPr lang="ru-RU" sz="2400" b="1" dirty="0">
                <a:ln w="0">
                  <a:solidFill>
                    <a:prstClr val="black">
                      <a:lumMod val="65000"/>
                      <a:lumOff val="35000"/>
                    </a:prstClr>
                  </a:solidFill>
                </a:ln>
                <a:solidFill>
                  <a:prstClr val="black">
                    <a:lumMod val="65000"/>
                    <a:lumOff val="35000"/>
                  </a:prstClr>
                </a:solidFill>
                <a:effectLst>
                  <a:outerShdw blurRad="38100" dist="25400" dir="5400000" algn="ctr" rotWithShape="0">
                    <a:srgbClr val="6E747A">
                      <a:alpha val="43000"/>
                    </a:srgbClr>
                  </a:outerShdw>
                </a:effectLst>
                <a:latin typeface="Arial Narrow" panose="020B0606020202030204" pitchFamily="34" charset="0"/>
              </a:rPr>
              <a:t>СРОК </a:t>
            </a:r>
            <a:r>
              <a:rPr lang="ru-RU" sz="2400" b="1" dirty="0" smtClean="0">
                <a:ln w="0">
                  <a:solidFill>
                    <a:prstClr val="black">
                      <a:lumMod val="65000"/>
                      <a:lumOff val="35000"/>
                    </a:prstClr>
                  </a:solidFill>
                </a:ln>
                <a:solidFill>
                  <a:prstClr val="black">
                    <a:lumMod val="65000"/>
                    <a:lumOff val="35000"/>
                  </a:prstClr>
                </a:solidFill>
                <a:effectLst>
                  <a:outerShdw blurRad="38100" dist="25400" dir="5400000" algn="ctr" rotWithShape="0">
                    <a:srgbClr val="6E747A">
                      <a:alpha val="43000"/>
                    </a:srgbClr>
                  </a:outerShdw>
                </a:effectLst>
                <a:latin typeface="Arial Narrow" panose="020B0606020202030204" pitchFamily="34" charset="0"/>
              </a:rPr>
              <a:t>ВЫПЛАТЫ: </a:t>
            </a:r>
            <a:r>
              <a:rPr lang="ru-RU" b="1"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ЕЖЕГОДНО с</a:t>
            </a:r>
            <a:r>
              <a:rPr lang="ru-RU" sz="2400" b="1"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 2019 года </a:t>
            </a:r>
            <a:r>
              <a:rPr lang="ru-RU" b="1"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в</a:t>
            </a:r>
            <a:r>
              <a:rPr lang="ru-RU" sz="2400" b="1"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 </a:t>
            </a:r>
            <a:r>
              <a:rPr lang="ru-RU" sz="2400"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АПРЕЛЕ-МАЕ</a:t>
            </a:r>
            <a:endParaRPr lang="ru-RU" sz="2400" b="1"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12" name="Прямоугольник 11"/>
          <p:cNvSpPr/>
          <p:nvPr/>
        </p:nvSpPr>
        <p:spPr>
          <a:xfrm>
            <a:off x="1691778" y="2852942"/>
            <a:ext cx="7088390" cy="769441"/>
          </a:xfrm>
          <a:prstGeom prst="rect">
            <a:avLst/>
          </a:prstGeom>
          <a:noFill/>
          <a:ln>
            <a:noFill/>
          </a:ln>
        </p:spPr>
        <p:txBody>
          <a:bodyPr wrap="square">
            <a:spAutoFit/>
          </a:bodyPr>
          <a:lstStyle/>
          <a:p>
            <a:r>
              <a:rPr lang="ru-RU" sz="2400" b="1" dirty="0" smtClean="0">
                <a:ln w="0">
                  <a:solidFill>
                    <a:prstClr val="black">
                      <a:lumMod val="65000"/>
                      <a:lumOff val="35000"/>
                    </a:prstClr>
                  </a:solidFill>
                </a:ln>
                <a:solidFill>
                  <a:prstClr val="black">
                    <a:lumMod val="65000"/>
                    <a:lumOff val="35000"/>
                  </a:prstClr>
                </a:solidFill>
                <a:effectLst>
                  <a:outerShdw blurRad="38100" dist="25400" dir="5400000" algn="ctr" rotWithShape="0">
                    <a:srgbClr val="6E747A">
                      <a:alpha val="43000"/>
                    </a:srgbClr>
                  </a:outerShdw>
                </a:effectLst>
                <a:latin typeface="Arial Narrow" panose="020B0606020202030204" pitchFamily="34" charset="0"/>
              </a:rPr>
              <a:t>СУММА: </a:t>
            </a:r>
            <a:r>
              <a:rPr lang="ru-RU" sz="4400" b="1"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10 000 </a:t>
            </a:r>
            <a:r>
              <a:rPr lang="ru-RU" sz="2400" b="1"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РУБ.</a:t>
            </a:r>
          </a:p>
        </p:txBody>
      </p:sp>
      <p:sp>
        <p:nvSpPr>
          <p:cNvPr id="13" name="Прямоугольник 12"/>
          <p:cNvSpPr/>
          <p:nvPr/>
        </p:nvSpPr>
        <p:spPr>
          <a:xfrm>
            <a:off x="1691778" y="3933066"/>
            <a:ext cx="7088390" cy="1015663"/>
          </a:xfrm>
          <a:prstGeom prst="rect">
            <a:avLst/>
          </a:prstGeom>
          <a:noFill/>
          <a:ln>
            <a:noFill/>
          </a:ln>
        </p:spPr>
        <p:txBody>
          <a:bodyPr wrap="square">
            <a:spAutoFit/>
          </a:bodyPr>
          <a:lstStyle/>
          <a:p>
            <a:r>
              <a:rPr lang="ru-RU" sz="2400" b="1" dirty="0">
                <a:ln w="0">
                  <a:solidFill>
                    <a:prstClr val="black">
                      <a:lumMod val="65000"/>
                      <a:lumOff val="35000"/>
                    </a:prstClr>
                  </a:solidFill>
                </a:ln>
                <a:solidFill>
                  <a:prstClr val="black">
                    <a:lumMod val="65000"/>
                    <a:lumOff val="35000"/>
                  </a:prstClr>
                </a:solidFill>
                <a:effectLst>
                  <a:outerShdw blurRad="38100" dist="25400" dir="5400000" algn="ctr" rotWithShape="0">
                    <a:srgbClr val="6E747A">
                      <a:alpha val="43000"/>
                    </a:srgbClr>
                  </a:outerShdw>
                </a:effectLst>
                <a:latin typeface="Arial Narrow" panose="020B0606020202030204" pitchFamily="34" charset="0"/>
              </a:rPr>
              <a:t>КАТЕГОРИЯ: </a:t>
            </a:r>
            <a:r>
              <a:rPr lang="ru-RU" b="1" dirty="0">
                <a:ln w="0">
                  <a:solidFill>
                    <a:srgbClr val="5B9BD5"/>
                  </a:solidFill>
                </a:ln>
                <a:solidFill>
                  <a:srgbClr val="5B9BD5">
                    <a:lumMod val="75000"/>
                  </a:srgbClr>
                </a:solidFill>
                <a:effectLst>
                  <a:outerShdw blurRad="38100" dist="25400" dir="5400000" algn="ctr" rotWithShape="0">
                    <a:srgbClr val="6E747A">
                      <a:alpha val="43000"/>
                    </a:srgbClr>
                  </a:outerShdw>
                </a:effectLst>
                <a:latin typeface="Arial Narrow" panose="020B0606020202030204" pitchFamily="34" charset="0"/>
              </a:rPr>
              <a:t>ГРАЖДАНЕ РФ, ПОСТОЯННО ПРОЖИВАЮЩИЕ В:</a:t>
            </a:r>
          </a:p>
          <a:p>
            <a:pPr marL="914400" lvl="3" indent="-342900">
              <a:buFont typeface="Arial" panose="020B0604020202020204" pitchFamily="34" charset="0"/>
              <a:buChar char="•"/>
            </a:pPr>
            <a:r>
              <a:rPr lang="ru-RU" b="1" dirty="0">
                <a:ln w="0">
                  <a:solidFill>
                    <a:srgbClr val="5B9BD5"/>
                  </a:solidFill>
                </a:ln>
                <a:solidFill>
                  <a:srgbClr val="5B9BD5">
                    <a:lumMod val="75000"/>
                  </a:srgbClr>
                </a:solidFill>
                <a:effectLst>
                  <a:outerShdw blurRad="38100" dist="25400" dir="5400000" algn="ctr" rotWithShape="0">
                    <a:srgbClr val="6E747A">
                      <a:alpha val="43000"/>
                    </a:srgbClr>
                  </a:outerShdw>
                </a:effectLst>
                <a:latin typeface="Arial Narrow" panose="020B0606020202030204" pitchFamily="34" charset="0"/>
              </a:rPr>
              <a:t>РОССИЙСКОЙ ФЕДЕРАЦИИ</a:t>
            </a:r>
          </a:p>
          <a:p>
            <a:pPr marL="914400" lvl="3" indent="-342900">
              <a:buFont typeface="Arial" panose="020B0604020202020204" pitchFamily="34" charset="0"/>
              <a:buChar char="•"/>
            </a:pPr>
            <a:r>
              <a:rPr lang="ru-RU" b="1" dirty="0">
                <a:ln w="0">
                  <a:solidFill>
                    <a:srgbClr val="5B9BD5"/>
                  </a:solidFill>
                </a:ln>
                <a:solidFill>
                  <a:srgbClr val="5B9BD5">
                    <a:lumMod val="75000"/>
                  </a:srgbClr>
                </a:solidFill>
                <a:effectLst>
                  <a:outerShdw blurRad="38100" dist="25400" dir="5400000" algn="ctr" rotWithShape="0">
                    <a:srgbClr val="6E747A">
                      <a:alpha val="43000"/>
                    </a:srgbClr>
                  </a:outerShdw>
                </a:effectLst>
                <a:latin typeface="Arial Narrow" panose="020B0606020202030204" pitchFamily="34" charset="0"/>
              </a:rPr>
              <a:t>ЛАТВИИ, ЛИТВЕ и ЭСТОНИИ</a:t>
            </a:r>
            <a:endParaRPr lang="ru-RU" sz="1600" b="1" dirty="0">
              <a:ln w="0">
                <a:solidFill>
                  <a:srgbClr val="5B9BD5"/>
                </a:solidFill>
              </a:ln>
              <a:solidFill>
                <a:srgbClr val="5B9BD5">
                  <a:lumMod val="75000"/>
                </a:srgbClr>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14" name="Прямоугольник 13"/>
          <p:cNvSpPr/>
          <p:nvPr/>
        </p:nvSpPr>
        <p:spPr>
          <a:xfrm>
            <a:off x="1691781" y="4858327"/>
            <a:ext cx="7088391" cy="923330"/>
          </a:xfrm>
          <a:prstGeom prst="rect">
            <a:avLst/>
          </a:prstGeom>
          <a:noFill/>
          <a:ln>
            <a:noFill/>
          </a:ln>
        </p:spPr>
        <p:txBody>
          <a:bodyPr wrap="square">
            <a:spAutoFit/>
          </a:bodyPr>
          <a:lstStyle/>
          <a:p>
            <a:r>
              <a:rPr lang="ru-RU" b="1" dirty="0" smtClean="0">
                <a:ln w="0">
                  <a:solidFill>
                    <a:srgbClr val="5B9BD5"/>
                  </a:solidFill>
                </a:ln>
                <a:solidFill>
                  <a:srgbClr val="5B9BD5">
                    <a:lumMod val="75000"/>
                  </a:srgbClr>
                </a:solidFill>
                <a:effectLst>
                  <a:outerShdw blurRad="38100" dist="25400" dir="5400000" algn="ctr" rotWithShape="0">
                    <a:srgbClr val="6E747A">
                      <a:alpha val="43000"/>
                    </a:srgbClr>
                  </a:outerShdw>
                </a:effectLst>
                <a:latin typeface="Arial Narrow" panose="020B0606020202030204" pitchFamily="34" charset="0"/>
              </a:rPr>
              <a:t>ЯВЛЯЮЩИЕСЯ </a:t>
            </a:r>
            <a:r>
              <a:rPr lang="ru-RU" b="1" dirty="0">
                <a:ln w="0">
                  <a:solidFill>
                    <a:srgbClr val="5B9BD5"/>
                  </a:solidFill>
                </a:ln>
                <a:solidFill>
                  <a:srgbClr val="5B9BD5">
                    <a:lumMod val="75000"/>
                  </a:srgbClr>
                </a:solidFill>
                <a:effectLst>
                  <a:outerShdw blurRad="38100" dist="25400" dir="5400000" algn="ctr" rotWithShape="0">
                    <a:srgbClr val="6E747A">
                      <a:alpha val="43000"/>
                    </a:srgbClr>
                  </a:outerShdw>
                </a:effectLst>
                <a:latin typeface="Arial Narrow" panose="020B0606020202030204" pitchFamily="34" charset="0"/>
              </a:rPr>
              <a:t>ИНВАЛИДАМИ ВЕЛИКОЙ ОТЕЧЕСТВЕННОЙ ВОЙНЫ И УЧАСТНИКАМИ ВЕЛИКОЙ ОТЕЧЕСТВЕННОЙ ВОЙНЫ ИЗ ЧИСЛА ЛИЦ, УКАЗАННЫХ В ПОДПУНКТЕ 1 ПУНКТА 1 СТАТЬИ 2 ЗАКОНА № 5-ФЗ</a:t>
            </a:r>
          </a:p>
        </p:txBody>
      </p:sp>
      <p:sp>
        <p:nvSpPr>
          <p:cNvPr id="15" name="TextBox 14"/>
          <p:cNvSpPr txBox="1"/>
          <p:nvPr/>
        </p:nvSpPr>
        <p:spPr>
          <a:xfrm>
            <a:off x="0" y="5781657"/>
            <a:ext cx="9144000" cy="369332"/>
          </a:xfrm>
          <a:prstGeom prst="rect">
            <a:avLst/>
          </a:prstGeom>
          <a:noFill/>
        </p:spPr>
        <p:txBody>
          <a:bodyPr wrap="square" rtlCol="0">
            <a:spAutoFit/>
          </a:bodyPr>
          <a:lstStyle/>
          <a:p>
            <a:pPr algn="ctr"/>
            <a:r>
              <a:rPr lang="ru-RU" b="1" spc="100"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ОСУЩЕСТВЛЯЕТСЯ </a:t>
            </a:r>
            <a:r>
              <a:rPr lang="ru-RU" b="1" spc="100"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ЛИЦАМ, </a:t>
            </a:r>
            <a:r>
              <a:rPr lang="ru-RU" b="1" spc="100"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НЕПОСРЕДСТВЕННО </a:t>
            </a:r>
            <a:r>
              <a:rPr lang="ru-RU" b="1" spc="100"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ПРИНИМАВШИМ УЧАСТИЕ в ВОВ</a:t>
            </a:r>
          </a:p>
        </p:txBody>
      </p:sp>
      <p:sp>
        <p:nvSpPr>
          <p:cNvPr id="16" name="TextBox 15"/>
          <p:cNvSpPr txBox="1"/>
          <p:nvPr/>
        </p:nvSpPr>
        <p:spPr>
          <a:xfrm>
            <a:off x="0" y="6381328"/>
            <a:ext cx="9144000" cy="369332"/>
          </a:xfrm>
          <a:prstGeom prst="rect">
            <a:avLst/>
          </a:prstGeom>
          <a:noFill/>
        </p:spPr>
        <p:txBody>
          <a:bodyPr wrap="square" rtlCol="0">
            <a:spAutoFit/>
          </a:bodyPr>
          <a:lstStyle/>
          <a:p>
            <a:pPr algn="ctr"/>
            <a:r>
              <a:rPr lang="ru-RU" b="1" spc="100"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В Томской области выплата была осуществлена </a:t>
            </a:r>
            <a:r>
              <a:rPr lang="ru-RU" b="1" spc="100" dirty="0" smtClean="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rPr>
              <a:t>191 ветерану</a:t>
            </a:r>
            <a:endParaRPr lang="ru-RU" b="1" spc="100" dirty="0">
              <a:ln w="0">
                <a:solidFill>
                  <a:srgbClr val="993300"/>
                </a:solidFill>
              </a:ln>
              <a:solidFill>
                <a:srgbClr val="CC3300"/>
              </a:solidFill>
              <a:effectLst>
                <a:outerShdw blurRad="38100" dist="25400" dir="5400000" algn="ctr" rotWithShape="0">
                  <a:srgbClr val="6E747A">
                    <a:alpha val="43000"/>
                  </a:srgbClr>
                </a:outerShdw>
              </a:effectLst>
              <a:latin typeface="Arial Narrow" panose="020B0606020202030204" pitchFamily="34" charset="0"/>
            </a:endParaRPr>
          </a:p>
        </p:txBody>
      </p:sp>
    </p:spTree>
    <p:extLst>
      <p:ext uri="{BB962C8B-B14F-4D97-AF65-F5344CB8AC3E}">
        <p14:creationId xmlns:p14="http://schemas.microsoft.com/office/powerpoint/2010/main" val="41575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2400" dirty="0"/>
              <a:t>Единовременная выплата к 75-летию Победы </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539650" name="Picture 2" descr="http://i.mycdn.me/i?r=AzEPZsRbOZEKgBhR0XGMT1Rkj-RjPbGHBkYnh2CON4n9IK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1" y="1196752"/>
            <a:ext cx="6614095"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720408" y="1484790"/>
            <a:ext cx="2286000" cy="4247317"/>
          </a:xfrm>
          <a:prstGeom prst="rect">
            <a:avLst/>
          </a:prstGeom>
        </p:spPr>
        <p:txBody>
          <a:bodyPr wrap="square">
            <a:spAutoFit/>
          </a:bodyPr>
          <a:lstStyle/>
          <a:p>
            <a:r>
              <a:rPr lang="ru-RU" dirty="0"/>
              <a:t>По состоянию на </a:t>
            </a:r>
            <a:r>
              <a:rPr lang="ru-RU" dirty="0" smtClean="0"/>
              <a:t>апрель </a:t>
            </a:r>
            <a:r>
              <a:rPr lang="ru-RU" dirty="0"/>
              <a:t>2020 года в Томской области выплаты в связи с 75-й годовщиной Победы в Великой Отечественной войне получили </a:t>
            </a:r>
            <a:r>
              <a:rPr lang="ru-RU" dirty="0" smtClean="0"/>
              <a:t> 5296 </a:t>
            </a:r>
            <a:r>
              <a:rPr lang="ru-RU" dirty="0"/>
              <a:t>ветеранов: </a:t>
            </a:r>
            <a:r>
              <a:rPr lang="ru-RU" dirty="0" smtClean="0"/>
              <a:t>1604 </a:t>
            </a:r>
            <a:r>
              <a:rPr lang="ru-RU" dirty="0"/>
              <a:t>– в размере 75 тыс. рублей, </a:t>
            </a:r>
            <a:r>
              <a:rPr lang="ru-RU" dirty="0" smtClean="0"/>
              <a:t>3705 </a:t>
            </a:r>
            <a:r>
              <a:rPr lang="ru-RU" dirty="0"/>
              <a:t>– в размере 50 тыс. рублей</a:t>
            </a:r>
          </a:p>
        </p:txBody>
      </p:sp>
    </p:spTree>
    <p:extLst>
      <p:ext uri="{BB962C8B-B14F-4D97-AF65-F5344CB8AC3E}">
        <p14:creationId xmlns:p14="http://schemas.microsoft.com/office/powerpoint/2010/main" val="39898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r>
              <a:rPr lang="ru-RU" altLang="ru-RU" sz="2400" dirty="0" smtClean="0"/>
              <a:t>с 01 августа 2020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8"/>
            <a:ext cx="8784976" cy="5816977"/>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endParaRPr lang="ru-RU" sz="1600" dirty="0" smtClean="0">
              <a:solidFill>
                <a:srgbClr val="1D528D"/>
              </a:solidFill>
              <a:latin typeface="Times New Roman" pitchFamily="18" charset="0"/>
              <a:cs typeface="Times New Roman" pitchFamily="18" charset="0"/>
            </a:endParaRPr>
          </a:p>
          <a:p>
            <a:pPr algn="just"/>
            <a:endParaRPr lang="ru-RU" sz="1600" dirty="0">
              <a:solidFill>
                <a:srgbClr val="1D528D"/>
              </a:solidFill>
              <a:latin typeface="Times New Roman" pitchFamily="18" charset="0"/>
              <a:cs typeface="Times New Roman" pitchFamily="18" charset="0"/>
            </a:endParaRPr>
          </a:p>
          <a:p>
            <a:pPr algn="just"/>
            <a:endParaRPr lang="ru-RU" sz="2000" dirty="0" smtClean="0">
              <a:solidFill>
                <a:srgbClr val="FF0000"/>
              </a:solidFill>
              <a:latin typeface="Times New Roman" pitchFamily="18" charset="0"/>
              <a:cs typeface="Times New Roman" pitchFamily="18" charset="0"/>
            </a:endParaRPr>
          </a:p>
          <a:p>
            <a:pPr algn="just"/>
            <a:endParaRPr lang="ru-RU" sz="2000" dirty="0">
              <a:solidFill>
                <a:srgbClr val="FF0000"/>
              </a:solidFill>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Увеличение коснулось 77719 пенсионеров. Средний </a:t>
            </a:r>
            <a:r>
              <a:rPr lang="ru-RU" sz="2000" dirty="0">
                <a:latin typeface="Times New Roman" pitchFamily="18" charset="0"/>
                <a:cs typeface="Times New Roman" pitchFamily="18" charset="0"/>
              </a:rPr>
              <a:t>размер увеличения составил </a:t>
            </a:r>
            <a:r>
              <a:rPr lang="ru-RU" sz="2000" dirty="0" smtClean="0">
                <a:latin typeface="Times New Roman" pitchFamily="18" charset="0"/>
                <a:cs typeface="Times New Roman" pitchFamily="18" charset="0"/>
              </a:rPr>
              <a:t>196,5 рубля.</a:t>
            </a:r>
          </a:p>
          <a:p>
            <a:pPr algn="just"/>
            <a:endParaRPr lang="ru-RU" sz="2000" dirty="0" smtClean="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Максимальное </a:t>
            </a:r>
            <a:r>
              <a:rPr lang="ru-RU" sz="2000" dirty="0">
                <a:latin typeface="Times New Roman" pitchFamily="18" charset="0"/>
                <a:cs typeface="Times New Roman" pitchFamily="18" charset="0"/>
              </a:rPr>
              <a:t>количество </a:t>
            </a:r>
            <a:r>
              <a:rPr lang="ru-RU" sz="2000" dirty="0" smtClean="0">
                <a:latin typeface="Times New Roman" pitchFamily="18" charset="0"/>
                <a:cs typeface="Times New Roman" pitchFamily="18" charset="0"/>
              </a:rPr>
              <a:t>пенсионных коэффициентов </a:t>
            </a:r>
            <a:r>
              <a:rPr lang="ru-RU" sz="2000" dirty="0">
                <a:latin typeface="Times New Roman" pitchFamily="18" charset="0"/>
                <a:cs typeface="Times New Roman" pitchFamily="18" charset="0"/>
              </a:rPr>
              <a:t>составляет 3, что </a:t>
            </a:r>
            <a:r>
              <a:rPr lang="ru-RU" sz="2000" dirty="0" smtClean="0">
                <a:latin typeface="Times New Roman" pitchFamily="18" charset="0"/>
                <a:cs typeface="Times New Roman" pitchFamily="18" charset="0"/>
              </a:rPr>
              <a:t>соответствовало </a:t>
            </a:r>
            <a:r>
              <a:rPr lang="ru-RU" sz="2000" dirty="0">
                <a:latin typeface="Times New Roman" pitchFamily="18" charset="0"/>
                <a:cs typeface="Times New Roman" pitchFamily="18" charset="0"/>
              </a:rPr>
              <a:t>заработной плате </a:t>
            </a:r>
            <a:r>
              <a:rPr lang="ru-RU" sz="2000" dirty="0" smtClean="0">
                <a:latin typeface="Times New Roman" pitchFamily="18" charset="0"/>
                <a:cs typeface="Times New Roman" pitchFamily="18" charset="0"/>
              </a:rPr>
              <a:t>порядка 28 </a:t>
            </a:r>
            <a:r>
              <a:rPr lang="ru-RU" sz="2000" dirty="0">
                <a:latin typeface="Times New Roman" pitchFamily="18" charset="0"/>
                <a:cs typeface="Times New Roman" pitchFamily="18" charset="0"/>
              </a:rPr>
              <a:t>000 руб</a:t>
            </a:r>
            <a:r>
              <a:rPr lang="ru-RU" sz="2000" dirty="0" smtClean="0">
                <a:latin typeface="Times New Roman" pitchFamily="18" charset="0"/>
                <a:cs typeface="Times New Roman" pitchFamily="18" charset="0"/>
              </a:rPr>
              <a:t>.</a:t>
            </a: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Стоимость </a:t>
            </a:r>
            <a:r>
              <a:rPr lang="ru-RU" sz="2000" dirty="0">
                <a:latin typeface="Times New Roman" pitchFamily="18" charset="0"/>
                <a:cs typeface="Times New Roman" pitchFamily="18" charset="0"/>
              </a:rPr>
              <a:t>балла зависит опять же от факта работы, если человек не работает, то </a:t>
            </a:r>
            <a:r>
              <a:rPr lang="ru-RU" sz="2000" dirty="0" smtClean="0">
                <a:latin typeface="Times New Roman" pitchFamily="18" charset="0"/>
                <a:cs typeface="Times New Roman" pitchFamily="18" charset="0"/>
              </a:rPr>
              <a:t>применяем 93 руб., </a:t>
            </a:r>
            <a:r>
              <a:rPr lang="ru-RU" sz="2000" dirty="0">
                <a:latin typeface="Times New Roman" pitchFamily="18" charset="0"/>
                <a:cs typeface="Times New Roman" pitchFamily="18" charset="0"/>
              </a:rPr>
              <a:t>если работает с 2016 г., то </a:t>
            </a:r>
            <a:r>
              <a:rPr lang="ru-RU" sz="2000" dirty="0" smtClean="0">
                <a:latin typeface="Times New Roman" pitchFamily="18" charset="0"/>
                <a:cs typeface="Times New Roman" pitchFamily="18" charset="0"/>
              </a:rPr>
              <a:t>71,41 руб., </a:t>
            </a:r>
            <a:r>
              <a:rPr lang="ru-RU" sz="2000" dirty="0">
                <a:latin typeface="Times New Roman" pitchFamily="18" charset="0"/>
                <a:cs typeface="Times New Roman" pitchFamily="18" charset="0"/>
              </a:rPr>
              <a:t>т. е. максимальная прибавка за факт работы в </a:t>
            </a:r>
            <a:r>
              <a:rPr lang="ru-RU" sz="2000" dirty="0" smtClean="0">
                <a:latin typeface="Times New Roman" pitchFamily="18" charset="0"/>
                <a:cs typeface="Times New Roman" pitchFamily="18" charset="0"/>
              </a:rPr>
              <a:t>2020 году </a:t>
            </a:r>
            <a:r>
              <a:rPr lang="ru-RU" sz="2000" dirty="0">
                <a:latin typeface="Times New Roman" pitchFamily="18" charset="0"/>
                <a:cs typeface="Times New Roman" pitchFamily="18" charset="0"/>
              </a:rPr>
              <a:t>была </a:t>
            </a:r>
            <a:r>
              <a:rPr lang="ru-RU" sz="2000" dirty="0" smtClean="0">
                <a:latin typeface="Times New Roman" pitchFamily="18" charset="0"/>
                <a:cs typeface="Times New Roman" pitchFamily="18" charset="0"/>
              </a:rPr>
              <a:t>от 214,23 руб. до 279 руб.</a:t>
            </a:r>
            <a:endParaRPr lang="ru-RU" sz="2000" dirty="0">
              <a:effectLst/>
              <a:latin typeface="Times New Roman" pitchFamily="18" charset="0"/>
              <a:cs typeface="Times New Roman" pitchFamily="18" charset="0"/>
            </a:endParaRPr>
          </a:p>
        </p:txBody>
      </p:sp>
      <p:sp>
        <p:nvSpPr>
          <p:cNvPr id="17" name="Прямоугольник 16"/>
          <p:cNvSpPr/>
          <p:nvPr/>
        </p:nvSpPr>
        <p:spPr>
          <a:xfrm>
            <a:off x="323528" y="1340768"/>
            <a:ext cx="7632848" cy="1369427"/>
          </a:xfrm>
          <a:prstGeom prst="rect">
            <a:avLst/>
          </a:prstGeom>
          <a:solidFill>
            <a:sysClr val="window" lastClr="FFFFFF"/>
          </a:solidFill>
          <a:ln w="25400" cap="flat" cmpd="sng" algn="ctr">
            <a:solidFill>
              <a:srgbClr val="3891A7"/>
            </a:solidFill>
            <a:prstDash val="solid"/>
          </a:ln>
          <a:effectLst/>
        </p:spPr>
        <p:txBody>
          <a:bodyPr rtlCol="0" anchor="ctr"/>
          <a:lstStyle/>
          <a:p>
            <a:pPr algn="just"/>
            <a:endParaRPr lang="ru-RU" sz="1600" dirty="0" smtClean="0">
              <a:solidFill>
                <a:srgbClr val="FF0000"/>
              </a:solidFill>
              <a:latin typeface="Times New Roman" pitchFamily="18" charset="0"/>
              <a:cs typeface="Times New Roman" pitchFamily="18" charset="0"/>
            </a:endParaRPr>
          </a:p>
          <a:p>
            <a:pPr algn="just"/>
            <a:r>
              <a:rPr lang="ru-RU" sz="1600" dirty="0" smtClean="0">
                <a:solidFill>
                  <a:srgbClr val="FF0000"/>
                </a:solidFill>
                <a:latin typeface="Times New Roman" pitchFamily="18" charset="0"/>
                <a:cs typeface="Times New Roman" pitchFamily="18" charset="0"/>
              </a:rPr>
              <a:t>С </a:t>
            </a:r>
            <a:r>
              <a:rPr lang="ru-RU" sz="1600" dirty="0">
                <a:solidFill>
                  <a:srgbClr val="FF0000"/>
                </a:solidFill>
                <a:latin typeface="Times New Roman" pitchFamily="18" charset="0"/>
                <a:cs typeface="Times New Roman" pitchFamily="18" charset="0"/>
              </a:rPr>
              <a:t>1 августа </a:t>
            </a:r>
            <a:r>
              <a:rPr lang="ru-RU" sz="1600" dirty="0" smtClean="0">
                <a:solidFill>
                  <a:srgbClr val="FF0000"/>
                </a:solidFill>
                <a:latin typeface="Times New Roman" pitchFamily="18" charset="0"/>
                <a:cs typeface="Times New Roman" pitchFamily="18" charset="0"/>
              </a:rPr>
              <a:t>2020 </a:t>
            </a:r>
            <a:r>
              <a:rPr lang="ru-RU" sz="1600" dirty="0">
                <a:solidFill>
                  <a:srgbClr val="FF0000"/>
                </a:solidFill>
                <a:latin typeface="Times New Roman" pitchFamily="18" charset="0"/>
                <a:cs typeface="Times New Roman" pitchFamily="18" charset="0"/>
              </a:rPr>
              <a:t>года </a:t>
            </a:r>
            <a:r>
              <a:rPr lang="ru-RU" sz="1600" dirty="0">
                <a:latin typeface="Times New Roman" pitchFamily="18" charset="0"/>
                <a:cs typeface="Times New Roman" pitchFamily="18" charset="0"/>
              </a:rPr>
              <a:t>работающим пенсионерам, </a:t>
            </a:r>
            <a:r>
              <a:rPr lang="ru-RU" sz="1600" dirty="0">
                <a:solidFill>
                  <a:srgbClr val="FF0000"/>
                </a:solidFill>
                <a:latin typeface="Times New Roman" pitchFamily="18" charset="0"/>
                <a:cs typeface="Times New Roman" pitchFamily="18" charset="0"/>
              </a:rPr>
              <a:t>за которых работодатели начисляли и уплачивали страховые взносы в </a:t>
            </a:r>
            <a:r>
              <a:rPr lang="ru-RU" sz="1600" dirty="0" smtClean="0">
                <a:solidFill>
                  <a:srgbClr val="FF0000"/>
                </a:solidFill>
                <a:latin typeface="Times New Roman" pitchFamily="18" charset="0"/>
                <a:cs typeface="Times New Roman" pitchFamily="18" charset="0"/>
              </a:rPr>
              <a:t>2019 </a:t>
            </a:r>
            <a:r>
              <a:rPr lang="ru-RU" sz="1600" dirty="0">
                <a:solidFill>
                  <a:srgbClr val="FF0000"/>
                </a:solidFill>
                <a:latin typeface="Times New Roman" pitchFamily="18" charset="0"/>
                <a:cs typeface="Times New Roman" pitchFamily="18" charset="0"/>
              </a:rPr>
              <a:t>году</a:t>
            </a:r>
            <a:r>
              <a:rPr lang="ru-RU" sz="1600" dirty="0">
                <a:latin typeface="Times New Roman" pitchFamily="18" charset="0"/>
                <a:cs typeface="Times New Roman" pitchFamily="18" charset="0"/>
              </a:rPr>
              <a:t>, произведен </a:t>
            </a:r>
            <a:r>
              <a:rPr lang="ru-RU" sz="1600" dirty="0" err="1">
                <a:latin typeface="Times New Roman" pitchFamily="18" charset="0"/>
                <a:cs typeface="Times New Roman" pitchFamily="18" charset="0"/>
              </a:rPr>
              <a:t>беззаявительный</a:t>
            </a:r>
            <a:r>
              <a:rPr lang="ru-RU" sz="1600" dirty="0">
                <a:latin typeface="Times New Roman" pitchFamily="18" charset="0"/>
                <a:cs typeface="Times New Roman" pitchFamily="18" charset="0"/>
              </a:rPr>
              <a:t> перерасчет страховых пенсий. </a:t>
            </a: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82322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Специальная выплата в 2020 году</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9" name="TextBox 28"/>
          <p:cNvSpPr txBox="1"/>
          <p:nvPr/>
        </p:nvSpPr>
        <p:spPr>
          <a:xfrm>
            <a:off x="-34652" y="1268760"/>
            <a:ext cx="4209777" cy="4093428"/>
          </a:xfrm>
          <a:prstGeom prst="rect">
            <a:avLst/>
          </a:prstGeom>
          <a:noFill/>
        </p:spPr>
        <p:txBody>
          <a:bodyPr wrap="square" rtlCol="0">
            <a:spAutoFit/>
          </a:bodyPr>
          <a:lstStyle/>
          <a:p>
            <a:pPr algn="ctr" fontAlgn="auto">
              <a:spcBef>
                <a:spcPts val="0"/>
              </a:spcBef>
              <a:spcAft>
                <a:spcPts val="0"/>
              </a:spcAft>
            </a:pPr>
            <a:r>
              <a:rPr lang="ru-RU" sz="2000" kern="0" dirty="0" smtClean="0">
                <a:solidFill>
                  <a:srgbClr val="C0504D">
                    <a:lumMod val="75000"/>
                  </a:srgbClr>
                </a:solidFill>
              </a:rPr>
              <a:t>В целях обеспечения социальной защиты граждан с учетом введения ограничительных мер в связи распространением </a:t>
            </a:r>
            <a:r>
              <a:rPr lang="ru-RU" sz="2000" kern="0" dirty="0" err="1" smtClean="0">
                <a:solidFill>
                  <a:srgbClr val="C0504D">
                    <a:lumMod val="75000"/>
                  </a:srgbClr>
                </a:solidFill>
              </a:rPr>
              <a:t>коронавирусной</a:t>
            </a:r>
            <a:r>
              <a:rPr lang="ru-RU" sz="2000" kern="0" dirty="0" smtClean="0">
                <a:solidFill>
                  <a:srgbClr val="C0504D">
                    <a:lumMod val="75000"/>
                  </a:srgbClr>
                </a:solidFill>
              </a:rPr>
              <a:t> инфекции 39 гражданам произведена специальная выплата 12 130 рублей в месяц на каждого ребенка.</a:t>
            </a:r>
          </a:p>
          <a:p>
            <a:pPr algn="ctr" fontAlgn="auto">
              <a:spcBef>
                <a:spcPts val="0"/>
              </a:spcBef>
              <a:spcAft>
                <a:spcPts val="0"/>
              </a:spcAft>
            </a:pPr>
            <a:r>
              <a:rPr lang="ru-RU" sz="2000" kern="0" dirty="0" smtClean="0">
                <a:solidFill>
                  <a:srgbClr val="C0504D">
                    <a:lumMod val="75000"/>
                  </a:srgbClr>
                </a:solidFill>
              </a:rPr>
              <a:t>Всего спец. выплата произведена на 47 детей на общую сумму 1 310 040 руб.</a:t>
            </a:r>
            <a:endParaRPr lang="ru-RU" sz="2000" kern="0" dirty="0">
              <a:solidFill>
                <a:srgbClr val="C0504D">
                  <a:lumMod val="75000"/>
                </a:srgbClr>
              </a:solidFill>
            </a:endParaRPr>
          </a:p>
        </p:txBody>
      </p:sp>
      <p:pic>
        <p:nvPicPr>
          <p:cNvPr id="550914" name="Picture 2" descr="https://pbs.twimg.com/media/EaNwRYQXgAIhw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84784"/>
            <a:ext cx="446449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РАСХОДЫ НА ПЕНСИОННОЕ ОБЕСПЕЧЕНИЕ ЗА 2020 ГОД</a:t>
            </a:r>
            <a:endParaRPr lang="ru-RU" altLang="ru-RU" sz="2400" dirty="0" smtClean="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8"/>
            <a:ext cx="8784976" cy="2123658"/>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endParaRPr lang="ru-RU" sz="1600" dirty="0" smtClean="0">
              <a:solidFill>
                <a:srgbClr val="1D528D"/>
              </a:solidFill>
              <a:latin typeface="Times New Roman" pitchFamily="18" charset="0"/>
              <a:cs typeface="Times New Roman" pitchFamily="18" charset="0"/>
            </a:endParaRPr>
          </a:p>
          <a:p>
            <a:pPr algn="just"/>
            <a:endParaRPr lang="ru-RU" sz="1600" dirty="0">
              <a:solidFill>
                <a:srgbClr val="1D528D"/>
              </a:solidFill>
              <a:latin typeface="Times New Roman" pitchFamily="18" charset="0"/>
              <a:cs typeface="Times New Roman" pitchFamily="18" charset="0"/>
            </a:endParaRPr>
          </a:p>
          <a:p>
            <a:pPr algn="just"/>
            <a:endParaRPr lang="ru-RU" sz="2000" dirty="0" smtClean="0">
              <a:solidFill>
                <a:srgbClr val="FF0000"/>
              </a:solidFill>
              <a:latin typeface="Times New Roman" pitchFamily="18" charset="0"/>
              <a:cs typeface="Times New Roman" pitchFamily="18" charset="0"/>
            </a:endParaRPr>
          </a:p>
          <a:p>
            <a:pPr algn="just"/>
            <a:endParaRPr lang="ru-RU" sz="2000" dirty="0">
              <a:solidFill>
                <a:srgbClr val="FF0000"/>
              </a:solidFill>
              <a:latin typeface="Times New Roman" pitchFamily="18" charset="0"/>
              <a:cs typeface="Times New Roman" pitchFamily="18" charset="0"/>
            </a:endParaRPr>
          </a:p>
          <a:p>
            <a:pPr algn="just"/>
            <a:endParaRPr lang="ru-RU" sz="2000" dirty="0" smtClean="0">
              <a:solidFill>
                <a:srgbClr val="1D528D"/>
              </a:solidFill>
              <a:latin typeface="Times New Roman" pitchFamily="18" charset="0"/>
              <a:cs typeface="Times New Roman" pitchFamily="18" charset="0"/>
            </a:endParaRPr>
          </a:p>
          <a:p>
            <a:pPr algn="just"/>
            <a:endParaRPr lang="ru-RU" sz="2000" dirty="0" smtClean="0">
              <a:solidFill>
                <a:srgbClr val="1D528D"/>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88220723"/>
              </p:ext>
            </p:extLst>
          </p:nvPr>
        </p:nvGraphicFramePr>
        <p:xfrm>
          <a:off x="1187625" y="1228727"/>
          <a:ext cx="6480720" cy="5512642"/>
        </p:xfrm>
        <a:graphic>
          <a:graphicData uri="http://schemas.openxmlformats.org/drawingml/2006/table">
            <a:tbl>
              <a:tblPr/>
              <a:tblGrid>
                <a:gridCol w="5105512"/>
                <a:gridCol w="1375208"/>
              </a:tblGrid>
              <a:tr h="415522">
                <a:tc>
                  <a:txBody>
                    <a:bodyPr/>
                    <a:lstStyle/>
                    <a:p>
                      <a:pPr>
                        <a:spcAft>
                          <a:spcPts val="0"/>
                        </a:spcAft>
                      </a:pPr>
                      <a:r>
                        <a:rPr lang="ru-RU" sz="800" b="1" dirty="0">
                          <a:effectLst/>
                          <a:latin typeface="Times New Roman"/>
                          <a:ea typeface="Times New Roman"/>
                        </a:rPr>
                        <a:t>Наименование показателя</a:t>
                      </a:r>
                      <a:endParaRPr lang="ru-RU" sz="8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800" b="1">
                          <a:effectLst/>
                          <a:latin typeface="Times New Roman"/>
                          <a:ea typeface="Times New Roman"/>
                        </a:rPr>
                        <a:t>Сумма, тыс. руб.</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01">
                <a:tc>
                  <a:txBody>
                    <a:bodyPr/>
                    <a:lstStyle/>
                    <a:p>
                      <a:pPr>
                        <a:spcAft>
                          <a:spcPts val="0"/>
                        </a:spcAft>
                      </a:pPr>
                      <a:r>
                        <a:rPr lang="ru-RU" sz="600">
                          <a:effectLst/>
                          <a:latin typeface="Times New Roman"/>
                          <a:ea typeface="Times New Roman"/>
                        </a:rPr>
                        <a:t>Выплата страховой пенсии в соответствии с Федеральным законом от 28 декабря 2013 года № 400-ФЗ «О страховых пенсиях в Российской Федерации»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56 792 912,7</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01">
                <a:tc>
                  <a:txBody>
                    <a:bodyPr/>
                    <a:lstStyle/>
                    <a:p>
                      <a:pPr>
                        <a:spcAft>
                          <a:spcPts val="0"/>
                        </a:spcAft>
                      </a:pPr>
                      <a:r>
                        <a:rPr lang="ru-RU" sz="600">
                          <a:effectLst/>
                          <a:latin typeface="Times New Roman"/>
                          <a:ea typeface="Times New Roman"/>
                        </a:rPr>
                        <a:t>Выплата пенсий по государственному пенсионному обеспечению в соответствии с Федеральным законом от 15 декабря 2001 года № 166-ФЗ</a:t>
                      </a:r>
                    </a:p>
                    <a:p>
                      <a:pPr>
                        <a:spcAft>
                          <a:spcPts val="0"/>
                        </a:spcAft>
                      </a:pPr>
                      <a:r>
                        <a:rPr lang="ru-RU" sz="600">
                          <a:effectLst/>
                          <a:latin typeface="Times New Roman"/>
                          <a:ea typeface="Times New Roman"/>
                        </a:rPr>
                        <a:t>«О государственном пенсионном обеспечении в Российской Федерации»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3 983 478,8</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239">
                <a:tc>
                  <a:txBody>
                    <a:bodyPr/>
                    <a:lstStyle/>
                    <a:p>
                      <a:pPr>
                        <a:spcAft>
                          <a:spcPts val="0"/>
                        </a:spcAft>
                      </a:pPr>
                      <a:r>
                        <a:rPr lang="ru-RU" sz="600">
                          <a:effectLst/>
                          <a:latin typeface="Times New Roman"/>
                          <a:ea typeface="Times New Roman"/>
                        </a:rPr>
                        <a:t>Выплата дополнительного материального обеспечения, доплат к пенсиям, пособий и компенсаций в соответствии с Федеральным законом от 4 марта 2002 года № 21-ФЗ «О дополнительном ежемесячном материальном обеспечении граждан Российской Федерации за выдающиеся достижения и особые заслуги перед РФ»</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20 735,4</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239">
                <a:tc>
                  <a:txBody>
                    <a:bodyPr/>
                    <a:lstStyle/>
                    <a:p>
                      <a:pPr>
                        <a:spcAft>
                          <a:spcPts val="0"/>
                        </a:spcAft>
                      </a:pPr>
                      <a:r>
                        <a:rPr lang="ru-RU" sz="600">
                          <a:effectLst/>
                          <a:latin typeface="Times New Roman"/>
                          <a:ea typeface="Times New Roman"/>
                        </a:rPr>
                        <a:t>Осуществление компенсационных выплат лицам, осуществляющим уход за нетрудоспособными гражданами в соответствии с Указом Президента Российской Федерации от 26 декабря 2006 года № 1455</a:t>
                      </a:r>
                    </a:p>
                    <a:p>
                      <a:pPr>
                        <a:spcAft>
                          <a:spcPts val="0"/>
                        </a:spcAft>
                      </a:pPr>
                      <a:r>
                        <a:rPr lang="ru-RU" sz="600">
                          <a:effectLst/>
                          <a:latin typeface="Times New Roman"/>
                          <a:ea typeface="Times New Roman"/>
                        </a:rPr>
                        <a:t>«О компенсационных выплатах лицам, осуществляющим уход за нетрудоспособными гражданами»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95"/>
                        </a:spcAft>
                      </a:pPr>
                      <a:r>
                        <a:rPr lang="ru-RU" sz="900">
                          <a:effectLst/>
                          <a:latin typeface="Times New Roman"/>
                          <a:ea typeface="Times New Roman"/>
                        </a:rPr>
                        <a:t>338 110,8</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559">
                <a:tc>
                  <a:txBody>
                    <a:bodyPr/>
                    <a:lstStyle/>
                    <a:p>
                      <a:pPr>
                        <a:spcAft>
                          <a:spcPts val="0"/>
                        </a:spcAft>
                      </a:pPr>
                      <a:r>
                        <a:rPr lang="ru-RU" sz="600">
                          <a:effectLst/>
                          <a:latin typeface="Times New Roman"/>
                          <a:ea typeface="Times New Roman"/>
                        </a:rPr>
                        <a:t>Социальные выплаты в соответствии с Федеральным законом от 12 января 1996 года № 8-ФЗ «О погребении и похоронном деле» </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a:ea typeface="Times New Roman"/>
                        </a:rPr>
                        <a:t>87 480,0</a:t>
                      </a:r>
                      <a:endParaRPr lang="ru-RU" sz="8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9838">
                <a:tc>
                  <a:txBody>
                    <a:bodyPr/>
                    <a:lstStyle/>
                    <a:p>
                      <a:pPr>
                        <a:spcAft>
                          <a:spcPts val="0"/>
                        </a:spcAft>
                      </a:pPr>
                      <a:r>
                        <a:rPr lang="ru-RU" sz="600">
                          <a:effectLst/>
                          <a:latin typeface="Times New Roman"/>
                          <a:ea typeface="Times New Roman"/>
                        </a:rPr>
                        <a:t>Выплата пенсий, назначенных досрочно, гражданам, признанным безработными, в соответствии с Законом Российской Федерации от 19 апреля 1991 года № 1032-1 «О занятости населения в Российской Федерации»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14 065,9</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239">
                <a:tc>
                  <a:txBody>
                    <a:bodyPr/>
                    <a:lstStyle/>
                    <a:p>
                      <a:pPr>
                        <a:spcAft>
                          <a:spcPts val="0"/>
                        </a:spcAft>
                      </a:pPr>
                      <a:r>
                        <a:rPr lang="ru-RU" sz="600">
                          <a:effectLst/>
                          <a:latin typeface="Times New Roman"/>
                          <a:ea typeface="Times New Roman"/>
                        </a:rPr>
                        <a:t>Ежемесячная выплата лицам, осуществляющим уход за детьми-инвалидами и инвалидами с детства I группы в соответствии с Указом Президента Российской Федерации от 26 февраля 2013 года № 175</a:t>
                      </a:r>
                    </a:p>
                    <a:p>
                      <a:pPr>
                        <a:spcAft>
                          <a:spcPts val="0"/>
                        </a:spcAft>
                      </a:pPr>
                      <a:r>
                        <a:rPr lang="ru-RU" sz="600">
                          <a:effectLst/>
                          <a:latin typeface="Times New Roman"/>
                          <a:ea typeface="Times New Roman"/>
                        </a:rPr>
                        <a:t>«О ежемесячных выплатах лицам, осуществляющим уход за детьми-инвалидами и инвалидами с детства I группы» </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534 378,8</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01">
                <a:tc>
                  <a:txBody>
                    <a:bodyPr/>
                    <a:lstStyle/>
                    <a:p>
                      <a:pPr>
                        <a:spcAft>
                          <a:spcPts val="0"/>
                        </a:spcAft>
                      </a:pPr>
                      <a:r>
                        <a:rPr lang="ru-RU" sz="600">
                          <a:effectLst/>
                          <a:latin typeface="Times New Roman"/>
                          <a:ea typeface="Times New Roman"/>
                        </a:rPr>
                        <a:t>Выплата накопительной пенсии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10 821,6</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01">
                <a:tc>
                  <a:txBody>
                    <a:bodyPr/>
                    <a:lstStyle/>
                    <a:p>
                      <a:pPr>
                        <a:spcAft>
                          <a:spcPts val="0"/>
                        </a:spcAft>
                      </a:pPr>
                      <a:r>
                        <a:rPr lang="ru-RU" sz="600">
                          <a:effectLst/>
                          <a:latin typeface="Times New Roman"/>
                          <a:ea typeface="Times New Roman"/>
                        </a:rPr>
                        <a:t>Срочная пенсионная выплата </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3 788,4</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01">
                <a:tc>
                  <a:txBody>
                    <a:bodyPr/>
                    <a:lstStyle/>
                    <a:p>
                      <a:pPr>
                        <a:spcAft>
                          <a:spcPts val="0"/>
                        </a:spcAft>
                      </a:pPr>
                      <a:r>
                        <a:rPr lang="ru-RU" sz="600">
                          <a:effectLst/>
                          <a:latin typeface="Times New Roman"/>
                          <a:ea typeface="Times New Roman"/>
                        </a:rPr>
                        <a:t>Выплата федеральной социальной доплаты к пенсии в соответствии с Федеральным законом от 17 июля 1999 года № 178-ФЗ</a:t>
                      </a:r>
                    </a:p>
                    <a:p>
                      <a:pPr>
                        <a:spcAft>
                          <a:spcPts val="0"/>
                        </a:spcAft>
                      </a:pPr>
                      <a:r>
                        <a:rPr lang="ru-RU" sz="600">
                          <a:effectLst/>
                          <a:latin typeface="Times New Roman"/>
                          <a:ea typeface="Times New Roman"/>
                        </a:rPr>
                        <a:t>«О государственной социальной помощи»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4 973,7</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01">
                <a:tc>
                  <a:txBody>
                    <a:bodyPr/>
                    <a:lstStyle/>
                    <a:p>
                      <a:r>
                        <a:rPr lang="ru-RU" sz="600" b="1" dirty="0">
                          <a:effectLst/>
                          <a:latin typeface="Times New Roman"/>
                          <a:ea typeface="Times New Roman"/>
                        </a:rPr>
                        <a:t>ИТОГО</a:t>
                      </a:r>
                      <a:endParaRPr lang="ru-RU" sz="6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95"/>
                        </a:spcAft>
                      </a:pPr>
                      <a:r>
                        <a:rPr lang="ru-RU" sz="900" b="1" dirty="0">
                          <a:effectLst/>
                          <a:latin typeface="Times New Roman"/>
                          <a:ea typeface="Times New Roman"/>
                        </a:rPr>
                        <a:t>61 790 746,1</a:t>
                      </a:r>
                      <a:endParaRPr lang="ru-RU" sz="8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1957388" y="1228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69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10" name="Picture 9" descr="RY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892" y="4208317"/>
            <a:ext cx="1108075" cy="1108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B_circl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62" y="1628806"/>
            <a:ext cx="1176337" cy="1174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LB_circl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447" y="1628806"/>
            <a:ext cx="1176337" cy="1174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RY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443" y="4208317"/>
            <a:ext cx="1108075" cy="1108075"/>
          </a:xfrm>
          <a:prstGeom prst="rect">
            <a:avLst/>
          </a:prstGeom>
          <a:noFill/>
          <a:extLst>
            <a:ext uri="{909E8E84-426E-40DD-AFC4-6F175D3DCCD1}">
              <a14:hiddenFill xmlns:a14="http://schemas.microsoft.com/office/drawing/2010/main">
                <a:solidFill>
                  <a:srgbClr val="FFFFFF"/>
                </a:solidFill>
              </a14:hiddenFill>
            </a:ext>
          </a:extLst>
        </p:spPr>
      </p:pic>
      <p:sp>
        <p:nvSpPr>
          <p:cNvPr id="14" name="Стрелка вправо 13"/>
          <p:cNvSpPr/>
          <p:nvPr/>
        </p:nvSpPr>
        <p:spPr>
          <a:xfrm>
            <a:off x="3516089" y="1913291"/>
            <a:ext cx="3794348" cy="648072"/>
          </a:xfrm>
          <a:prstGeom prst="rightArrow">
            <a:avLst/>
          </a:prstGeom>
          <a:gradFill flip="none" rotWithShape="1">
            <a:gsLst>
              <a:gs pos="0">
                <a:srgbClr val="1F497D">
                  <a:lumMod val="40000"/>
                  <a:lumOff val="60000"/>
                </a:srgbClr>
              </a:gs>
              <a:gs pos="50000">
                <a:srgbClr val="1F497D">
                  <a:lumMod val="60000"/>
                  <a:lumOff val="40000"/>
                </a:srgbClr>
              </a:gs>
              <a:gs pos="100000">
                <a:sysClr val="window" lastClr="FFFFFF"/>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Стрелка вправо 14"/>
          <p:cNvSpPr/>
          <p:nvPr/>
        </p:nvSpPr>
        <p:spPr>
          <a:xfrm>
            <a:off x="3503121" y="4438315"/>
            <a:ext cx="3794348" cy="648072"/>
          </a:xfrm>
          <a:prstGeom prst="rightArrow">
            <a:avLst/>
          </a:prstGeom>
          <a:gradFill flip="none" rotWithShape="1">
            <a:gsLst>
              <a:gs pos="0">
                <a:srgbClr val="C0504D">
                  <a:lumMod val="60000"/>
                  <a:lumOff val="40000"/>
                </a:srgbClr>
              </a:gs>
              <a:gs pos="50000">
                <a:srgbClr val="C0504D">
                  <a:lumMod val="40000"/>
                  <a:lumOff val="60000"/>
                </a:srgbClr>
              </a:gs>
              <a:gs pos="100000">
                <a:sysClr val="window" lastClr="FFFFFF"/>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TextBox 15"/>
          <p:cNvSpPr txBox="1"/>
          <p:nvPr/>
        </p:nvSpPr>
        <p:spPr>
          <a:xfrm>
            <a:off x="3481957" y="1628807"/>
            <a:ext cx="382848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200" b="1" i="0" u="none" strike="noStrike" kern="0" cap="none" spc="0" normalizeH="0" baseline="0" noProof="0" dirty="0">
                <a:ln>
                  <a:noFill/>
                </a:ln>
                <a:solidFill>
                  <a:srgbClr val="0070C0"/>
                </a:solidFill>
                <a:effectLst/>
                <a:uLnTx/>
                <a:uFillTx/>
              </a:rPr>
              <a:t>п</a:t>
            </a:r>
            <a:r>
              <a:rPr kumimoji="0" lang="ru-RU" sz="2200" b="1" i="0" u="none" strike="noStrike" kern="0" cap="none" spc="0" normalizeH="0" baseline="0" noProof="0" dirty="0" smtClean="0">
                <a:ln>
                  <a:noFill/>
                </a:ln>
                <a:solidFill>
                  <a:srgbClr val="0070C0"/>
                </a:solidFill>
                <a:effectLst/>
                <a:uLnTx/>
                <a:uFillTx/>
              </a:rPr>
              <a:t>енсионный возраст</a:t>
            </a:r>
            <a:endParaRPr kumimoji="0" lang="ru-RU" sz="2200" b="1" i="0" u="none" strike="noStrike" kern="0" cap="none" spc="0" normalizeH="0" baseline="0" noProof="0" dirty="0">
              <a:ln>
                <a:noFill/>
              </a:ln>
              <a:solidFill>
                <a:srgbClr val="0070C0"/>
              </a:solidFill>
              <a:effectLst/>
              <a:uLnTx/>
              <a:uFillTx/>
            </a:endParaRPr>
          </a:p>
        </p:txBody>
      </p:sp>
      <p:sp>
        <p:nvSpPr>
          <p:cNvPr id="17" name="TextBox 16"/>
          <p:cNvSpPr txBox="1"/>
          <p:nvPr/>
        </p:nvSpPr>
        <p:spPr>
          <a:xfrm>
            <a:off x="3504817" y="5230367"/>
            <a:ext cx="382848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200" b="1" i="0" u="none" strike="noStrike" kern="0" cap="none" spc="0" normalizeH="0" baseline="0" noProof="0" dirty="0">
                <a:ln>
                  <a:noFill/>
                </a:ln>
                <a:solidFill>
                  <a:srgbClr val="C00000"/>
                </a:solidFill>
                <a:effectLst/>
                <a:uLnTx/>
                <a:uFillTx/>
              </a:rPr>
              <a:t>п</a:t>
            </a:r>
            <a:r>
              <a:rPr kumimoji="0" lang="ru-RU" sz="2200" b="1" i="0" u="none" strike="noStrike" kern="0" cap="none" spc="0" normalizeH="0" baseline="0" noProof="0" dirty="0" smtClean="0">
                <a:ln>
                  <a:noFill/>
                </a:ln>
                <a:solidFill>
                  <a:srgbClr val="C00000"/>
                </a:solidFill>
                <a:effectLst/>
                <a:uLnTx/>
                <a:uFillTx/>
              </a:rPr>
              <a:t>енсионный возраст</a:t>
            </a:r>
            <a:endParaRPr kumimoji="0" lang="ru-RU" sz="2200" b="1" i="0" u="none" strike="noStrike" kern="0" cap="none" spc="0" normalizeH="0" baseline="0" noProof="0" dirty="0">
              <a:ln>
                <a:noFill/>
              </a:ln>
              <a:solidFill>
                <a:srgbClr val="C00000"/>
              </a:solidFill>
              <a:effectLst/>
              <a:uLnTx/>
              <a:uFillTx/>
            </a:endParaRPr>
          </a:p>
        </p:txBody>
      </p:sp>
      <p:pic>
        <p:nvPicPr>
          <p:cNvPr id="18" name="Picture 6" descr="num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397" y="1925259"/>
            <a:ext cx="382225" cy="5494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num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893" y="4489107"/>
            <a:ext cx="399395" cy="5800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num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3359" y="1910002"/>
            <a:ext cx="407028" cy="5800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num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7928" y="4492402"/>
            <a:ext cx="399395" cy="5800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num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1577" y="1898605"/>
            <a:ext cx="407028" cy="5800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num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78" y="1910002"/>
            <a:ext cx="399395" cy="580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num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4476" y="4507659"/>
            <a:ext cx="382225" cy="5494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num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7446" y="4492402"/>
            <a:ext cx="407028" cy="580015"/>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3853214" y="3068960"/>
            <a:ext cx="29209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5400"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rPr>
              <a:t>на 5 лет</a:t>
            </a:r>
            <a:endParaRPr kumimoji="0" lang="ru-RU" sz="5400" b="1"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endParaRPr>
          </a:p>
        </p:txBody>
      </p:sp>
      <p:sp>
        <p:nvSpPr>
          <p:cNvPr id="27" name="TextBox 26"/>
          <p:cNvSpPr txBox="1"/>
          <p:nvPr/>
        </p:nvSpPr>
        <p:spPr>
          <a:xfrm>
            <a:off x="166425" y="1922078"/>
            <a:ext cx="1968809"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ysClr val="windowText" lastClr="000000"/>
                </a:solidFill>
                <a:effectLst/>
                <a:uLnTx/>
                <a:uFillTx/>
              </a:rPr>
              <a:t>Мужчины</a:t>
            </a:r>
            <a:endParaRPr kumimoji="0" lang="ru-RU" sz="3200" b="0"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170383" y="4505585"/>
            <a:ext cx="2105063"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ysClr val="windowText" lastClr="000000"/>
                </a:solidFill>
                <a:effectLst/>
                <a:uLnTx/>
                <a:uFillTx/>
              </a:rPr>
              <a:t>Женщины</a:t>
            </a:r>
            <a:endParaRPr kumimoji="0" lang="ru-RU"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721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8" name="Прямоугольник 3"/>
          <p:cNvSpPr>
            <a:spLocks noChangeArrowheads="1"/>
          </p:cNvSpPr>
          <p:nvPr/>
        </p:nvSpPr>
        <p:spPr bwMode="auto">
          <a:xfrm>
            <a:off x="215330" y="550863"/>
            <a:ext cx="8496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200" b="1" i="0" u="none" strike="noStrike" kern="0" cap="none" spc="0" normalizeH="0" baseline="0" noProof="0" dirty="0" smtClean="0">
              <a:ln>
                <a:noFill/>
              </a:ln>
              <a:solidFill>
                <a:srgbClr val="953735"/>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rgbClr val="953735"/>
                </a:solidFill>
                <a:effectLst/>
                <a:uLnTx/>
                <a:uFillTx/>
              </a:rPr>
              <a:t>Переходный период</a:t>
            </a:r>
            <a:endParaRPr kumimoji="0" lang="ru-RU" sz="3200" b="0" i="0" u="none" strike="noStrike" kern="0" cap="none" spc="0" normalizeH="0" baseline="0" noProof="0" dirty="0" smtClean="0">
              <a:ln>
                <a:noFill/>
              </a:ln>
              <a:solidFill>
                <a:srgbClr val="953735"/>
              </a:solidFill>
              <a:effectLst/>
              <a:uLnTx/>
              <a:uFillTx/>
            </a:endParaRPr>
          </a:p>
        </p:txBody>
      </p:sp>
      <p:pic>
        <p:nvPicPr>
          <p:cNvPr id="9" name="Picture 5" descr="http://www.pfrf.ru/files/id/news/kart/sayt_pfr_seychas-0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 y="1628782"/>
            <a:ext cx="901065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5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9" name="TextBox 28"/>
          <p:cNvSpPr txBox="1"/>
          <p:nvPr/>
        </p:nvSpPr>
        <p:spPr>
          <a:xfrm>
            <a:off x="-108520" y="1110223"/>
            <a:ext cx="9144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C0504D">
                    <a:lumMod val="75000"/>
                  </a:srgbClr>
                </a:solidFill>
                <a:effectLst/>
                <a:uLnTx/>
                <a:uFillTx/>
              </a:rPr>
              <a:t>Страховая пенсия по старости на общих основаниях</a:t>
            </a:r>
            <a:endParaRPr kumimoji="0" lang="ru-RU" sz="2000" b="1" i="0" u="none" strike="noStrike" kern="0" cap="none" spc="0" normalizeH="0" baseline="0" noProof="0" dirty="0">
              <a:ln>
                <a:noFill/>
              </a:ln>
              <a:solidFill>
                <a:srgbClr val="C0504D">
                  <a:lumMod val="75000"/>
                </a:srgbClr>
              </a:solidFill>
              <a:effectLst/>
              <a:uLnTx/>
              <a:uFillTx/>
            </a:endParaRPr>
          </a:p>
        </p:txBody>
      </p:sp>
      <p:graphicFrame>
        <p:nvGraphicFramePr>
          <p:cNvPr id="30" name="Таблица 29"/>
          <p:cNvGraphicFramePr>
            <a:graphicFrameLocks noGrp="1"/>
          </p:cNvGraphicFramePr>
          <p:nvPr>
            <p:extLst>
              <p:ext uri="{D42A27DB-BD31-4B8C-83A1-F6EECF244321}">
                <p14:modId xmlns:p14="http://schemas.microsoft.com/office/powerpoint/2010/main" val="2994137366"/>
              </p:ext>
            </p:extLst>
          </p:nvPr>
        </p:nvGraphicFramePr>
        <p:xfrm>
          <a:off x="535651" y="1510340"/>
          <a:ext cx="8499839" cy="3010259"/>
        </p:xfrm>
        <a:graphic>
          <a:graphicData uri="http://schemas.openxmlformats.org/drawingml/2006/table">
            <a:tbl>
              <a:tblPr/>
              <a:tblGrid>
                <a:gridCol w="2696616"/>
                <a:gridCol w="2055912"/>
                <a:gridCol w="2019119"/>
                <a:gridCol w="1728192"/>
              </a:tblGrid>
              <a:tr h="47625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900" b="1" u="none" strike="noStrike" dirty="0">
                          <a:effectLst/>
                        </a:rPr>
                        <a:t>Год достижения возраста</a:t>
                      </a:r>
                      <a:br>
                        <a:rPr lang="ru-RU" sz="1900" b="1" u="none" strike="noStrike" dirty="0">
                          <a:effectLst/>
                        </a:rPr>
                      </a:br>
                      <a:r>
                        <a:rPr lang="ru-RU" sz="1900" b="1" u="none" strike="noStrike" dirty="0">
                          <a:effectLst/>
                        </a:rPr>
                        <a:t>60 лет  (</a:t>
                      </a:r>
                      <a:r>
                        <a:rPr lang="ru-RU" sz="1900" b="1" u="none" strike="noStrike" dirty="0" smtClean="0">
                          <a:effectLst/>
                        </a:rPr>
                        <a:t>мужчины) и</a:t>
                      </a:r>
                      <a:r>
                        <a:rPr lang="ru-RU" sz="1900" b="1" u="none" strike="noStrike" dirty="0">
                          <a:effectLst/>
                        </a:rPr>
                        <a:t/>
                      </a:r>
                      <a:br>
                        <a:rPr lang="ru-RU" sz="1900" b="1" u="none" strike="noStrike" dirty="0">
                          <a:effectLst/>
                        </a:rPr>
                      </a:br>
                      <a:r>
                        <a:rPr lang="ru-RU" sz="1900" b="1" u="none" strike="noStrike" dirty="0">
                          <a:effectLst/>
                        </a:rPr>
                        <a:t>55 лет (женщины)</a:t>
                      </a:r>
                      <a:endParaRPr lang="ru-RU" sz="1900" b="1" i="0" u="none" strike="noStrike" dirty="0">
                        <a:solidFill>
                          <a:srgbClr val="000000"/>
                        </a:solidFill>
                        <a:effectLst/>
                        <a:latin typeface="Times New Roman"/>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900" b="1" i="0" u="none" strike="noStrike" dirty="0" smtClean="0">
                          <a:solidFill>
                            <a:srgbClr val="000000"/>
                          </a:solidFill>
                          <a:effectLst/>
                          <a:latin typeface="Times New Roman"/>
                        </a:rPr>
                        <a:t>Год рождения</a:t>
                      </a:r>
                      <a:endParaRPr lang="ru-RU" sz="1900" b="1" i="0" u="none" strike="noStrike" dirty="0">
                        <a:solidFill>
                          <a:srgbClr val="000000"/>
                        </a:solidFill>
                        <a:effectLst/>
                        <a:latin typeface="Times New Roman"/>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900" b="1" u="none" strike="noStrike" dirty="0">
                          <a:effectLst/>
                        </a:rPr>
                        <a:t>Право на пенсию возникает</a:t>
                      </a:r>
                      <a:endParaRPr lang="ru-RU" sz="1900" b="1" i="0" u="none" strike="noStrike" dirty="0">
                        <a:solidFill>
                          <a:srgbClr val="000000"/>
                        </a:solidFill>
                        <a:effectLst/>
                        <a:latin typeface="Times New Roman"/>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ru-RU"/>
                    </a:p>
                  </a:txBody>
                  <a:tcPr/>
                </a:tc>
              </a:tr>
              <a:tr h="691515">
                <a:tc vMerge="1">
                  <a:txBody>
                    <a:bodyPr/>
                    <a:lstStyle/>
                    <a:p>
                      <a:endParaRPr lang="ru-RU"/>
                    </a:p>
                  </a:txBody>
                  <a:tcPr/>
                </a:tc>
                <a:tc vMerge="1">
                  <a:txBody>
                    <a:bodyPr/>
                    <a:lstStyle/>
                    <a:p>
                      <a:endParaRPr lang="ru-RU"/>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900" b="1" u="none" strike="noStrike" dirty="0">
                          <a:effectLst/>
                        </a:rPr>
                        <a:t>в возрасте</a:t>
                      </a:r>
                      <a:endParaRPr lang="ru-RU" sz="1900" b="1" i="0" u="none" strike="noStrike" dirty="0">
                        <a:solidFill>
                          <a:srgbClr val="000000"/>
                        </a:solidFill>
                        <a:effectLst/>
                        <a:latin typeface="Times New Roman"/>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900" b="1" u="none" strike="noStrike" dirty="0">
                          <a:effectLst/>
                        </a:rPr>
                        <a:t>в году</a:t>
                      </a:r>
                      <a:endParaRPr lang="ru-RU" sz="1900" b="1" i="0" u="none" strike="noStrike" dirty="0">
                        <a:solidFill>
                          <a:srgbClr val="000000"/>
                        </a:solidFill>
                        <a:effectLst/>
                        <a:latin typeface="Times New Roman"/>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2019</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1959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60</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2019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22303">
                <a:tc vMerge="1">
                  <a:txBody>
                    <a:bodyPr/>
                    <a:lstStyle/>
                    <a:p>
                      <a:pPr algn="ctr" fontAlgn="ctr"/>
                      <a:endParaRPr lang="ru-RU" sz="1600" b="0" i="0" u="none" strike="noStrike" dirty="0">
                        <a:solidFill>
                          <a:srgbClr val="000000"/>
                        </a:solidFill>
                        <a:effectLst/>
                        <a:latin typeface="Times New Roman"/>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1959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60</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2020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effectLst/>
                          <a:latin typeface="Times New Roman" panose="02020603050405020304" pitchFamily="18" charset="0"/>
                          <a:cs typeface="Times New Roman" panose="02020603050405020304" pitchFamily="18" charset="0"/>
                        </a:rPr>
                        <a:t>2020 </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1960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61</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2021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vMerge="1">
                  <a:txBody>
                    <a:bodyPr/>
                    <a:lstStyle/>
                    <a:p>
                      <a:pPr algn="ctr" fontAlgn="ctr"/>
                      <a:endParaRPr lang="ru-RU" sz="1600" b="0" i="0" u="none" strike="noStrike" dirty="0">
                        <a:solidFill>
                          <a:srgbClr val="000000"/>
                        </a:solidFill>
                        <a:effectLst/>
                        <a:latin typeface="Times New Roman"/>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1960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61</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solidFill>
                            <a:schemeClr val="tx1"/>
                          </a:solidFill>
                          <a:effectLst/>
                          <a:latin typeface="Times New Roman" panose="02020603050405020304" pitchFamily="18" charset="0"/>
                          <a:cs typeface="Times New Roman" panose="02020603050405020304" pitchFamily="18" charset="0"/>
                        </a:rPr>
                        <a:t>2022</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2021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63 </a:t>
                      </a:r>
                      <a:r>
                        <a:rPr lang="ru-RU" sz="1600" u="none" strike="noStrike" dirty="0">
                          <a:effectLst/>
                          <a:latin typeface="Times New Roman" panose="02020603050405020304" pitchFamily="18" charset="0"/>
                          <a:cs typeface="Times New Roman" panose="02020603050405020304" pitchFamily="18" charset="0"/>
                        </a:rPr>
                        <a:t>года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solidFill>
                            <a:schemeClr val="tx1"/>
                          </a:solidFill>
                          <a:effectLst/>
                          <a:latin typeface="Times New Roman" panose="02020603050405020304" pitchFamily="18" charset="0"/>
                          <a:cs typeface="Times New Roman" panose="02020603050405020304" pitchFamily="18" charset="0"/>
                        </a:rPr>
                        <a:t>2024</a:t>
                      </a:r>
                      <a:endParaRPr lang="ru-RU"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2022</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1962</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64 </a:t>
                      </a:r>
                      <a:r>
                        <a:rPr lang="ru-RU" sz="1600" u="none" strike="noStrike" dirty="0">
                          <a:effectLst/>
                          <a:latin typeface="Times New Roman" panose="02020603050405020304" pitchFamily="18" charset="0"/>
                          <a:cs typeface="Times New Roman" panose="02020603050405020304" pitchFamily="18" charset="0"/>
                        </a:rPr>
                        <a:t>года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effectLst/>
                          <a:latin typeface="Times New Roman" panose="02020603050405020304" pitchFamily="18" charset="0"/>
                          <a:cs typeface="Times New Roman" panose="02020603050405020304" pitchFamily="18" charset="0"/>
                        </a:rPr>
                        <a:t>2026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2023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65 </a:t>
                      </a:r>
                      <a:r>
                        <a:rPr lang="ru-RU" sz="1600" u="none" strike="noStrike" dirty="0">
                          <a:effectLst/>
                          <a:latin typeface="Times New Roman" panose="02020603050405020304" pitchFamily="18" charset="0"/>
                          <a:cs typeface="Times New Roman" panose="02020603050405020304" pitchFamily="18" charset="0"/>
                        </a:rPr>
                        <a:t>лет</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effectLst/>
                          <a:latin typeface="Times New Roman" panose="02020603050405020304" pitchFamily="18" charset="0"/>
                          <a:cs typeface="Times New Roman" panose="02020603050405020304" pitchFamily="18" charset="0"/>
                        </a:rPr>
                        <a:t>2028</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31" name="Таблица 30"/>
          <p:cNvGraphicFramePr>
            <a:graphicFrameLocks noGrp="1"/>
          </p:cNvGraphicFramePr>
          <p:nvPr>
            <p:extLst>
              <p:ext uri="{D42A27DB-BD31-4B8C-83A1-F6EECF244321}">
                <p14:modId xmlns:p14="http://schemas.microsoft.com/office/powerpoint/2010/main" val="331838877"/>
              </p:ext>
            </p:extLst>
          </p:nvPr>
        </p:nvGraphicFramePr>
        <p:xfrm>
          <a:off x="545992" y="4581131"/>
          <a:ext cx="8499839" cy="1842493"/>
        </p:xfrm>
        <a:graphic>
          <a:graphicData uri="http://schemas.openxmlformats.org/drawingml/2006/table">
            <a:tbl>
              <a:tblPr/>
              <a:tblGrid>
                <a:gridCol w="2696616"/>
                <a:gridCol w="2055912"/>
                <a:gridCol w="2019119"/>
                <a:gridCol w="1728192"/>
              </a:tblGrid>
              <a:tr h="253365">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2019</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1964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55</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2019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22303">
                <a:tc vMerge="1">
                  <a:txBody>
                    <a:bodyPr/>
                    <a:lstStyle/>
                    <a:p>
                      <a:pPr algn="ctr" fontAlgn="ctr"/>
                      <a:endParaRPr lang="ru-RU" sz="1600" b="0" i="0" u="none" strike="noStrike" dirty="0">
                        <a:solidFill>
                          <a:srgbClr val="000000"/>
                        </a:solidFill>
                        <a:effectLst/>
                        <a:latin typeface="Times New Roman"/>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1964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55</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2020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effectLst/>
                          <a:latin typeface="Times New Roman" panose="02020603050405020304" pitchFamily="18" charset="0"/>
                          <a:cs typeface="Times New Roman" panose="02020603050405020304" pitchFamily="18" charset="0"/>
                        </a:rPr>
                        <a:t>2020 </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196</a:t>
                      </a:r>
                      <a:r>
                        <a:rPr lang="en-US" sz="1600" u="none" strike="noStrike" dirty="0" smtClean="0">
                          <a:effectLst/>
                          <a:latin typeface="Times New Roman" panose="02020603050405020304" pitchFamily="18" charset="0"/>
                          <a:cs typeface="Times New Roman" panose="02020603050405020304" pitchFamily="18" charset="0"/>
                        </a:rPr>
                        <a:t>5</a:t>
                      </a:r>
                      <a:r>
                        <a:rPr lang="ru-RU" sz="1600" u="none" strike="noStrike"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56</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0" i="0" u="none" strike="noStrike" dirty="0" smtClean="0">
                          <a:solidFill>
                            <a:schemeClr val="tx1"/>
                          </a:solidFill>
                          <a:effectLst/>
                          <a:latin typeface="Times New Roman" panose="02020603050405020304" pitchFamily="18" charset="0"/>
                          <a:cs typeface="Times New Roman" panose="02020603050405020304" pitchFamily="18" charset="0"/>
                        </a:rPr>
                        <a:t>2021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vMerge="1">
                  <a:txBody>
                    <a:bodyPr/>
                    <a:lstStyle/>
                    <a:p>
                      <a:pPr algn="ctr" fontAlgn="ctr"/>
                      <a:endParaRPr lang="ru-RU" sz="1600" b="0" i="0" u="none" strike="noStrike" dirty="0">
                        <a:solidFill>
                          <a:srgbClr val="000000"/>
                        </a:solidFill>
                        <a:effectLst/>
                        <a:latin typeface="Times New Roman"/>
                      </a:endParaRPr>
                    </a:p>
                  </a:txBody>
                  <a:tcPr marL="9525" marR="9525" marT="9525"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196</a:t>
                      </a:r>
                      <a:r>
                        <a:rPr lang="en-US" sz="1600" u="none" strike="noStrike" dirty="0" smtClean="0">
                          <a:effectLst/>
                          <a:latin typeface="Times New Roman" panose="02020603050405020304" pitchFamily="18" charset="0"/>
                          <a:cs typeface="Times New Roman" panose="02020603050405020304" pitchFamily="18" charset="0"/>
                        </a:rPr>
                        <a:t>5</a:t>
                      </a:r>
                      <a:r>
                        <a:rPr lang="ru-RU" sz="1600" u="none" strike="noStrike"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a:t>
                      </a:r>
                      <a:r>
                        <a:rPr lang="en-US" sz="1600" u="none" strike="noStrike" baseline="0" dirty="0" smtClean="0">
                          <a:effectLst/>
                          <a:latin typeface="Times New Roman" panose="02020603050405020304" pitchFamily="18" charset="0"/>
                          <a:cs typeface="Times New Roman" panose="02020603050405020304" pitchFamily="18" charset="0"/>
                        </a:rPr>
                        <a:t>II </a:t>
                      </a:r>
                      <a:r>
                        <a:rPr lang="ru-RU" sz="1600" u="none" strike="noStrike" baseline="0" dirty="0" smtClean="0">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effectLst/>
                          <a:latin typeface="Times New Roman" panose="02020603050405020304" pitchFamily="18" charset="0"/>
                          <a:cs typeface="Times New Roman" panose="02020603050405020304" pitchFamily="18" charset="0"/>
                        </a:rPr>
                        <a:t>56</a:t>
                      </a:r>
                      <a:r>
                        <a:rPr lang="en-US" sz="1600" u="none" strike="noStrike" baseline="0" dirty="0" smtClean="0">
                          <a:effectLst/>
                          <a:latin typeface="Times New Roman" panose="02020603050405020304" pitchFamily="18" charset="0"/>
                          <a:cs typeface="Times New Roman" panose="02020603050405020304" pitchFamily="18" charset="0"/>
                        </a:rPr>
                        <a:t> </a:t>
                      </a:r>
                      <a:r>
                        <a:rPr lang="ru-RU" sz="1600" u="none" strike="noStrike" baseline="0" dirty="0" smtClean="0">
                          <a:effectLst/>
                          <a:latin typeface="Times New Roman" panose="02020603050405020304" pitchFamily="18" charset="0"/>
                          <a:cs typeface="Times New Roman" panose="02020603050405020304" pitchFamily="18" charset="0"/>
                        </a:rPr>
                        <a:t>лет 6 мес.</a:t>
                      </a:r>
                      <a:endParaRPr lang="ru-RU" sz="1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u="none" strike="noStrike" dirty="0" smtClean="0">
                          <a:solidFill>
                            <a:schemeClr val="tx1"/>
                          </a:solidFill>
                          <a:effectLst/>
                          <a:latin typeface="Times New Roman" panose="02020603050405020304" pitchFamily="18" charset="0"/>
                          <a:cs typeface="Times New Roman" panose="02020603050405020304" pitchFamily="18" charset="0"/>
                        </a:rPr>
                        <a:t>2022</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a:t>
                      </a:r>
                      <a:r>
                        <a:rPr lang="en-US" sz="1600" u="none" strike="noStrike" baseline="0" dirty="0" smtClean="0">
                          <a:solidFill>
                            <a:schemeClr val="tx1"/>
                          </a:solidFill>
                          <a:effectLst/>
                          <a:latin typeface="Times New Roman" panose="02020603050405020304" pitchFamily="18" charset="0"/>
                          <a:cs typeface="Times New Roman" panose="02020603050405020304" pitchFamily="18" charset="0"/>
                        </a:rPr>
                        <a:t>I </a:t>
                      </a:r>
                      <a:r>
                        <a:rPr lang="ru-RU" sz="1600" u="none" strike="noStrike" baseline="0" dirty="0" smtClean="0">
                          <a:solidFill>
                            <a:schemeClr val="tx1"/>
                          </a:solidFill>
                          <a:effectLst/>
                          <a:latin typeface="Times New Roman" panose="02020603050405020304" pitchFamily="18" charset="0"/>
                          <a:cs typeface="Times New Roman" panose="02020603050405020304" pitchFamily="18" charset="0"/>
                        </a:rPr>
                        <a:t>полугодие)</a:t>
                      </a:r>
                      <a:endParaRPr lang="ru-RU" sz="1600" b="0" i="0" u="none" strike="noStrike" dirty="0" smtClean="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2021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58 лет</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solidFill>
                            <a:schemeClr val="tx1"/>
                          </a:solidFill>
                          <a:effectLst/>
                          <a:latin typeface="Times New Roman" panose="02020603050405020304" pitchFamily="18" charset="0"/>
                          <a:cs typeface="Times New Roman" panose="02020603050405020304" pitchFamily="18" charset="0"/>
                        </a:rPr>
                        <a:t>2024</a:t>
                      </a:r>
                      <a:endParaRPr lang="ru-RU"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2022</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59 лет</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effectLst/>
                          <a:latin typeface="Times New Roman" panose="02020603050405020304" pitchFamily="18" charset="0"/>
                          <a:cs typeface="Times New Roman" panose="02020603050405020304" pitchFamily="18" charset="0"/>
                        </a:rPr>
                        <a:t>2026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533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2023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1968</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smtClean="0">
                          <a:effectLst/>
                          <a:latin typeface="Times New Roman" panose="02020603050405020304" pitchFamily="18" charset="0"/>
                          <a:cs typeface="Times New Roman" panose="02020603050405020304" pitchFamily="18" charset="0"/>
                        </a:rPr>
                        <a:t>60 лет</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1600" u="none" strike="noStrike" dirty="0">
                          <a:effectLst/>
                          <a:latin typeface="Times New Roman" panose="02020603050405020304" pitchFamily="18" charset="0"/>
                          <a:cs typeface="Times New Roman" panose="02020603050405020304" pitchFamily="18" charset="0"/>
                        </a:rPr>
                        <a:t>2028</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2" name="TextBox 31"/>
          <p:cNvSpPr txBox="1"/>
          <p:nvPr/>
        </p:nvSpPr>
        <p:spPr>
          <a:xfrm rot="16200000">
            <a:off x="-568758" y="2670030"/>
            <a:ext cx="164660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0000FF"/>
                </a:solidFill>
                <a:effectLst/>
                <a:uLnTx/>
                <a:uFillTx/>
              </a:rPr>
              <a:t>Мужчины</a:t>
            </a:r>
            <a:endParaRPr kumimoji="0" lang="ru-RU" sz="2400" b="1" i="0" u="none" strike="noStrike" kern="0" cap="none" spc="0" normalizeH="0" baseline="0" noProof="0" dirty="0">
              <a:ln>
                <a:noFill/>
              </a:ln>
              <a:solidFill>
                <a:srgbClr val="0000FF"/>
              </a:solidFill>
              <a:effectLst/>
              <a:uLnTx/>
              <a:uFillTx/>
            </a:endParaRPr>
          </a:p>
        </p:txBody>
      </p:sp>
      <p:sp>
        <p:nvSpPr>
          <p:cNvPr id="33" name="TextBox 32"/>
          <p:cNvSpPr txBox="1"/>
          <p:nvPr/>
        </p:nvSpPr>
        <p:spPr>
          <a:xfrm rot="16200000">
            <a:off x="-632278" y="5296581"/>
            <a:ext cx="171874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0000FF"/>
                </a:solidFill>
                <a:effectLst/>
                <a:uLnTx/>
                <a:uFillTx/>
              </a:rPr>
              <a:t>Женщины</a:t>
            </a:r>
            <a:endParaRPr kumimoji="0" lang="ru-RU" sz="2400" b="1"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3593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9" name="TextBox 28"/>
          <p:cNvSpPr txBox="1"/>
          <p:nvPr/>
        </p:nvSpPr>
        <p:spPr>
          <a:xfrm>
            <a:off x="0" y="1484784"/>
            <a:ext cx="9144000" cy="707886"/>
          </a:xfrm>
          <a:prstGeom prst="rect">
            <a:avLst/>
          </a:prstGeom>
          <a:noFill/>
        </p:spPr>
        <p:txBody>
          <a:bodyPr wrap="square" rtlCol="0">
            <a:spAutoFit/>
          </a:bodyPr>
          <a:lstStyle/>
          <a:p>
            <a:pPr algn="ctr" fontAlgn="auto">
              <a:spcBef>
                <a:spcPts val="0"/>
              </a:spcBef>
              <a:spcAft>
                <a:spcPts val="0"/>
              </a:spcAft>
            </a:pPr>
            <a:r>
              <a:rPr lang="ru-RU" sz="2000" kern="0" dirty="0" smtClean="0">
                <a:solidFill>
                  <a:srgbClr val="C0504D">
                    <a:lumMod val="75000"/>
                  </a:srgbClr>
                </a:solidFill>
              </a:rPr>
              <a:t>Требуемые условия для назначения страховой пенсии по старости </a:t>
            </a:r>
          </a:p>
          <a:p>
            <a:pPr algn="ctr" fontAlgn="auto">
              <a:spcBef>
                <a:spcPts val="0"/>
              </a:spcBef>
              <a:spcAft>
                <a:spcPts val="0"/>
              </a:spcAft>
            </a:pPr>
            <a:r>
              <a:rPr lang="ru-RU" sz="2000" kern="0" dirty="0" smtClean="0">
                <a:solidFill>
                  <a:srgbClr val="C0504D">
                    <a:lumMod val="75000"/>
                  </a:srgbClr>
                </a:solidFill>
              </a:rPr>
              <a:t>на общих основаниях в 2021 году</a:t>
            </a:r>
            <a:endParaRPr lang="ru-RU" sz="2000" kern="0" dirty="0">
              <a:solidFill>
                <a:srgbClr val="C0504D">
                  <a:lumMod val="75000"/>
                </a:srgbClr>
              </a:solidFill>
            </a:endParaRPr>
          </a:p>
        </p:txBody>
      </p:sp>
      <p:sp>
        <p:nvSpPr>
          <p:cNvPr id="12" name="Заголовок 1"/>
          <p:cNvSpPr>
            <a:spLocks/>
          </p:cNvSpPr>
          <p:nvPr/>
        </p:nvSpPr>
        <p:spPr bwMode="auto">
          <a:xfrm>
            <a:off x="107950" y="2205045"/>
            <a:ext cx="2952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ru-RU" altLang="ru-RU" sz="3200" b="1" dirty="0" smtClean="0">
              <a:solidFill>
                <a:srgbClr val="0066FF"/>
              </a:solidFill>
              <a:latin typeface="Univers" pitchFamily="34" charset="0"/>
            </a:endParaRPr>
          </a:p>
          <a:p>
            <a:pPr algn="ctr"/>
            <a:endParaRPr lang="ru-RU" altLang="ru-RU" sz="3200" dirty="0" smtClean="0">
              <a:solidFill>
                <a:srgbClr val="0066FF"/>
              </a:solidFill>
              <a:latin typeface="Univers" pitchFamily="34" charset="0"/>
            </a:endParaRPr>
          </a:p>
          <a:p>
            <a:pPr algn="ctr"/>
            <a:endParaRPr lang="ru-RU" altLang="ru-RU" sz="3200" b="1" dirty="0">
              <a:solidFill>
                <a:srgbClr val="0066FF"/>
              </a:solidFill>
              <a:latin typeface="Univers" pitchFamily="34" charset="0"/>
            </a:endParaRPr>
          </a:p>
          <a:p>
            <a:pPr algn="ctr"/>
            <a:r>
              <a:rPr lang="ru-RU" altLang="ru-RU" sz="2000" b="1" dirty="0" smtClean="0">
                <a:solidFill>
                  <a:srgbClr val="000099"/>
                </a:solidFill>
                <a:latin typeface="Univers" pitchFamily="34" charset="0"/>
              </a:rPr>
              <a:t>1. Достижение</a:t>
            </a:r>
          </a:p>
          <a:p>
            <a:pPr algn="ctr"/>
            <a:r>
              <a:rPr lang="ru-RU" altLang="ru-RU" sz="2000" dirty="0">
                <a:solidFill>
                  <a:srgbClr val="000099"/>
                </a:solidFill>
                <a:latin typeface="Univers" pitchFamily="34" charset="0"/>
              </a:rPr>
              <a:t>п</a:t>
            </a:r>
            <a:r>
              <a:rPr lang="ru-RU" altLang="ru-RU" sz="2000" dirty="0" smtClean="0">
                <a:solidFill>
                  <a:srgbClr val="000099"/>
                </a:solidFill>
                <a:latin typeface="Univers" pitchFamily="34" charset="0"/>
              </a:rPr>
              <a:t>енсионного возраста</a:t>
            </a:r>
            <a:endParaRPr lang="ru-RU" altLang="ru-RU" sz="2000" b="1" dirty="0">
              <a:solidFill>
                <a:srgbClr val="000099"/>
              </a:solidFill>
              <a:latin typeface="Univers" pitchFamily="34" charset="0"/>
            </a:endParaRPr>
          </a:p>
        </p:txBody>
      </p:sp>
      <p:pic>
        <p:nvPicPr>
          <p:cNvPr id="13" name="Picture 13" descr="Рисунок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10" y="2276873"/>
            <a:ext cx="3968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747" y="3408363"/>
            <a:ext cx="428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184649" y="2261430"/>
            <a:ext cx="4572000" cy="461665"/>
          </a:xfrm>
          <a:prstGeom prst="rect">
            <a:avLst/>
          </a:prstGeom>
        </p:spPr>
        <p:txBody>
          <a:bodyPr>
            <a:spAutoFit/>
          </a:bodyPr>
          <a:lstStyle/>
          <a:p>
            <a:pPr lvl="0" algn="ctr"/>
            <a:r>
              <a:rPr lang="ru-RU" altLang="ru-RU" sz="2400" dirty="0">
                <a:solidFill>
                  <a:srgbClr val="0066FF"/>
                </a:solidFill>
                <a:latin typeface="Arial" pitchFamily="34" charset="0"/>
                <a:cs typeface="Arial" pitchFamily="34" charset="0"/>
              </a:rPr>
              <a:t>Женщины </a:t>
            </a:r>
            <a:r>
              <a:rPr lang="ru-RU" altLang="ru-RU" sz="2400" dirty="0" smtClean="0">
                <a:solidFill>
                  <a:srgbClr val="0066FF"/>
                </a:solidFill>
                <a:latin typeface="Arial" pitchFamily="34" charset="0"/>
                <a:cs typeface="Arial" pitchFamily="34" charset="0"/>
              </a:rPr>
              <a:t>- 56 </a:t>
            </a:r>
            <a:r>
              <a:rPr lang="ru-RU" altLang="ru-RU" sz="2400" dirty="0">
                <a:solidFill>
                  <a:srgbClr val="0066FF"/>
                </a:solidFill>
                <a:latin typeface="Arial" pitchFamily="34" charset="0"/>
                <a:cs typeface="Arial" pitchFamily="34" charset="0"/>
              </a:rPr>
              <a:t>лет 6 </a:t>
            </a:r>
            <a:r>
              <a:rPr lang="ru-RU" altLang="ru-RU" sz="2400" dirty="0" smtClean="0">
                <a:solidFill>
                  <a:srgbClr val="0066FF"/>
                </a:solidFill>
                <a:latin typeface="Arial" pitchFamily="34" charset="0"/>
                <a:cs typeface="Arial" pitchFamily="34" charset="0"/>
              </a:rPr>
              <a:t>месяцев </a:t>
            </a:r>
            <a:endParaRPr lang="ru-RU" altLang="ru-RU" sz="2400" dirty="0">
              <a:solidFill>
                <a:srgbClr val="0066FF"/>
              </a:solidFill>
              <a:latin typeface="Arial" pitchFamily="34" charset="0"/>
              <a:cs typeface="Arial" pitchFamily="34" charset="0"/>
            </a:endParaRPr>
          </a:p>
        </p:txBody>
      </p:sp>
      <p:sp>
        <p:nvSpPr>
          <p:cNvPr id="6" name="Прямоугольник 5"/>
          <p:cNvSpPr/>
          <p:nvPr/>
        </p:nvSpPr>
        <p:spPr>
          <a:xfrm>
            <a:off x="3347864" y="3284990"/>
            <a:ext cx="4572000" cy="461665"/>
          </a:xfrm>
          <a:prstGeom prst="rect">
            <a:avLst/>
          </a:prstGeom>
        </p:spPr>
        <p:txBody>
          <a:bodyPr>
            <a:spAutoFit/>
          </a:bodyPr>
          <a:lstStyle/>
          <a:p>
            <a:pPr lvl="0" algn="ctr"/>
            <a:r>
              <a:rPr lang="ru-RU" altLang="ru-RU" sz="2400" dirty="0">
                <a:solidFill>
                  <a:srgbClr val="0066FF"/>
                </a:solidFill>
                <a:latin typeface="Arial" pitchFamily="34" charset="0"/>
                <a:cs typeface="Arial" pitchFamily="34" charset="0"/>
              </a:rPr>
              <a:t>Мужчины – </a:t>
            </a:r>
            <a:r>
              <a:rPr lang="ru-RU" altLang="ru-RU" sz="2400" dirty="0" smtClean="0">
                <a:solidFill>
                  <a:srgbClr val="0066FF"/>
                </a:solidFill>
                <a:latin typeface="Arial" pitchFamily="34" charset="0"/>
                <a:cs typeface="Arial" pitchFamily="34" charset="0"/>
              </a:rPr>
              <a:t>61 год </a:t>
            </a:r>
            <a:r>
              <a:rPr lang="ru-RU" altLang="ru-RU" sz="2400" dirty="0">
                <a:solidFill>
                  <a:srgbClr val="0066FF"/>
                </a:solidFill>
                <a:latin typeface="Arial" pitchFamily="34" charset="0"/>
                <a:cs typeface="Arial" pitchFamily="34" charset="0"/>
              </a:rPr>
              <a:t>6 месяцев</a:t>
            </a:r>
            <a:endParaRPr lang="ru-RU" altLang="ru-RU" sz="1400" dirty="0">
              <a:solidFill>
                <a:srgbClr val="0066FF"/>
              </a:solidFill>
              <a:latin typeface="Arial" pitchFamily="34" charset="0"/>
              <a:cs typeface="Arial" pitchFamily="34" charset="0"/>
            </a:endParaRPr>
          </a:p>
        </p:txBody>
      </p:sp>
      <p:sp>
        <p:nvSpPr>
          <p:cNvPr id="7" name="Прямоугольник 6"/>
          <p:cNvSpPr/>
          <p:nvPr/>
        </p:nvSpPr>
        <p:spPr>
          <a:xfrm>
            <a:off x="382711" y="4303484"/>
            <a:ext cx="2447826" cy="1015663"/>
          </a:xfrm>
          <a:prstGeom prst="rect">
            <a:avLst/>
          </a:prstGeom>
        </p:spPr>
        <p:txBody>
          <a:bodyPr wrap="square">
            <a:spAutoFit/>
          </a:bodyPr>
          <a:lstStyle/>
          <a:p>
            <a:pPr lvl="0" algn="ctr"/>
            <a:r>
              <a:rPr lang="ru-RU" altLang="ru-RU" sz="2000" dirty="0" smtClean="0">
                <a:solidFill>
                  <a:srgbClr val="0066FF"/>
                </a:solidFill>
                <a:latin typeface="Univers" pitchFamily="34" charset="0"/>
              </a:rPr>
              <a:t>2. Требуемая </a:t>
            </a:r>
            <a:r>
              <a:rPr lang="ru-RU" altLang="ru-RU" sz="2000" dirty="0" err="1" smtClean="0">
                <a:solidFill>
                  <a:srgbClr val="0066FF"/>
                </a:solidFill>
                <a:latin typeface="Univers" pitchFamily="34" charset="0"/>
              </a:rPr>
              <a:t>продолжитель-ность</a:t>
            </a:r>
            <a:r>
              <a:rPr lang="ru-RU" altLang="ru-RU" sz="2000" dirty="0" smtClean="0">
                <a:solidFill>
                  <a:srgbClr val="0066FF"/>
                </a:solidFill>
                <a:latin typeface="Univers" pitchFamily="34" charset="0"/>
              </a:rPr>
              <a:t> стажа</a:t>
            </a:r>
            <a:endParaRPr lang="ru-RU" altLang="ru-RU" sz="2000" dirty="0">
              <a:solidFill>
                <a:srgbClr val="0066FF"/>
              </a:solidFill>
              <a:latin typeface="Univers" pitchFamily="34" charset="0"/>
            </a:endParaRPr>
          </a:p>
        </p:txBody>
      </p:sp>
      <p:sp>
        <p:nvSpPr>
          <p:cNvPr id="20" name="Прямоугольник 19"/>
          <p:cNvSpPr/>
          <p:nvPr/>
        </p:nvSpPr>
        <p:spPr>
          <a:xfrm>
            <a:off x="5489550" y="4522757"/>
            <a:ext cx="3546946" cy="707886"/>
          </a:xfrm>
          <a:prstGeom prst="rect">
            <a:avLst/>
          </a:prstGeom>
        </p:spPr>
        <p:txBody>
          <a:bodyPr wrap="square">
            <a:spAutoFit/>
          </a:bodyPr>
          <a:lstStyle/>
          <a:p>
            <a:pPr lvl="0" algn="ctr"/>
            <a:r>
              <a:rPr lang="ru-RU" altLang="ru-RU" sz="2000" dirty="0" smtClean="0">
                <a:solidFill>
                  <a:srgbClr val="FF0000"/>
                </a:solidFill>
                <a:latin typeface="Univers" pitchFamily="34" charset="0"/>
              </a:rPr>
              <a:t>12 лет стажа </a:t>
            </a:r>
          </a:p>
          <a:p>
            <a:pPr lvl="0" algn="ctr"/>
            <a:endParaRPr lang="ru-RU" altLang="ru-RU" sz="2000" dirty="0">
              <a:solidFill>
                <a:srgbClr val="FF0000"/>
              </a:solidFill>
              <a:latin typeface="Univers" pitchFamily="34" charset="0"/>
            </a:endParaRPr>
          </a:p>
        </p:txBody>
      </p:sp>
      <p:sp>
        <p:nvSpPr>
          <p:cNvPr id="21" name="Прямоугольник 20"/>
          <p:cNvSpPr/>
          <p:nvPr/>
        </p:nvSpPr>
        <p:spPr>
          <a:xfrm>
            <a:off x="520154" y="5517242"/>
            <a:ext cx="2447826" cy="1323439"/>
          </a:xfrm>
          <a:prstGeom prst="rect">
            <a:avLst/>
          </a:prstGeom>
        </p:spPr>
        <p:txBody>
          <a:bodyPr wrap="square">
            <a:spAutoFit/>
          </a:bodyPr>
          <a:lstStyle/>
          <a:p>
            <a:pPr lvl="0" algn="ctr"/>
            <a:r>
              <a:rPr lang="ru-RU" altLang="ru-RU" sz="2000" dirty="0" smtClean="0">
                <a:solidFill>
                  <a:srgbClr val="000099"/>
                </a:solidFill>
                <a:latin typeface="Univers" pitchFamily="34" charset="0"/>
              </a:rPr>
              <a:t>3. Необходимое количество пенсионных коэффициентов</a:t>
            </a:r>
            <a:endParaRPr lang="ru-RU" altLang="ru-RU" sz="2000" dirty="0">
              <a:solidFill>
                <a:srgbClr val="000099"/>
              </a:solidFill>
              <a:latin typeface="Univers" pitchFamily="34" charset="0"/>
            </a:endParaRPr>
          </a:p>
        </p:txBody>
      </p:sp>
      <p:sp>
        <p:nvSpPr>
          <p:cNvPr id="22" name="Прямоугольник 21"/>
          <p:cNvSpPr/>
          <p:nvPr/>
        </p:nvSpPr>
        <p:spPr>
          <a:xfrm>
            <a:off x="5649838" y="5762337"/>
            <a:ext cx="3098626" cy="400110"/>
          </a:xfrm>
          <a:prstGeom prst="rect">
            <a:avLst/>
          </a:prstGeom>
        </p:spPr>
        <p:txBody>
          <a:bodyPr wrap="square">
            <a:spAutoFit/>
          </a:bodyPr>
          <a:lstStyle/>
          <a:p>
            <a:pPr lvl="0" algn="ctr"/>
            <a:r>
              <a:rPr lang="ru-RU" altLang="ru-RU" sz="2000" dirty="0" smtClean="0">
                <a:solidFill>
                  <a:srgbClr val="FF0000"/>
                </a:solidFill>
                <a:latin typeface="Univers" pitchFamily="34" charset="0"/>
              </a:rPr>
              <a:t>21</a:t>
            </a:r>
          </a:p>
        </p:txBody>
      </p:sp>
      <p:sp>
        <p:nvSpPr>
          <p:cNvPr id="23" name="Стрелка вправо 22"/>
          <p:cNvSpPr/>
          <p:nvPr/>
        </p:nvSpPr>
        <p:spPr>
          <a:xfrm>
            <a:off x="2967990" y="4271963"/>
            <a:ext cx="2736031" cy="9017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100" normalizeH="0" baseline="0" noProof="0" dirty="0" smtClean="0">
                <a:ln>
                  <a:noFill/>
                </a:ln>
                <a:solidFill>
                  <a:prstClr val="white"/>
                </a:solidFill>
                <a:effectLst/>
                <a:uLnTx/>
                <a:uFillTx/>
                <a:latin typeface="Arial Narrow" panose="020B0606020202030204" pitchFamily="34" charset="0"/>
                <a:ea typeface="+mn-ea"/>
                <a:cs typeface="+mn-cs"/>
              </a:rPr>
              <a:t>минимум</a:t>
            </a:r>
            <a:endParaRPr kumimoji="0" lang="ru-RU" sz="3200" b="1" i="0" u="none" strike="noStrike" kern="0" cap="none" spc="10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24" name="Стрелка вправо 23"/>
          <p:cNvSpPr/>
          <p:nvPr/>
        </p:nvSpPr>
        <p:spPr>
          <a:xfrm>
            <a:off x="2967990" y="5468811"/>
            <a:ext cx="2828751" cy="901700"/>
          </a:xfrm>
          <a:prstGeom prst="rightArrow">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100" normalizeH="0" baseline="0" noProof="0" dirty="0" smtClean="0">
                <a:ln>
                  <a:noFill/>
                </a:ln>
                <a:solidFill>
                  <a:prstClr val="white"/>
                </a:solidFill>
                <a:effectLst/>
                <a:uLnTx/>
                <a:uFillTx/>
                <a:latin typeface="Arial Narrow" panose="020B0606020202030204" pitchFamily="34" charset="0"/>
                <a:ea typeface="+mn-ea"/>
                <a:cs typeface="+mn-cs"/>
              </a:rPr>
              <a:t>минимум</a:t>
            </a:r>
            <a:endParaRPr kumimoji="0" lang="ru-RU" sz="3200" b="1" i="0" u="none" strike="noStrike" kern="0" cap="none" spc="10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1958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9" name="TextBox 28"/>
          <p:cNvSpPr txBox="1"/>
          <p:nvPr/>
        </p:nvSpPr>
        <p:spPr>
          <a:xfrm>
            <a:off x="-34652" y="1268760"/>
            <a:ext cx="9144000" cy="707886"/>
          </a:xfrm>
          <a:prstGeom prst="rect">
            <a:avLst/>
          </a:prstGeom>
          <a:noFill/>
        </p:spPr>
        <p:txBody>
          <a:bodyPr wrap="square" rtlCol="0">
            <a:spAutoFit/>
          </a:bodyPr>
          <a:lstStyle/>
          <a:p>
            <a:pPr algn="ctr" fontAlgn="auto">
              <a:spcBef>
                <a:spcPts val="0"/>
              </a:spcBef>
              <a:spcAft>
                <a:spcPts val="0"/>
              </a:spcAft>
            </a:pPr>
            <a:r>
              <a:rPr lang="ru-RU" sz="2000" kern="0" dirty="0" smtClean="0">
                <a:solidFill>
                  <a:srgbClr val="C0504D">
                    <a:lumMod val="75000"/>
                  </a:srgbClr>
                </a:solidFill>
              </a:rPr>
              <a:t>Пенсия по старости по государственному </a:t>
            </a:r>
          </a:p>
          <a:p>
            <a:pPr algn="ctr" fontAlgn="auto">
              <a:spcBef>
                <a:spcPts val="0"/>
              </a:spcBef>
              <a:spcAft>
                <a:spcPts val="0"/>
              </a:spcAft>
            </a:pPr>
            <a:r>
              <a:rPr lang="ru-RU" sz="2000" kern="0" dirty="0" smtClean="0">
                <a:solidFill>
                  <a:srgbClr val="C0504D">
                    <a:lumMod val="75000"/>
                  </a:srgbClr>
                </a:solidFill>
              </a:rPr>
              <a:t>пенсионному обеспечению (при отсутствии права на страховую)</a:t>
            </a:r>
            <a:endParaRPr lang="ru-RU" sz="2000" kern="0" dirty="0">
              <a:solidFill>
                <a:srgbClr val="C0504D">
                  <a:lumMod val="75000"/>
                </a:srgbClr>
              </a:solidFill>
            </a:endParaRPr>
          </a:p>
        </p:txBody>
      </p:sp>
      <p:graphicFrame>
        <p:nvGraphicFramePr>
          <p:cNvPr id="8" name="Таблица 7"/>
          <p:cNvGraphicFramePr>
            <a:graphicFrameLocks noGrp="1"/>
          </p:cNvGraphicFramePr>
          <p:nvPr/>
        </p:nvGraphicFramePr>
        <p:xfrm>
          <a:off x="323850" y="2205040"/>
          <a:ext cx="4338638" cy="3082925"/>
        </p:xfrm>
        <a:graphic>
          <a:graphicData uri="http://schemas.openxmlformats.org/drawingml/2006/table">
            <a:tbl>
              <a:tblPr/>
              <a:tblGrid>
                <a:gridCol w="71997"/>
                <a:gridCol w="4194644"/>
                <a:gridCol w="71997"/>
              </a:tblGrid>
              <a:tr h="782504">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3200" b="1" i="0" u="none" strike="noStrike" dirty="0" smtClean="0">
                          <a:solidFill>
                            <a:srgbClr val="FF0000"/>
                          </a:solidFill>
                          <a:effectLst/>
                          <a:latin typeface="Times New Roman" panose="02020603050405020304" pitchFamily="18" charset="0"/>
                          <a:cs typeface="Times New Roman" panose="02020603050405020304" pitchFamily="18" charset="0"/>
                        </a:rPr>
                        <a:t>ЖЕНЩИНЫ</a:t>
                      </a:r>
                      <a:endParaRPr lang="ru-RU" sz="3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4" marR="9524"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ru-RU"/>
                    </a:p>
                  </a:txBody>
                  <a:tcPr/>
                </a:tc>
              </a:tr>
              <a:tr h="2300421">
                <a:tc vMerge="1">
                  <a:txBody>
                    <a:bodyPr/>
                    <a:lstStyle/>
                    <a:p>
                      <a:endParaRPr lang="ru-RU"/>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3600" b="1" i="0" u="none" strike="noStrike" dirty="0" smtClean="0">
                          <a:solidFill>
                            <a:srgbClr val="000000"/>
                          </a:solidFill>
                          <a:effectLst/>
                          <a:latin typeface="Times New Roman" panose="02020603050405020304" pitchFamily="18" charset="0"/>
                          <a:cs typeface="Times New Roman" panose="02020603050405020304" pitchFamily="18" charset="0"/>
                        </a:rPr>
                        <a:t>65 лет </a:t>
                      </a:r>
                    </a:p>
                    <a:p>
                      <a:pPr algn="ctr" fontAlgn="ctr"/>
                      <a:endParaRPr lang="ru-RU" sz="36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ctr"/>
                      <a:r>
                        <a:rPr lang="ru-RU" sz="3600" b="1" i="0" u="none" strike="noStrike" dirty="0" smtClean="0">
                          <a:solidFill>
                            <a:srgbClr val="000000"/>
                          </a:solidFill>
                          <a:effectLst/>
                          <a:latin typeface="Times New Roman" panose="02020603050405020304" pitchFamily="18" charset="0"/>
                          <a:cs typeface="Times New Roman" panose="02020603050405020304" pitchFamily="18" charset="0"/>
                        </a:rPr>
                        <a:t>(вместо 60) </a:t>
                      </a:r>
                      <a:endParaRPr lang="ru-RU" sz="3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ru-RU" sz="1900" dirty="0"/>
                    </a:p>
                  </a:txBody>
                  <a:tcPr marL="9524" marR="9524"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9" name="Таблица 8"/>
          <p:cNvGraphicFramePr>
            <a:graphicFrameLocks noGrp="1"/>
          </p:cNvGraphicFramePr>
          <p:nvPr/>
        </p:nvGraphicFramePr>
        <p:xfrm>
          <a:off x="4706948" y="2205045"/>
          <a:ext cx="4338637" cy="3095626"/>
        </p:xfrm>
        <a:graphic>
          <a:graphicData uri="http://schemas.openxmlformats.org/drawingml/2006/table">
            <a:tbl>
              <a:tblPr/>
              <a:tblGrid>
                <a:gridCol w="71997"/>
                <a:gridCol w="44448"/>
                <a:gridCol w="4222192"/>
              </a:tblGrid>
              <a:tr h="812567">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3200" b="1" i="0" u="none" strike="noStrike" dirty="0" smtClean="0">
                          <a:solidFill>
                            <a:srgbClr val="FF0000"/>
                          </a:solidFill>
                          <a:effectLst/>
                          <a:latin typeface="Times New Roman" panose="02020603050405020304" pitchFamily="18" charset="0"/>
                          <a:cs typeface="Times New Roman" panose="02020603050405020304" pitchFamily="18" charset="0"/>
                        </a:rPr>
                        <a:t>МУЖЧИНЫ</a:t>
                      </a:r>
                      <a:endParaRPr lang="ru-RU" sz="3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ru-RU"/>
                    </a:p>
                  </a:txBody>
                  <a:tcPr/>
                </a:tc>
              </a:tr>
              <a:tr h="2283059">
                <a:tc vMerge="1">
                  <a:txBody>
                    <a:bodyPr/>
                    <a:lstStyle/>
                    <a:p>
                      <a:endParaRPr lang="ru-RU"/>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ru-RU" sz="3600" b="1" i="0" u="none" strike="noStrike" dirty="0" smtClean="0">
                          <a:solidFill>
                            <a:srgbClr val="000000"/>
                          </a:solidFill>
                          <a:effectLst/>
                          <a:latin typeface="Times New Roman" panose="02020603050405020304" pitchFamily="18" charset="0"/>
                          <a:cs typeface="Times New Roman" panose="02020603050405020304" pitchFamily="18" charset="0"/>
                        </a:rPr>
                        <a:t>70 лет</a:t>
                      </a:r>
                    </a:p>
                    <a:p>
                      <a:pPr algn="ctr" fontAlgn="ctr"/>
                      <a:endParaRPr lang="ru-RU" sz="36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ctr"/>
                      <a:r>
                        <a:rPr lang="ru-RU" sz="3600" b="1" i="0" u="none" strike="noStrike" dirty="0" smtClean="0">
                          <a:solidFill>
                            <a:srgbClr val="000000"/>
                          </a:solidFill>
                          <a:effectLst/>
                          <a:latin typeface="Times New Roman" panose="02020603050405020304" pitchFamily="18" charset="0"/>
                          <a:cs typeface="Times New Roman" panose="02020603050405020304" pitchFamily="18" charset="0"/>
                        </a:rPr>
                        <a:t>(вместо 65)</a:t>
                      </a:r>
                      <a:endParaRPr lang="ru-RU" sz="3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4" marR="9524" marT="952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10" name="TextBox 9"/>
          <p:cNvSpPr txBox="1"/>
          <p:nvPr/>
        </p:nvSpPr>
        <p:spPr>
          <a:xfrm>
            <a:off x="3448" y="5805264"/>
            <a:ext cx="9144000" cy="923330"/>
          </a:xfrm>
          <a:prstGeom prst="rect">
            <a:avLst/>
          </a:prstGeom>
          <a:noFill/>
        </p:spPr>
        <p:txBody>
          <a:bodyPr wrap="square" rtlCol="0">
            <a:spAutoFit/>
          </a:bodyPr>
          <a:lstStyle/>
          <a:p>
            <a:pPr algn="ctr" fontAlgn="auto">
              <a:spcBef>
                <a:spcPts val="0"/>
              </a:spcBef>
              <a:spcAft>
                <a:spcPts val="0"/>
              </a:spcAft>
            </a:pPr>
            <a:r>
              <a:rPr lang="ru-RU" kern="0" dirty="0" smtClean="0">
                <a:solidFill>
                  <a:srgbClr val="C0504D">
                    <a:lumMod val="75000"/>
                  </a:srgbClr>
                </a:solidFill>
              </a:rPr>
              <a:t>В 2020 году количество решений об отказе в назначении страховой пенсии по старости ввиду отсутствия требуемого стажа и (или) необходимого количества пенсионных коэффициентов составило</a:t>
            </a:r>
            <a:r>
              <a:rPr lang="ru-RU" kern="0" dirty="0">
                <a:solidFill>
                  <a:srgbClr val="C0504D">
                    <a:lumMod val="75000"/>
                  </a:srgbClr>
                </a:solidFill>
              </a:rPr>
              <a:t> </a:t>
            </a:r>
            <a:r>
              <a:rPr lang="ru-RU" kern="0" dirty="0" smtClean="0">
                <a:solidFill>
                  <a:srgbClr val="C0504D">
                    <a:lumMod val="75000"/>
                  </a:srgbClr>
                </a:solidFill>
              </a:rPr>
              <a:t>***</a:t>
            </a:r>
            <a:endParaRPr lang="ru-RU" kern="0" dirty="0">
              <a:solidFill>
                <a:srgbClr val="C0504D">
                  <a:lumMod val="75000"/>
                </a:srgbClr>
              </a:solidFill>
            </a:endParaRPr>
          </a:p>
        </p:txBody>
      </p:sp>
    </p:spTree>
    <p:extLst>
      <p:ext uri="{BB962C8B-B14F-4D97-AF65-F5344CB8AC3E}">
        <p14:creationId xmlns:p14="http://schemas.microsoft.com/office/powerpoint/2010/main" val="5155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Численность получателей пенсий</a:t>
            </a:r>
          </a:p>
        </p:txBody>
      </p:sp>
      <p:sp>
        <p:nvSpPr>
          <p:cNvPr id="86022" name="Rectangle 3"/>
          <p:cNvSpPr>
            <a:spLocks noGrp="1" noChangeArrowheads="1"/>
          </p:cNvSpPr>
          <p:nvPr>
            <p:ph type="body" idx="4294967295"/>
          </p:nvPr>
        </p:nvSpPr>
        <p:spPr>
          <a:xfrm>
            <a:off x="250835" y="1268419"/>
            <a:ext cx="8893175" cy="1800541"/>
          </a:xfrm>
        </p:spPr>
        <p:txBody>
          <a:bodyPr/>
          <a:lstStyle/>
          <a:p>
            <a:pPr marL="6350" indent="449263" eaLnBrk="1" hangingPunct="1">
              <a:buFont typeface="Symbol" pitchFamily="18" charset="2"/>
              <a:buNone/>
            </a:pPr>
            <a:r>
              <a:rPr lang="ru-RU" altLang="ru-RU" sz="2000" b="1" dirty="0" smtClean="0"/>
              <a:t>По состоянию на 31.12.2020 г. на учете в территориальных органах ПФР состояло 299 538 тыс. получателей пенсий (на 1596 меньше, чем на 31.12.2019) </a:t>
            </a:r>
          </a:p>
          <a:p>
            <a:pPr marL="6350" indent="449263" eaLnBrk="1" hangingPunct="1">
              <a:buFont typeface="Symbol" pitchFamily="18" charset="2"/>
              <a:buNone/>
            </a:pPr>
            <a:r>
              <a:rPr lang="ru-RU" altLang="ru-RU" sz="2000" b="1" dirty="0" smtClean="0"/>
              <a:t>Удельный </a:t>
            </a:r>
            <a:r>
              <a:rPr lang="ru-RU" altLang="ru-RU" sz="2000" b="1" dirty="0"/>
              <a:t>вес </a:t>
            </a:r>
            <a:r>
              <a:rPr lang="ru-RU" altLang="ru-RU" sz="2000" b="1" dirty="0" smtClean="0"/>
              <a:t>работающих </a:t>
            </a:r>
            <a:r>
              <a:rPr lang="ru-RU" altLang="ru-RU" sz="2000" b="1" dirty="0"/>
              <a:t>пенсионеров в общей численности </a:t>
            </a:r>
            <a:r>
              <a:rPr lang="ru-RU" altLang="ru-RU" sz="2000" b="1" dirty="0" smtClean="0"/>
              <a:t>пенсионеров </a:t>
            </a:r>
            <a:r>
              <a:rPr lang="ru-RU" altLang="ru-RU" sz="2000" b="1" dirty="0"/>
              <a:t>составил </a:t>
            </a:r>
            <a:r>
              <a:rPr lang="ru-RU" altLang="ru-RU" sz="2000" b="1" dirty="0" smtClean="0"/>
              <a:t>21,5 % </a:t>
            </a:r>
            <a:r>
              <a:rPr lang="ru-RU" altLang="ru-RU" sz="2000" b="1" dirty="0"/>
              <a:t>или </a:t>
            </a:r>
            <a:r>
              <a:rPr lang="ru-RU" altLang="ru-RU" sz="2000" b="1" dirty="0" smtClean="0"/>
              <a:t>64 432 чел</a:t>
            </a:r>
            <a:r>
              <a:rPr lang="ru-RU" altLang="ru-RU" sz="2000" b="1" dirty="0"/>
              <a:t>.</a:t>
            </a:r>
            <a:endParaRPr lang="ru-RU" altLang="ru-RU" sz="2000" b="1" dirty="0" smtClean="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chemeClr val="bg1"/>
                </a:solidFill>
                <a:latin typeface="Verdana" pitchFamily="34" charset="0"/>
              </a:rPr>
              <a:t>ПЕНСИОННЫЙ ФОНД РОССИЙСКОЙ ФЕДЕРАЦИИ</a:t>
            </a:r>
            <a:endParaRPr lang="en-US" altLang="ru-RU" sz="1200" b="0">
              <a:solidFill>
                <a:schemeClr val="bg1"/>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8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9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1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p:cNvGraphicFramePr>
          <p:nvPr>
            <p:extLst>
              <p:ext uri="{D42A27DB-BD31-4B8C-83A1-F6EECF244321}">
                <p14:modId xmlns:p14="http://schemas.microsoft.com/office/powerpoint/2010/main" val="2444238086"/>
              </p:ext>
            </p:extLst>
          </p:nvPr>
        </p:nvGraphicFramePr>
        <p:xfrm>
          <a:off x="1259632" y="2924944"/>
          <a:ext cx="6391275" cy="4686300"/>
        </p:xfrm>
        <a:graphic>
          <a:graphicData uri="http://schemas.openxmlformats.org/presentationml/2006/ole">
            <mc:AlternateContent xmlns:mc="http://schemas.openxmlformats.org/markup-compatibility/2006">
              <mc:Choice xmlns:v="urn:schemas-microsoft-com:vml" Requires="v">
                <p:oleObj spid="_x0000_s86153" name="Лист" r:id="rId3" imgW="5577921" imgH="3596616" progId="Excel.Sheet.8">
                  <p:embed/>
                </p:oleObj>
              </mc:Choice>
              <mc:Fallback>
                <p:oleObj name="Лист" r:id="rId3" imgW="5577921" imgH="3596616" progId="Excel.Sheet.8">
                  <p:embed/>
                  <p:pic>
                    <p:nvPicPr>
                      <p:cNvPr id="0" name="Object 110"/>
                      <p:cNvPicPr>
                        <a:picLocks noChangeArrowheads="1"/>
                      </p:cNvPicPr>
                      <p:nvPr/>
                    </p:nvPicPr>
                    <p:blipFill>
                      <a:blip r:embed="rId4">
                        <a:extLst>
                          <a:ext uri="{28A0092B-C50C-407E-A947-70E740481C1C}">
                            <a14:useLocalDpi xmlns:a14="http://schemas.microsoft.com/office/drawing/2010/main" val="0"/>
                          </a:ext>
                        </a:extLst>
                      </a:blip>
                      <a:srcRect l="-18143" t="-5840" r="-16428" b="-22192"/>
                      <a:stretch>
                        <a:fillRect/>
                      </a:stretch>
                    </p:blipFill>
                    <p:spPr bwMode="auto">
                      <a:xfrm>
                        <a:off x="1259632" y="2924944"/>
                        <a:ext cx="6391275"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9" name="TextBox 28"/>
          <p:cNvSpPr txBox="1"/>
          <p:nvPr/>
        </p:nvSpPr>
        <p:spPr>
          <a:xfrm>
            <a:off x="-108520" y="1110223"/>
            <a:ext cx="9144000" cy="400110"/>
          </a:xfrm>
          <a:prstGeom prst="rect">
            <a:avLst/>
          </a:prstGeom>
          <a:noFill/>
        </p:spPr>
        <p:txBody>
          <a:bodyPr wrap="square" rtlCol="0">
            <a:spAutoFit/>
          </a:bodyPr>
          <a:lstStyle/>
          <a:p>
            <a:pPr algn="ctr" fontAlgn="auto">
              <a:spcBef>
                <a:spcPts val="0"/>
              </a:spcBef>
              <a:spcAft>
                <a:spcPts val="0"/>
              </a:spcAft>
            </a:pPr>
            <a:r>
              <a:rPr lang="ru-RU" sz="2000" kern="0" dirty="0" smtClean="0">
                <a:solidFill>
                  <a:srgbClr val="C0504D">
                    <a:lumMod val="75000"/>
                  </a:srgbClr>
                </a:solidFill>
              </a:rPr>
              <a:t>«Покупка» стажа, баллов</a:t>
            </a:r>
            <a:endParaRPr lang="ru-RU" sz="2000" kern="0" dirty="0">
              <a:solidFill>
                <a:srgbClr val="C0504D">
                  <a:lumMod val="75000"/>
                </a:srgbClr>
              </a:solidFill>
            </a:endParaRPr>
          </a:p>
        </p:txBody>
      </p:sp>
      <p:grpSp>
        <p:nvGrpSpPr>
          <p:cNvPr id="9" name="Группа 28"/>
          <p:cNvGrpSpPr>
            <a:grpSpLocks/>
          </p:cNvGrpSpPr>
          <p:nvPr/>
        </p:nvGrpSpPr>
        <p:grpSpPr bwMode="auto">
          <a:xfrm>
            <a:off x="539552" y="1760253"/>
            <a:ext cx="3455988" cy="1454151"/>
            <a:chOff x="827906" y="1138238"/>
            <a:chExt cx="3456757" cy="1453579"/>
          </a:xfrm>
        </p:grpSpPr>
        <p:sp>
          <p:nvSpPr>
            <p:cNvPr id="10" name="AutoShape 262"/>
            <p:cNvSpPr>
              <a:spLocks noChangeArrowheads="1"/>
            </p:cNvSpPr>
            <p:nvPr/>
          </p:nvSpPr>
          <p:spPr bwMode="auto">
            <a:xfrm>
              <a:off x="1340783" y="1138238"/>
              <a:ext cx="2521511" cy="576036"/>
            </a:xfrm>
            <a:prstGeom prst="roundRect">
              <a:avLst>
                <a:gd name="adj" fmla="val 16667"/>
              </a:avLst>
            </a:prstGeom>
            <a:gradFill rotWithShape="1">
              <a:gsLst>
                <a:gs pos="0">
                  <a:srgbClr val="1B587C">
                    <a:tint val="62000"/>
                    <a:satMod val="180000"/>
                  </a:srgbClr>
                </a:gs>
                <a:gs pos="65000">
                  <a:srgbClr val="1B587C">
                    <a:tint val="32000"/>
                    <a:satMod val="250000"/>
                  </a:srgbClr>
                </a:gs>
                <a:gs pos="100000">
                  <a:srgbClr val="1B587C">
                    <a:tint val="23000"/>
                    <a:satMod val="300000"/>
                  </a:srgbClr>
                </a:gs>
              </a:gsLst>
              <a:lin ang="16200000" scaled="0"/>
            </a:gradFill>
            <a:ln w="9525" cap="flat" cmpd="sng" algn="ctr">
              <a:solidFill>
                <a:srgbClr val="C00000"/>
              </a:solidFill>
              <a:prstDash val="solid"/>
              <a:headEnd/>
              <a:tailEnd/>
            </a:ln>
            <a:effectLst>
              <a:outerShdw blurRad="50800" dist="38100" dir="5400000" rotWithShape="0">
                <a:srgbClr val="000000">
                  <a:alpha val="35000"/>
                </a:srgbClr>
              </a:outerShdw>
            </a:effectLst>
          </p:spPr>
          <p:txBody>
            <a:bodyPr wrap="none" anchor="ctr"/>
            <a:lstStyle>
              <a:lvl1pPr algn="l" eaLnBrk="0" hangingPunct="0">
                <a:spcBef>
                  <a:spcPct val="20000"/>
                </a:spcBef>
                <a:buFont typeface="Arial" charset="0"/>
                <a:buChar char="•"/>
                <a:defRPr kumimoji="1" sz="3200">
                  <a:solidFill>
                    <a:schemeClr val="tx1"/>
                  </a:solidFill>
                  <a:latin typeface="Times New Roman" pitchFamily="18" charset="0"/>
                  <a:cs typeface="Arial" charset="0"/>
                </a:defRPr>
              </a:lvl1pPr>
              <a:lvl2pPr marL="742950" indent="-285750" algn="l" eaLnBrk="0" hangingPunct="0">
                <a:spcBef>
                  <a:spcPct val="20000"/>
                </a:spcBef>
                <a:buFont typeface="Arial" charset="0"/>
                <a:buChar char="–"/>
                <a:defRPr kumimoji="1" sz="2800">
                  <a:solidFill>
                    <a:schemeClr val="tx1"/>
                  </a:solidFill>
                  <a:latin typeface="Times New Roman" pitchFamily="18" charset="0"/>
                  <a:cs typeface="Arial" charset="0"/>
                </a:defRPr>
              </a:lvl2pPr>
              <a:lvl3pPr marL="1143000" indent="-228600" algn="l" eaLnBrk="0" hangingPunct="0">
                <a:spcBef>
                  <a:spcPct val="20000"/>
                </a:spcBef>
                <a:buFont typeface="Arial" charset="0"/>
                <a:buChar char="•"/>
                <a:defRPr kumimoji="1" sz="2400">
                  <a:solidFill>
                    <a:schemeClr val="tx1"/>
                  </a:solidFill>
                  <a:latin typeface="Times New Roman" pitchFamily="18" charset="0"/>
                  <a:cs typeface="Arial" charset="0"/>
                </a:defRPr>
              </a:lvl3pPr>
              <a:lvl4pPr marL="1600200" indent="-228600" algn="l" eaLnBrk="0" hangingPunct="0">
                <a:spcBef>
                  <a:spcPct val="20000"/>
                </a:spcBef>
                <a:buFont typeface="Arial" charset="0"/>
                <a:buChar char="–"/>
                <a:defRPr kumimoji="1" sz="2000">
                  <a:solidFill>
                    <a:schemeClr val="tx1"/>
                  </a:solidFill>
                  <a:latin typeface="Times New Roman" pitchFamily="18" charset="0"/>
                  <a:cs typeface="Arial" charset="0"/>
                </a:defRPr>
              </a:lvl4pPr>
              <a:lvl5pPr marL="2057400" indent="-228600" algn="l" eaLnBrk="0" hangingPunct="0">
                <a:spcBef>
                  <a:spcPct val="20000"/>
                </a:spcBef>
                <a:buFont typeface="Arial" charset="0"/>
                <a:buChar char="»"/>
                <a:defRPr kumimoji="1"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Font typeface="Arial" charset="0"/>
                <a:buChar char="»"/>
                <a:defRPr kumimoji="1"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Font typeface="Arial" charset="0"/>
                <a:buChar char="»"/>
                <a:defRPr kumimoji="1"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Font typeface="Arial" charset="0"/>
                <a:buChar char="»"/>
                <a:defRPr kumimoji="1"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Font typeface="Arial" charset="0"/>
                <a:buChar char="»"/>
                <a:defRPr kumimoji="1" sz="2000">
                  <a:solidFill>
                    <a:schemeClr val="tx1"/>
                  </a:solidFill>
                  <a:latin typeface="Times New Roman" pitchFamily="18" charset="0"/>
                  <a:cs typeface="Arial" charset="0"/>
                </a:defRPr>
              </a:lvl9pPr>
            </a:lstStyle>
            <a:p>
              <a:pPr marL="0" marR="0" lvl="0" indent="0" algn="ctr" defTabSz="914400" eaLnBrk="0" fontAlgn="auto" latinLnBrk="0" hangingPunct="0">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Times New Roman" pitchFamily="18" charset="0"/>
                <a:ea typeface="+mn-ea"/>
                <a:cs typeface="Arial" charset="0"/>
              </a:endParaRPr>
            </a:p>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1" lang="ru-RU" altLang="ru-RU" sz="1350" b="1" i="0" u="none" strike="noStrike" kern="0" cap="none" spc="0" normalizeH="0" baseline="0" noProof="0" dirty="0" smtClean="0">
                  <a:ln>
                    <a:noFill/>
                  </a:ln>
                  <a:solidFill>
                    <a:srgbClr val="002060"/>
                  </a:solidFill>
                  <a:effectLst/>
                  <a:uLnTx/>
                  <a:uFillTx/>
                  <a:latin typeface="Lucida Sans Unicode"/>
                  <a:ea typeface="+mn-ea"/>
                  <a:cs typeface="Arial" charset="0"/>
                </a:rPr>
                <a:t>Минимальный размер </a:t>
              </a:r>
            </a:p>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1" lang="ru-RU" altLang="ru-RU" sz="1350" b="1" i="0" u="none" strike="noStrike" kern="0" cap="none" spc="0" normalizeH="0" baseline="0" noProof="0" dirty="0" smtClean="0">
                  <a:ln>
                    <a:noFill/>
                  </a:ln>
                  <a:solidFill>
                    <a:srgbClr val="002060"/>
                  </a:solidFill>
                  <a:effectLst/>
                  <a:uLnTx/>
                  <a:uFillTx/>
                  <a:latin typeface="Lucida Sans Unicode"/>
                  <a:ea typeface="+mn-ea"/>
                  <a:cs typeface="Arial" charset="0"/>
                </a:rPr>
                <a:t>страховых взносов</a:t>
              </a:r>
            </a:p>
            <a:p>
              <a:pPr marL="0" marR="0" lvl="0" indent="0" algn="ctr" defTabSz="914400" eaLnBrk="0" fontAlgn="auto" latinLnBrk="0" hangingPunct="0">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Times New Roman" pitchFamily="18" charset="0"/>
                <a:ea typeface="+mn-ea"/>
                <a:cs typeface="Arial" charset="0"/>
              </a:endParaRPr>
            </a:p>
          </p:txBody>
        </p:sp>
        <p:sp>
          <p:nvSpPr>
            <p:cNvPr id="11" name="AutoShape 262"/>
            <p:cNvSpPr>
              <a:spLocks noChangeArrowheads="1"/>
            </p:cNvSpPr>
            <p:nvPr/>
          </p:nvSpPr>
          <p:spPr bwMode="auto">
            <a:xfrm>
              <a:off x="827906" y="2160187"/>
              <a:ext cx="3456757" cy="431630"/>
            </a:xfrm>
            <a:prstGeom prst="roundRect">
              <a:avLst>
                <a:gd name="adj" fmla="val 16667"/>
              </a:avLst>
            </a:prstGeom>
            <a:gradFill rotWithShape="1">
              <a:gsLst>
                <a:gs pos="0">
                  <a:srgbClr val="1B587C">
                    <a:tint val="62000"/>
                    <a:satMod val="180000"/>
                  </a:srgbClr>
                </a:gs>
                <a:gs pos="65000">
                  <a:srgbClr val="1B587C">
                    <a:tint val="32000"/>
                    <a:satMod val="250000"/>
                  </a:srgbClr>
                </a:gs>
                <a:gs pos="100000">
                  <a:srgbClr val="1B587C">
                    <a:tint val="23000"/>
                    <a:satMod val="300000"/>
                  </a:srgbClr>
                </a:gs>
              </a:gsLst>
              <a:lin ang="16200000" scaled="0"/>
            </a:gradFill>
            <a:ln w="9525" cap="flat" cmpd="sng" algn="ctr">
              <a:solidFill>
                <a:srgbClr val="1B587C"/>
              </a:solidFill>
              <a:prstDash val="solid"/>
              <a:headEnd/>
              <a:tailEnd/>
            </a:ln>
            <a:effectLst>
              <a:outerShdw blurRad="50800" dist="38100" dir="5400000" rotWithShape="0">
                <a:srgbClr val="000000">
                  <a:alpha val="35000"/>
                </a:srgbClr>
              </a:outerShdw>
            </a:effectLst>
          </p:spPr>
          <p:txBody>
            <a:bodyPr wrap="none"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Times New Roman" pitchFamily="18" charset="0"/>
                <a:ea typeface="+mn-ea"/>
                <a:cs typeface="Arial" charset="0"/>
              </a:endParaRP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kumimoji="1" lang="ru-RU" altLang="ru-RU" sz="1400" b="1" i="0" u="none" strike="noStrike" kern="0" cap="none" spc="0" normalizeH="0" baseline="0" noProof="0" dirty="0" smtClean="0">
                  <a:ln>
                    <a:noFill/>
                  </a:ln>
                  <a:solidFill>
                    <a:srgbClr val="002060"/>
                  </a:solidFill>
                  <a:effectLst/>
                  <a:uLnTx/>
                  <a:uFillTx/>
                  <a:latin typeface="Tahoma" pitchFamily="34" charset="0"/>
                  <a:ea typeface="+mn-ea"/>
                  <a:cs typeface="Tahoma" pitchFamily="34" charset="0"/>
                </a:rPr>
                <a:t>МРОТ  х  тариф СВ в ПФР  х  12 мес.</a:t>
              </a: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Lucida Sans Unicode" pitchFamily="34" charset="0"/>
                <a:ea typeface="+mn-ea"/>
                <a:cs typeface="Arial" charset="0"/>
              </a:endParaRPr>
            </a:p>
          </p:txBody>
        </p:sp>
        <p:grpSp>
          <p:nvGrpSpPr>
            <p:cNvPr id="12" name="Стрелка вниз 6"/>
            <p:cNvGrpSpPr>
              <a:grpSpLocks/>
            </p:cNvGrpSpPr>
            <p:nvPr/>
          </p:nvGrpSpPr>
          <p:grpSpPr bwMode="auto">
            <a:xfrm rot="5400000">
              <a:off x="2361846" y="1459268"/>
              <a:ext cx="481722" cy="919163"/>
              <a:chOff x="1628" y="1018"/>
              <a:chExt cx="688" cy="338"/>
            </a:xfrm>
          </p:grpSpPr>
          <p:pic>
            <p:nvPicPr>
              <p:cNvPr id="13" name="Стрелка вниз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 y="1018"/>
                <a:ext cx="688"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0"/>
              <p:cNvSpPr txBox="1">
                <a:spLocks noChangeArrowheads="1"/>
              </p:cNvSpPr>
              <p:nvPr/>
            </p:nvSpPr>
            <p:spPr bwMode="auto">
              <a:xfrm rot="-5400000">
                <a:off x="1809" y="1036"/>
                <a:ext cx="9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altLang="ru-RU" sz="1800" b="0"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grpSp>
      </p:grpSp>
      <p:grpSp>
        <p:nvGrpSpPr>
          <p:cNvPr id="15" name="Группа 1"/>
          <p:cNvGrpSpPr>
            <a:grpSpLocks/>
          </p:cNvGrpSpPr>
          <p:nvPr/>
        </p:nvGrpSpPr>
        <p:grpSpPr bwMode="auto">
          <a:xfrm>
            <a:off x="4636611" y="1760254"/>
            <a:ext cx="3743325" cy="1454151"/>
            <a:chOff x="4900067" y="1089665"/>
            <a:chExt cx="3744416" cy="1353498"/>
          </a:xfrm>
        </p:grpSpPr>
        <p:sp>
          <p:nvSpPr>
            <p:cNvPr id="16" name="AutoShape 262"/>
            <p:cNvSpPr>
              <a:spLocks noChangeArrowheads="1"/>
            </p:cNvSpPr>
            <p:nvPr/>
          </p:nvSpPr>
          <p:spPr bwMode="auto">
            <a:xfrm>
              <a:off x="5436798" y="1089665"/>
              <a:ext cx="2521685" cy="613722"/>
            </a:xfrm>
            <a:prstGeom prst="roundRect">
              <a:avLst>
                <a:gd name="adj" fmla="val 16667"/>
              </a:avLst>
            </a:prstGeom>
            <a:gradFill rotWithShape="1">
              <a:gsLst>
                <a:gs pos="0">
                  <a:srgbClr val="1B587C">
                    <a:tint val="62000"/>
                    <a:satMod val="180000"/>
                  </a:srgbClr>
                </a:gs>
                <a:gs pos="65000">
                  <a:srgbClr val="1B587C">
                    <a:tint val="32000"/>
                    <a:satMod val="250000"/>
                  </a:srgbClr>
                </a:gs>
                <a:gs pos="100000">
                  <a:srgbClr val="1B587C">
                    <a:tint val="23000"/>
                    <a:satMod val="300000"/>
                  </a:srgbClr>
                </a:gs>
              </a:gsLst>
              <a:lin ang="16200000" scaled="0"/>
            </a:gradFill>
            <a:ln w="9525" cap="flat" cmpd="sng" algn="ctr">
              <a:solidFill>
                <a:srgbClr val="C00000"/>
              </a:solidFill>
              <a:prstDash val="solid"/>
              <a:headEnd/>
              <a:tailEnd/>
            </a:ln>
            <a:effectLst>
              <a:outerShdw blurRad="50800" dist="38100" dir="5400000" rotWithShape="0">
                <a:srgbClr val="000000">
                  <a:alpha val="35000"/>
                </a:srgbClr>
              </a:outerShdw>
            </a:effectLst>
          </p:spPr>
          <p:txBody>
            <a:bodyPr wrap="none"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Times New Roman" pitchFamily="18" charset="0"/>
                <a:ea typeface="+mn-ea"/>
                <a:cs typeface="Arial" charset="0"/>
              </a:endParaRP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kumimoji="1" lang="ru-RU" altLang="ru-RU" sz="1400" b="1" i="0" u="none" strike="noStrike" kern="0" cap="none" spc="0" normalizeH="0" baseline="0" noProof="0" dirty="0" smtClean="0">
                  <a:ln>
                    <a:noFill/>
                  </a:ln>
                  <a:solidFill>
                    <a:srgbClr val="002060"/>
                  </a:solidFill>
                  <a:effectLst/>
                  <a:uLnTx/>
                  <a:uFillTx/>
                  <a:latin typeface="Tahoma" pitchFamily="34" charset="0"/>
                  <a:ea typeface="+mn-ea"/>
                  <a:cs typeface="Tahoma" pitchFamily="34" charset="0"/>
                </a:rPr>
                <a:t>Максимальный размер </a:t>
              </a: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kumimoji="1" lang="ru-RU" altLang="ru-RU" sz="1400" b="1" i="0" u="none" strike="noStrike" kern="0" cap="none" spc="0" normalizeH="0" baseline="0" noProof="0" dirty="0" smtClean="0">
                  <a:ln>
                    <a:noFill/>
                  </a:ln>
                  <a:solidFill>
                    <a:srgbClr val="002060"/>
                  </a:solidFill>
                  <a:effectLst/>
                  <a:uLnTx/>
                  <a:uFillTx/>
                  <a:latin typeface="Tahoma" pitchFamily="34" charset="0"/>
                  <a:ea typeface="+mn-ea"/>
                  <a:cs typeface="Tahoma" pitchFamily="34" charset="0"/>
                </a:rPr>
                <a:t>страховых взносов</a:t>
              </a: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Lucida Sans Unicode" pitchFamily="34" charset="0"/>
                <a:ea typeface="+mn-ea"/>
                <a:cs typeface="Arial" charset="0"/>
              </a:endParaRPr>
            </a:p>
          </p:txBody>
        </p:sp>
        <p:sp>
          <p:nvSpPr>
            <p:cNvPr id="17" name="AutoShape 262"/>
            <p:cNvSpPr>
              <a:spLocks noChangeArrowheads="1"/>
            </p:cNvSpPr>
            <p:nvPr/>
          </p:nvSpPr>
          <p:spPr bwMode="auto">
            <a:xfrm>
              <a:off x="4900067" y="2028826"/>
              <a:ext cx="3744416" cy="414337"/>
            </a:xfrm>
            <a:prstGeom prst="roundRect">
              <a:avLst>
                <a:gd name="adj" fmla="val 16667"/>
              </a:avLst>
            </a:prstGeom>
            <a:gradFill rotWithShape="1">
              <a:gsLst>
                <a:gs pos="0">
                  <a:srgbClr val="1B587C">
                    <a:tint val="62000"/>
                    <a:satMod val="180000"/>
                  </a:srgbClr>
                </a:gs>
                <a:gs pos="65000">
                  <a:srgbClr val="1B587C">
                    <a:tint val="32000"/>
                    <a:satMod val="250000"/>
                  </a:srgbClr>
                </a:gs>
                <a:gs pos="100000">
                  <a:srgbClr val="1B587C">
                    <a:tint val="23000"/>
                    <a:satMod val="300000"/>
                  </a:srgbClr>
                </a:gs>
              </a:gsLst>
              <a:lin ang="16200000" scaled="0"/>
            </a:gradFill>
            <a:ln w="9525" cap="flat" cmpd="sng" algn="ctr">
              <a:solidFill>
                <a:srgbClr val="1B587C"/>
              </a:solidFill>
              <a:prstDash val="solid"/>
              <a:headEnd/>
              <a:tailEnd/>
            </a:ln>
            <a:effectLst>
              <a:outerShdw blurRad="50800" dist="38100" dir="5400000" rotWithShape="0">
                <a:srgbClr val="000000">
                  <a:alpha val="35000"/>
                </a:srgbClr>
              </a:outerShdw>
            </a:effectLst>
          </p:spPr>
          <p:txBody>
            <a:bodyPr wrap="none" anchor="ct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Times New Roman" pitchFamily="18" charset="0"/>
                <a:ea typeface="+mn-ea"/>
                <a:cs typeface="Arial" charset="0"/>
              </a:endParaRP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kumimoji="1" lang="ru-RU" altLang="ru-RU" sz="1400" b="1" i="0" u="none" strike="noStrike" kern="0" cap="none" spc="0" normalizeH="0" baseline="0" noProof="0" dirty="0" smtClean="0">
                  <a:ln>
                    <a:noFill/>
                  </a:ln>
                  <a:solidFill>
                    <a:srgbClr val="002060"/>
                  </a:solidFill>
                  <a:effectLst/>
                  <a:uLnTx/>
                  <a:uFillTx/>
                  <a:latin typeface="Tahoma" pitchFamily="34" charset="0"/>
                  <a:ea typeface="+mn-ea"/>
                  <a:cs typeface="Tahoma" pitchFamily="34" charset="0"/>
                </a:rPr>
                <a:t>8 МРОТ  х  тариф СВ в ПФР  х  12 мес.</a:t>
              </a:r>
            </a:p>
            <a:p>
              <a:pPr marL="0" marR="0" lvl="0" indent="0" algn="ctr" defTabSz="914400" eaLnBrk="1" fontAlgn="auto" latinLnBrk="0" hangingPunct="1">
                <a:lnSpc>
                  <a:spcPct val="100000"/>
                </a:lnSpc>
                <a:spcBef>
                  <a:spcPct val="20000"/>
                </a:spcBef>
                <a:spcAft>
                  <a:spcPts val="0"/>
                </a:spcAft>
                <a:buClrTx/>
                <a:buSzTx/>
                <a:buFont typeface="Arial" charset="0"/>
                <a:buNone/>
                <a:tabLst/>
                <a:defRPr/>
              </a:pPr>
              <a:endParaRPr kumimoji="1" lang="ru-RU" altLang="ru-RU" sz="1300" b="1" i="0" u="none" strike="noStrike" kern="0" cap="none" spc="0" normalizeH="0" baseline="0" noProof="0" dirty="0" smtClean="0">
                <a:ln>
                  <a:noFill/>
                </a:ln>
                <a:solidFill>
                  <a:srgbClr val="002060"/>
                </a:solidFill>
                <a:effectLst/>
                <a:uLnTx/>
                <a:uFillTx/>
                <a:latin typeface="Lucida Sans Unicode" pitchFamily="34" charset="0"/>
                <a:ea typeface="+mn-ea"/>
                <a:cs typeface="Arial" charset="0"/>
              </a:endParaRPr>
            </a:p>
          </p:txBody>
        </p:sp>
        <p:grpSp>
          <p:nvGrpSpPr>
            <p:cNvPr id="18" name="Стрелка вниз 6"/>
            <p:cNvGrpSpPr>
              <a:grpSpLocks/>
            </p:cNvGrpSpPr>
            <p:nvPr/>
          </p:nvGrpSpPr>
          <p:grpSpPr bwMode="auto">
            <a:xfrm rot="5400000">
              <a:off x="6525419" y="1406757"/>
              <a:ext cx="346075" cy="919163"/>
              <a:chOff x="1643" y="1018"/>
              <a:chExt cx="492" cy="338"/>
            </a:xfrm>
          </p:grpSpPr>
          <p:pic>
            <p:nvPicPr>
              <p:cNvPr id="19" name="Стрелка вниз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 y="1018"/>
                <a:ext cx="49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0"/>
              <p:cNvSpPr txBox="1">
                <a:spLocks noChangeArrowheads="1"/>
              </p:cNvSpPr>
              <p:nvPr/>
            </p:nvSpPr>
            <p:spPr bwMode="auto">
              <a:xfrm rot="-5400000">
                <a:off x="1767" y="1079"/>
                <a:ext cx="9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altLang="ru-RU" sz="1800" b="0" i="0" u="none" strike="noStrike" kern="0" cap="none" spc="0" normalizeH="0" baseline="0" noProof="0" smtClean="0">
                  <a:ln>
                    <a:noFill/>
                  </a:ln>
                  <a:solidFill>
                    <a:srgbClr val="FFFFFF"/>
                  </a:solidFill>
                  <a:effectLst/>
                  <a:uLnTx/>
                  <a:uFillTx/>
                  <a:latin typeface="Arial" pitchFamily="34" charset="0"/>
                  <a:cs typeface="Arial" pitchFamily="34" charset="0"/>
                </a:endParaRPr>
              </a:p>
            </p:txBody>
          </p:sp>
        </p:grpSp>
      </p:grpSp>
      <p:sp>
        <p:nvSpPr>
          <p:cNvPr id="7" name="Прямоугольник 6"/>
          <p:cNvSpPr/>
          <p:nvPr/>
        </p:nvSpPr>
        <p:spPr>
          <a:xfrm>
            <a:off x="-252536" y="3620463"/>
            <a:ext cx="4572000" cy="492443"/>
          </a:xfrm>
          <a:prstGeom prst="rect">
            <a:avLst/>
          </a:prstGeom>
        </p:spPr>
        <p:txBody>
          <a:bodyPr>
            <a:spAutoFit/>
          </a:bodyPr>
          <a:lstStyle/>
          <a:p>
            <a:pPr lvl="0" algn="ctr"/>
            <a:r>
              <a:rPr lang="ru-RU" altLang="ru-RU" sz="1300" dirty="0">
                <a:solidFill>
                  <a:srgbClr val="FF0000"/>
                </a:solidFill>
                <a:latin typeface="Arial" pitchFamily="34" charset="0"/>
                <a:cs typeface="Arial" pitchFamily="34" charset="0"/>
              </a:rPr>
              <a:t>Минимальный размер </a:t>
            </a:r>
            <a:r>
              <a:rPr lang="ru-RU" altLang="ru-RU" sz="1300" b="0" dirty="0">
                <a:solidFill>
                  <a:srgbClr val="FF0000"/>
                </a:solidFill>
                <a:latin typeface="Arial" pitchFamily="34" charset="0"/>
                <a:cs typeface="Arial" pitchFamily="34" charset="0"/>
              </a:rPr>
              <a:t>-  </a:t>
            </a:r>
            <a:r>
              <a:rPr lang="ru-RU" altLang="ru-RU" sz="1300" dirty="0" smtClean="0">
                <a:solidFill>
                  <a:srgbClr val="FF0000"/>
                </a:solidFill>
                <a:latin typeface="Arial" pitchFamily="34" charset="0"/>
                <a:cs typeface="Arial" pitchFamily="34" charset="0"/>
              </a:rPr>
              <a:t>33770,88 </a:t>
            </a:r>
            <a:r>
              <a:rPr lang="ru-RU" altLang="ru-RU" sz="1300" dirty="0">
                <a:solidFill>
                  <a:srgbClr val="002060"/>
                </a:solidFill>
                <a:latin typeface="Arial" pitchFamily="34" charset="0"/>
                <a:cs typeface="Arial" pitchFamily="34" charset="0"/>
              </a:rPr>
              <a:t>рублей </a:t>
            </a:r>
            <a:endParaRPr lang="ru-RU" altLang="ru-RU" sz="1300" dirty="0" smtClean="0">
              <a:solidFill>
                <a:srgbClr val="002060"/>
              </a:solidFill>
              <a:latin typeface="Arial" pitchFamily="34" charset="0"/>
              <a:cs typeface="Arial" pitchFamily="34" charset="0"/>
            </a:endParaRPr>
          </a:p>
          <a:p>
            <a:pPr lvl="0" algn="ctr"/>
            <a:r>
              <a:rPr lang="ru-RU" altLang="ru-RU" sz="1300" b="0" dirty="0" smtClean="0">
                <a:solidFill>
                  <a:srgbClr val="002060"/>
                </a:solidFill>
                <a:latin typeface="Arial" pitchFamily="34" charset="0"/>
                <a:cs typeface="Arial" pitchFamily="34" charset="0"/>
              </a:rPr>
              <a:t>(12 792 </a:t>
            </a:r>
            <a:r>
              <a:rPr lang="ru-RU" altLang="ru-RU" sz="1300" b="0" dirty="0">
                <a:solidFill>
                  <a:srgbClr val="002060"/>
                </a:solidFill>
                <a:latin typeface="Arial" pitchFamily="34" charset="0"/>
                <a:cs typeface="Arial" pitchFamily="34" charset="0"/>
              </a:rPr>
              <a:t>руб. х 22% х 12)</a:t>
            </a:r>
            <a:r>
              <a:rPr lang="ru-RU" altLang="ru-RU" sz="1300" dirty="0">
                <a:solidFill>
                  <a:srgbClr val="002060"/>
                </a:solidFill>
                <a:latin typeface="Arial" pitchFamily="34" charset="0"/>
                <a:cs typeface="Arial" pitchFamily="34" charset="0"/>
              </a:rPr>
              <a:t> </a:t>
            </a:r>
            <a:r>
              <a:rPr lang="ru-RU" altLang="ru-RU" sz="1300" b="0" dirty="0">
                <a:solidFill>
                  <a:srgbClr val="002060"/>
                </a:solidFill>
                <a:latin typeface="Arial" pitchFamily="34" charset="0"/>
                <a:cs typeface="Arial" pitchFamily="34" charset="0"/>
              </a:rPr>
              <a:t>  </a:t>
            </a:r>
          </a:p>
        </p:txBody>
      </p:sp>
      <p:sp>
        <p:nvSpPr>
          <p:cNvPr id="8" name="Прямоугольник 7"/>
          <p:cNvSpPr/>
          <p:nvPr/>
        </p:nvSpPr>
        <p:spPr>
          <a:xfrm>
            <a:off x="4285766" y="3620463"/>
            <a:ext cx="4572000" cy="492443"/>
          </a:xfrm>
          <a:prstGeom prst="rect">
            <a:avLst/>
          </a:prstGeom>
        </p:spPr>
        <p:txBody>
          <a:bodyPr>
            <a:spAutoFit/>
          </a:bodyPr>
          <a:lstStyle/>
          <a:p>
            <a:pPr lvl="0" algn="ctr"/>
            <a:r>
              <a:rPr lang="ru-RU" altLang="ru-RU" sz="1300" dirty="0">
                <a:solidFill>
                  <a:srgbClr val="FF0000"/>
                </a:solidFill>
                <a:latin typeface="Arial" pitchFamily="34" charset="0"/>
                <a:cs typeface="Arial" pitchFamily="34" charset="0"/>
              </a:rPr>
              <a:t>Максимальный размер</a:t>
            </a:r>
            <a:r>
              <a:rPr lang="ru-RU" altLang="ru-RU" sz="1300" b="0" dirty="0">
                <a:solidFill>
                  <a:srgbClr val="FF0000"/>
                </a:solidFill>
                <a:latin typeface="Arial" pitchFamily="34" charset="0"/>
                <a:cs typeface="Arial" pitchFamily="34" charset="0"/>
              </a:rPr>
              <a:t> – </a:t>
            </a:r>
            <a:r>
              <a:rPr lang="ru-RU" altLang="ru-RU" sz="1300" dirty="0" smtClean="0">
                <a:solidFill>
                  <a:srgbClr val="FF0000"/>
                </a:solidFill>
                <a:latin typeface="Arial" pitchFamily="34" charset="0"/>
                <a:cs typeface="Arial" pitchFamily="34" charset="0"/>
              </a:rPr>
              <a:t>270 167,04 </a:t>
            </a:r>
            <a:r>
              <a:rPr lang="ru-RU" altLang="ru-RU" sz="1300" dirty="0">
                <a:solidFill>
                  <a:srgbClr val="002060"/>
                </a:solidFill>
                <a:latin typeface="Arial" pitchFamily="34" charset="0"/>
                <a:cs typeface="Arial" pitchFamily="34" charset="0"/>
              </a:rPr>
              <a:t>рублей </a:t>
            </a:r>
            <a:endParaRPr lang="ru-RU" altLang="ru-RU" sz="1300" dirty="0" smtClean="0">
              <a:solidFill>
                <a:srgbClr val="002060"/>
              </a:solidFill>
              <a:latin typeface="Arial" pitchFamily="34" charset="0"/>
              <a:cs typeface="Arial" pitchFamily="34" charset="0"/>
            </a:endParaRPr>
          </a:p>
          <a:p>
            <a:pPr lvl="0" algn="ctr"/>
            <a:r>
              <a:rPr lang="ru-RU" altLang="ru-RU" sz="1300" b="0" dirty="0" smtClean="0">
                <a:solidFill>
                  <a:srgbClr val="002060"/>
                </a:solidFill>
                <a:latin typeface="Arial" pitchFamily="34" charset="0"/>
                <a:cs typeface="Arial" pitchFamily="34" charset="0"/>
              </a:rPr>
              <a:t>(</a:t>
            </a:r>
            <a:r>
              <a:rPr lang="ru-RU" altLang="ru-RU" sz="1300" b="0" dirty="0">
                <a:solidFill>
                  <a:srgbClr val="002060"/>
                </a:solidFill>
                <a:latin typeface="Arial" pitchFamily="34" charset="0"/>
                <a:cs typeface="Arial" pitchFamily="34" charset="0"/>
              </a:rPr>
              <a:t>8 х </a:t>
            </a:r>
            <a:r>
              <a:rPr lang="ru-RU" altLang="ru-RU" sz="1300" b="0" dirty="0" smtClean="0">
                <a:solidFill>
                  <a:srgbClr val="002060"/>
                </a:solidFill>
                <a:latin typeface="Arial" pitchFamily="34" charset="0"/>
                <a:cs typeface="Arial" pitchFamily="34" charset="0"/>
              </a:rPr>
              <a:t>12 792 </a:t>
            </a:r>
            <a:r>
              <a:rPr lang="ru-RU" altLang="ru-RU" sz="1300" b="0" dirty="0">
                <a:solidFill>
                  <a:srgbClr val="002060"/>
                </a:solidFill>
                <a:latin typeface="Arial" pitchFamily="34" charset="0"/>
                <a:cs typeface="Arial" pitchFamily="34" charset="0"/>
              </a:rPr>
              <a:t>руб. х 22% х 12)</a:t>
            </a:r>
          </a:p>
        </p:txBody>
      </p:sp>
      <p:sp>
        <p:nvSpPr>
          <p:cNvPr id="21" name="Прямоугольник 20"/>
          <p:cNvSpPr/>
          <p:nvPr/>
        </p:nvSpPr>
        <p:spPr>
          <a:xfrm>
            <a:off x="4463480" y="4119471"/>
            <a:ext cx="4572000" cy="954107"/>
          </a:xfrm>
          <a:prstGeom prst="rect">
            <a:avLst/>
          </a:prstGeom>
        </p:spPr>
        <p:txBody>
          <a:bodyPr>
            <a:spAutoFit/>
          </a:bodyPr>
          <a:lstStyle/>
          <a:p>
            <a:pPr algn="ctr"/>
            <a:r>
              <a:rPr lang="ru-RU" sz="1400" dirty="0">
                <a:solidFill>
                  <a:srgbClr val="0070C0"/>
                </a:solidFill>
                <a:latin typeface="Times New Roman"/>
              </a:rPr>
              <a:t>на ЛС  отразится 16 процентных пункта </a:t>
            </a:r>
            <a:r>
              <a:rPr lang="ru-RU" sz="1400" dirty="0" smtClean="0">
                <a:solidFill>
                  <a:srgbClr val="0070C0"/>
                </a:solidFill>
                <a:latin typeface="Times New Roman"/>
              </a:rPr>
              <a:t>196 485,12 </a:t>
            </a:r>
            <a:r>
              <a:rPr lang="ru-RU" sz="1400" dirty="0">
                <a:solidFill>
                  <a:srgbClr val="0070C0"/>
                </a:solidFill>
                <a:latin typeface="Times New Roman"/>
              </a:rPr>
              <a:t>(</a:t>
            </a:r>
            <a:r>
              <a:rPr lang="ru-RU" sz="1400" dirty="0" smtClean="0">
                <a:solidFill>
                  <a:srgbClr val="0070C0"/>
                </a:solidFill>
                <a:latin typeface="Times New Roman"/>
              </a:rPr>
              <a:t>270 167,04/22*16</a:t>
            </a:r>
            <a:r>
              <a:rPr lang="ru-RU" sz="1400" dirty="0">
                <a:solidFill>
                  <a:srgbClr val="0070C0"/>
                </a:solidFill>
                <a:latin typeface="Times New Roman"/>
              </a:rPr>
              <a:t>)</a:t>
            </a:r>
          </a:p>
          <a:p>
            <a:pPr algn="ctr"/>
            <a:r>
              <a:rPr lang="ru-RU" sz="1400" dirty="0">
                <a:solidFill>
                  <a:srgbClr val="0070C0"/>
                </a:solidFill>
                <a:latin typeface="Times New Roman"/>
              </a:rPr>
              <a:t>  ИПК при этом составит  </a:t>
            </a:r>
            <a:r>
              <a:rPr lang="ru-RU" sz="1400" dirty="0" smtClean="0">
                <a:solidFill>
                  <a:srgbClr val="0070C0"/>
                </a:solidFill>
                <a:latin typeface="Times New Roman"/>
              </a:rPr>
              <a:t>196485, 12 </a:t>
            </a:r>
            <a:r>
              <a:rPr lang="ru-RU" sz="1400" dirty="0">
                <a:solidFill>
                  <a:srgbClr val="0070C0"/>
                </a:solidFill>
                <a:latin typeface="Times New Roman"/>
              </a:rPr>
              <a:t>/ </a:t>
            </a:r>
            <a:r>
              <a:rPr lang="ru-RU" sz="1400" dirty="0" smtClean="0">
                <a:solidFill>
                  <a:srgbClr val="0070C0"/>
                </a:solidFill>
                <a:latin typeface="Times New Roman"/>
              </a:rPr>
              <a:t>270167,04</a:t>
            </a:r>
            <a:r>
              <a:rPr lang="ru-RU" sz="1400" b="0" dirty="0" smtClean="0">
                <a:solidFill>
                  <a:srgbClr val="0070C0"/>
                </a:solidFill>
                <a:latin typeface="Times New Roman"/>
              </a:rPr>
              <a:t>*</a:t>
            </a:r>
            <a:r>
              <a:rPr lang="ru-RU" sz="1400" dirty="0" smtClean="0">
                <a:solidFill>
                  <a:srgbClr val="0070C0"/>
                </a:solidFill>
                <a:latin typeface="Times New Roman"/>
              </a:rPr>
              <a:t>10=</a:t>
            </a:r>
            <a:r>
              <a:rPr lang="ru-RU" sz="1400" dirty="0" smtClean="0">
                <a:solidFill>
                  <a:srgbClr val="FF0000"/>
                </a:solidFill>
                <a:latin typeface="Times New Roman"/>
              </a:rPr>
              <a:t>8,382</a:t>
            </a:r>
            <a:endParaRPr lang="ru-RU" sz="1400" dirty="0">
              <a:solidFill>
                <a:srgbClr val="FF0000"/>
              </a:solidFill>
              <a:latin typeface="Times New Roman"/>
            </a:endParaRPr>
          </a:p>
        </p:txBody>
      </p:sp>
      <p:sp>
        <p:nvSpPr>
          <p:cNvPr id="22" name="Прямоугольник 21"/>
          <p:cNvSpPr/>
          <p:nvPr/>
        </p:nvSpPr>
        <p:spPr>
          <a:xfrm>
            <a:off x="166628" y="4227191"/>
            <a:ext cx="4008507" cy="1600438"/>
          </a:xfrm>
          <a:prstGeom prst="rect">
            <a:avLst/>
          </a:prstGeom>
        </p:spPr>
        <p:txBody>
          <a:bodyPr wrap="square">
            <a:spAutoFit/>
          </a:bodyPr>
          <a:lstStyle/>
          <a:p>
            <a:pPr algn="ctr"/>
            <a:r>
              <a:rPr lang="ru-RU" sz="1400" dirty="0">
                <a:solidFill>
                  <a:srgbClr val="0070C0"/>
                </a:solidFill>
                <a:latin typeface="Times New Roman"/>
              </a:rPr>
              <a:t>на ЛС  отразится 16 процентных пункта </a:t>
            </a:r>
            <a:endParaRPr lang="ru-RU" sz="1400" dirty="0" smtClean="0">
              <a:solidFill>
                <a:srgbClr val="0070C0"/>
              </a:solidFill>
              <a:latin typeface="Times New Roman"/>
            </a:endParaRPr>
          </a:p>
          <a:p>
            <a:pPr algn="ctr"/>
            <a:r>
              <a:rPr lang="ru-RU" sz="1400" dirty="0" smtClean="0">
                <a:solidFill>
                  <a:srgbClr val="0070C0"/>
                </a:solidFill>
                <a:latin typeface="Times New Roman"/>
              </a:rPr>
              <a:t>24 560,64 </a:t>
            </a:r>
            <a:r>
              <a:rPr lang="ru-RU" sz="1400" dirty="0" err="1">
                <a:solidFill>
                  <a:srgbClr val="0070C0"/>
                </a:solidFill>
                <a:latin typeface="Times New Roman"/>
              </a:rPr>
              <a:t>руб</a:t>
            </a:r>
            <a:r>
              <a:rPr lang="ru-RU" sz="1400" dirty="0">
                <a:solidFill>
                  <a:srgbClr val="0070C0"/>
                </a:solidFill>
                <a:latin typeface="Times New Roman"/>
              </a:rPr>
              <a:t> </a:t>
            </a:r>
            <a:r>
              <a:rPr lang="ru-RU" sz="1400" dirty="0" smtClean="0">
                <a:solidFill>
                  <a:srgbClr val="0070C0"/>
                </a:solidFill>
                <a:latin typeface="Times New Roman"/>
              </a:rPr>
              <a:t>(33770,88/22*16</a:t>
            </a:r>
            <a:r>
              <a:rPr lang="ru-RU" sz="1400" dirty="0">
                <a:solidFill>
                  <a:srgbClr val="0070C0"/>
                </a:solidFill>
                <a:latin typeface="Times New Roman"/>
              </a:rPr>
              <a:t>) </a:t>
            </a:r>
          </a:p>
          <a:p>
            <a:pPr algn="ctr"/>
            <a:r>
              <a:rPr lang="ru-RU" sz="1400" dirty="0">
                <a:solidFill>
                  <a:srgbClr val="0070C0"/>
                </a:solidFill>
                <a:latin typeface="Times New Roman"/>
              </a:rPr>
              <a:t> ИПК при этом составит  </a:t>
            </a:r>
            <a:endParaRPr lang="ru-RU" sz="1400" dirty="0" smtClean="0">
              <a:solidFill>
                <a:srgbClr val="0070C0"/>
              </a:solidFill>
              <a:latin typeface="Times New Roman"/>
            </a:endParaRPr>
          </a:p>
          <a:p>
            <a:pPr algn="ctr"/>
            <a:r>
              <a:rPr lang="ru-RU" sz="1400" dirty="0" smtClean="0">
                <a:solidFill>
                  <a:srgbClr val="0070C0"/>
                </a:solidFill>
                <a:latin typeface="Times New Roman"/>
              </a:rPr>
              <a:t>24 560,64 </a:t>
            </a:r>
            <a:r>
              <a:rPr lang="ru-RU" sz="1400" dirty="0">
                <a:solidFill>
                  <a:srgbClr val="0070C0"/>
                </a:solidFill>
                <a:latin typeface="Times New Roman"/>
              </a:rPr>
              <a:t>/ </a:t>
            </a:r>
            <a:r>
              <a:rPr lang="ru-RU" sz="1400" dirty="0" smtClean="0">
                <a:solidFill>
                  <a:srgbClr val="0070C0"/>
                </a:solidFill>
                <a:latin typeface="Times New Roman"/>
              </a:rPr>
              <a:t>234 400</a:t>
            </a:r>
            <a:r>
              <a:rPr lang="ru-RU" sz="1400" b="0" dirty="0" smtClean="0">
                <a:solidFill>
                  <a:srgbClr val="0070C0"/>
                </a:solidFill>
                <a:latin typeface="Times New Roman"/>
              </a:rPr>
              <a:t>*</a:t>
            </a:r>
            <a:r>
              <a:rPr lang="ru-RU" sz="1400" dirty="0" smtClean="0">
                <a:solidFill>
                  <a:srgbClr val="0070C0"/>
                </a:solidFill>
                <a:latin typeface="Times New Roman"/>
              </a:rPr>
              <a:t>10=</a:t>
            </a:r>
            <a:r>
              <a:rPr lang="ru-RU" sz="1400" dirty="0" smtClean="0">
                <a:solidFill>
                  <a:srgbClr val="FF0000"/>
                </a:solidFill>
                <a:latin typeface="Times New Roman"/>
              </a:rPr>
              <a:t>1,048,</a:t>
            </a:r>
          </a:p>
          <a:p>
            <a:pPr algn="ctr"/>
            <a:r>
              <a:rPr lang="ru-RU" sz="1400" dirty="0">
                <a:latin typeface="Times New Roman"/>
              </a:rPr>
              <a:t>г</a:t>
            </a:r>
            <a:r>
              <a:rPr lang="ru-RU" sz="1400" dirty="0" smtClean="0">
                <a:latin typeface="Times New Roman"/>
              </a:rPr>
              <a:t>де 234 400-это 16% с 1 495 000 руб. (предельная </a:t>
            </a:r>
            <a:r>
              <a:rPr lang="ru-RU" sz="1400" dirty="0" err="1" smtClean="0">
                <a:latin typeface="Times New Roman"/>
              </a:rPr>
              <a:t>взносооблагаемая</a:t>
            </a:r>
            <a:r>
              <a:rPr lang="ru-RU" sz="1400" dirty="0" smtClean="0">
                <a:latin typeface="Times New Roman"/>
              </a:rPr>
              <a:t> база в 2021 году)</a:t>
            </a:r>
            <a:endParaRPr lang="ru-RU" sz="1400" dirty="0"/>
          </a:p>
        </p:txBody>
      </p:sp>
    </p:spTree>
    <p:extLst>
      <p:ext uri="{BB962C8B-B14F-4D97-AF65-F5344CB8AC3E}">
        <p14:creationId xmlns:p14="http://schemas.microsoft.com/office/powerpoint/2010/main" val="5155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8" name="AutoShape 23"/>
          <p:cNvSpPr>
            <a:spLocks noChangeArrowheads="1"/>
          </p:cNvSpPr>
          <p:nvPr/>
        </p:nvSpPr>
        <p:spPr bwMode="gray">
          <a:xfrm>
            <a:off x="10" y="1339849"/>
            <a:ext cx="8061325" cy="795339"/>
          </a:xfrm>
          <a:prstGeom prst="bevel">
            <a:avLst>
              <a:gd name="adj" fmla="val 2481"/>
            </a:avLst>
          </a:prstGeom>
          <a:gradFill rotWithShape="1">
            <a:gsLst>
              <a:gs pos="0">
                <a:srgbClr val="4F81BD">
                  <a:lumMod val="20000"/>
                  <a:lumOff val="80000"/>
                </a:srgbClr>
              </a:gs>
              <a:gs pos="100000">
                <a:srgbClr val="4F81BD">
                  <a:lumMod val="40000"/>
                  <a:lumOff val="60000"/>
                </a:srgbClr>
              </a:gs>
            </a:gsLst>
            <a:lin ang="18900000" scaled="1"/>
          </a:gra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600" b="1" i="0" u="none" strike="noStrike" kern="0" cap="none" spc="0" normalizeH="0" baseline="0" noProof="0" dirty="0">
                <a:ln>
                  <a:noFill/>
                </a:ln>
                <a:solidFill>
                  <a:sysClr val="windowText" lastClr="000000">
                    <a:lumMod val="75000"/>
                    <a:lumOff val="25000"/>
                  </a:sysClr>
                </a:solidFill>
                <a:effectLst>
                  <a:outerShdw blurRad="38100" dist="38100" dir="2700000" algn="tl">
                    <a:srgbClr val="000000"/>
                  </a:outerShdw>
                </a:effectLst>
                <a:uLnTx/>
                <a:uFillTx/>
                <a:latin typeface="Calibri"/>
                <a:cs typeface="+mn-cs"/>
              </a:rPr>
              <a:t>Пенсии в связи с особыми условиями труда </a:t>
            </a:r>
            <a:br>
              <a:rPr kumimoji="0" lang="ru-RU" sz="2600" b="1" i="0" u="none" strike="noStrike" kern="0" cap="none" spc="0" normalizeH="0" baseline="0" noProof="0" dirty="0">
                <a:ln>
                  <a:noFill/>
                </a:ln>
                <a:solidFill>
                  <a:sysClr val="windowText" lastClr="000000">
                    <a:lumMod val="75000"/>
                    <a:lumOff val="25000"/>
                  </a:sysClr>
                </a:solidFill>
                <a:effectLst>
                  <a:outerShdw blurRad="38100" dist="38100" dir="2700000" algn="tl">
                    <a:srgbClr val="000000"/>
                  </a:outerShdw>
                </a:effectLst>
                <a:uLnTx/>
                <a:uFillTx/>
                <a:latin typeface="Calibri"/>
                <a:cs typeface="+mn-cs"/>
              </a:rPr>
            </a:br>
            <a:r>
              <a:rPr kumimoji="0" lang="ru-RU" sz="2600" b="1" i="0" u="none" strike="noStrike" kern="0" cap="none" spc="0" normalizeH="0" baseline="0" noProof="0" dirty="0">
                <a:ln>
                  <a:noFill/>
                </a:ln>
                <a:solidFill>
                  <a:sysClr val="windowText" lastClr="000000">
                    <a:lumMod val="75000"/>
                    <a:lumOff val="25000"/>
                  </a:sysClr>
                </a:solidFill>
                <a:effectLst>
                  <a:outerShdw blurRad="38100" dist="38100" dir="2700000" algn="tl">
                    <a:srgbClr val="000000"/>
                  </a:outerShdw>
                </a:effectLst>
                <a:uLnTx/>
                <a:uFillTx/>
                <a:latin typeface="Calibri"/>
                <a:cs typeface="+mn-cs"/>
              </a:rPr>
              <a:t>(при уплате дополнительного тарифа)</a:t>
            </a:r>
          </a:p>
        </p:txBody>
      </p:sp>
      <p:sp>
        <p:nvSpPr>
          <p:cNvPr id="10" name="AutoShape 23"/>
          <p:cNvSpPr>
            <a:spLocks noChangeArrowheads="1"/>
          </p:cNvSpPr>
          <p:nvPr/>
        </p:nvSpPr>
        <p:spPr bwMode="gray">
          <a:xfrm>
            <a:off x="34935" y="4984038"/>
            <a:ext cx="8061325" cy="468313"/>
          </a:xfrm>
          <a:prstGeom prst="bevel">
            <a:avLst>
              <a:gd name="adj" fmla="val 2481"/>
            </a:avLst>
          </a:prstGeom>
          <a:gradFill rotWithShape="1">
            <a:gsLst>
              <a:gs pos="0">
                <a:srgbClr val="4F81BD">
                  <a:lumMod val="20000"/>
                  <a:lumOff val="80000"/>
                </a:srgbClr>
              </a:gs>
              <a:gs pos="100000">
                <a:srgbClr val="4F81BD">
                  <a:lumMod val="40000"/>
                  <a:lumOff val="60000"/>
                </a:srgbClr>
              </a:gs>
            </a:gsLst>
            <a:lin ang="18900000" scaled="1"/>
          </a:gra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a:ln>
                <a:noFill/>
              </a:ln>
              <a:solidFill>
                <a:sysClr val="windowText" lastClr="000000">
                  <a:lumMod val="75000"/>
                  <a:lumOff val="25000"/>
                </a:sysClr>
              </a:solidFill>
              <a:effectLst>
                <a:outerShdw blurRad="38100" dist="38100" dir="2700000" algn="tl">
                  <a:srgbClr val="000000"/>
                </a:outerShdw>
              </a:effectLst>
              <a:uLnTx/>
              <a:uFillTx/>
              <a:latin typeface="Calibri"/>
              <a:cs typeface="+mn-cs"/>
            </a:endParaRPr>
          </a:p>
        </p:txBody>
      </p:sp>
      <p:sp>
        <p:nvSpPr>
          <p:cNvPr id="11" name="Прямоугольник 10"/>
          <p:cNvSpPr/>
          <p:nvPr/>
        </p:nvSpPr>
        <p:spPr>
          <a:xfrm>
            <a:off x="-11113" y="4992347"/>
            <a:ext cx="8061325" cy="492443"/>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600" b="1" i="0" u="none" strike="noStrike" kern="0" cap="none" spc="0" normalizeH="0" baseline="0" noProof="0" dirty="0">
                <a:ln>
                  <a:noFill/>
                </a:ln>
                <a:solidFill>
                  <a:sysClr val="windowText" lastClr="000000">
                    <a:lumMod val="75000"/>
                    <a:lumOff val="25000"/>
                  </a:sysClr>
                </a:solidFill>
                <a:effectLst>
                  <a:outerShdw blurRad="38100" dist="38100" dir="2700000" algn="tl">
                    <a:srgbClr val="000000"/>
                  </a:outerShdw>
                </a:effectLst>
                <a:uLnTx/>
                <a:uFillTx/>
                <a:latin typeface="Calibri"/>
                <a:cs typeface="+mn-cs"/>
              </a:rPr>
              <a:t>Пенсии в связи с радиационным воздействием</a:t>
            </a:r>
          </a:p>
        </p:txBody>
      </p:sp>
      <p:sp>
        <p:nvSpPr>
          <p:cNvPr id="17" name="AutoShape 13"/>
          <p:cNvSpPr>
            <a:spLocks noChangeArrowheads="1"/>
          </p:cNvSpPr>
          <p:nvPr/>
        </p:nvSpPr>
        <p:spPr bwMode="gray">
          <a:xfrm>
            <a:off x="7" y="2135189"/>
            <a:ext cx="8367713" cy="418307"/>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cs typeface="+mn-cs"/>
            </a:endParaRPr>
          </a:p>
        </p:txBody>
      </p:sp>
      <p:sp>
        <p:nvSpPr>
          <p:cNvPr id="18" name="Прямоугольник 14"/>
          <p:cNvSpPr>
            <a:spLocks noChangeArrowheads="1"/>
          </p:cNvSpPr>
          <p:nvPr/>
        </p:nvSpPr>
        <p:spPr bwMode="auto">
          <a:xfrm>
            <a:off x="-11113" y="2127251"/>
            <a:ext cx="8083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dirty="0">
                <a:latin typeface="Calibri" pitchFamily="34" charset="0"/>
              </a:rPr>
              <a:t>Список № 1; Список № 2; «Малые» списки</a:t>
            </a:r>
          </a:p>
        </p:txBody>
      </p:sp>
      <p:pic>
        <p:nvPicPr>
          <p:cNvPr id="19" name="Picture 15" descr="http://www.pfrf.ru/files/id/news/kart/sayt_pfr_seychas-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3" y="1477965"/>
            <a:ext cx="1047750" cy="104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23"/>
          <p:cNvSpPr>
            <a:spLocks noChangeArrowheads="1"/>
          </p:cNvSpPr>
          <p:nvPr/>
        </p:nvSpPr>
        <p:spPr bwMode="gray">
          <a:xfrm>
            <a:off x="29453" y="2745581"/>
            <a:ext cx="8061325" cy="755427"/>
          </a:xfrm>
          <a:prstGeom prst="bevel">
            <a:avLst>
              <a:gd name="adj" fmla="val 2481"/>
            </a:avLst>
          </a:prstGeom>
          <a:gradFill rotWithShape="1">
            <a:gsLst>
              <a:gs pos="0">
                <a:srgbClr val="4F81BD">
                  <a:lumMod val="20000"/>
                  <a:lumOff val="80000"/>
                </a:srgbClr>
              </a:gs>
              <a:gs pos="100000">
                <a:srgbClr val="4F81BD">
                  <a:lumMod val="40000"/>
                  <a:lumOff val="60000"/>
                </a:srgbClr>
              </a:gs>
            </a:gsLst>
            <a:lin ang="18900000" scaled="1"/>
          </a:gradFill>
          <a:ln>
            <a:noFill/>
          </a:ln>
          <a:effectLst/>
        </p:spPr>
        <p:txBody>
          <a:bodyPr anchor="ctr"/>
          <a:lstStyle/>
          <a:p>
            <a:pPr lvl="0" algn="ctr" fontAlgn="auto">
              <a:spcBef>
                <a:spcPts val="0"/>
              </a:spcBef>
              <a:spcAft>
                <a:spcPts val="0"/>
              </a:spcAft>
              <a:defRPr/>
            </a:pPr>
            <a:r>
              <a:rPr lang="ru-RU" sz="2600" dirty="0">
                <a:solidFill>
                  <a:prstClr val="black">
                    <a:lumMod val="75000"/>
                    <a:lumOff val="25000"/>
                  </a:prstClr>
                </a:solidFill>
                <a:effectLst>
                  <a:outerShdw blurRad="38100" dist="38100" dir="2700000" algn="tl">
                    <a:srgbClr val="000000"/>
                  </a:outerShdw>
                </a:effectLst>
                <a:latin typeface="Calibri"/>
                <a:cs typeface="Arial" charset="0"/>
              </a:rPr>
              <a:t>Пенсии по социальным мотивам и состоянию здоровья</a:t>
            </a:r>
          </a:p>
        </p:txBody>
      </p:sp>
      <p:sp>
        <p:nvSpPr>
          <p:cNvPr id="25" name="AutoShape 13"/>
          <p:cNvSpPr>
            <a:spLocks noChangeArrowheads="1"/>
          </p:cNvSpPr>
          <p:nvPr/>
        </p:nvSpPr>
        <p:spPr bwMode="gray">
          <a:xfrm>
            <a:off x="3175" y="3521645"/>
            <a:ext cx="8413750" cy="1227139"/>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cs typeface="+mn-cs"/>
            </a:endParaRPr>
          </a:p>
        </p:txBody>
      </p:sp>
      <p:pic>
        <p:nvPicPr>
          <p:cNvPr id="26" name="Picture 17" descr="http://www.pfrf.ru/files/id/news/kart/sayt_pfr_seychas-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50" y="2725769"/>
            <a:ext cx="104775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рямоугольник 47"/>
          <p:cNvSpPr>
            <a:spLocks noChangeArrowheads="1"/>
          </p:cNvSpPr>
          <p:nvPr/>
        </p:nvSpPr>
        <p:spPr bwMode="auto">
          <a:xfrm>
            <a:off x="3182" y="3508158"/>
            <a:ext cx="8361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dirty="0">
                <a:latin typeface="Calibri" pitchFamily="34" charset="0"/>
              </a:rPr>
              <a:t>Женщины, родившие 2 и более детей, проработавшие 12 лет в районах Крайнего Севера или 17 лет в приравненных к ним </a:t>
            </a:r>
            <a:r>
              <a:rPr lang="ru-RU" dirty="0" smtClean="0">
                <a:latin typeface="Calibri" pitchFamily="34" charset="0"/>
              </a:rPr>
              <a:t>местностях; </a:t>
            </a:r>
            <a:r>
              <a:rPr lang="ru-RU" dirty="0">
                <a:latin typeface="Calibri" pitchFamily="34" charset="0"/>
              </a:rPr>
              <a:t>родители  или опекуны инвалидов с детства; инвалиды вследствие военной травмы; инвалиды по зрению 1 группы; лилипуты (карлики) и др.</a:t>
            </a:r>
          </a:p>
        </p:txBody>
      </p:sp>
      <p:sp>
        <p:nvSpPr>
          <p:cNvPr id="28" name="AutoShape 13"/>
          <p:cNvSpPr>
            <a:spLocks noChangeArrowheads="1"/>
          </p:cNvSpPr>
          <p:nvPr/>
        </p:nvSpPr>
        <p:spPr bwMode="gray">
          <a:xfrm>
            <a:off x="49222" y="5484469"/>
            <a:ext cx="8367713" cy="62547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cs typeface="+mn-cs"/>
            </a:endParaRPr>
          </a:p>
        </p:txBody>
      </p:sp>
      <p:sp>
        <p:nvSpPr>
          <p:cNvPr id="30" name="Прямоугольник 40"/>
          <p:cNvSpPr>
            <a:spLocks noChangeArrowheads="1"/>
          </p:cNvSpPr>
          <p:nvPr/>
        </p:nvSpPr>
        <p:spPr bwMode="auto">
          <a:xfrm>
            <a:off x="231785" y="5692775"/>
            <a:ext cx="8151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dirty="0">
                <a:latin typeface="Calibri" pitchFamily="34" charset="0"/>
              </a:rPr>
              <a:t>Лица, пострадавшие от техногенных катастроф</a:t>
            </a:r>
          </a:p>
        </p:txBody>
      </p:sp>
    </p:spTree>
    <p:extLst>
      <p:ext uri="{BB962C8B-B14F-4D97-AF65-F5344CB8AC3E}">
        <p14:creationId xmlns:p14="http://schemas.microsoft.com/office/powerpoint/2010/main" val="51551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a:solidFill>
                  <a:srgbClr val="1D528D"/>
                </a:solidFill>
              </a:rPr>
              <a:t>Пенсионный возраст в новом законодательстве</a:t>
            </a:r>
            <a:endParaRPr lang="ru-RU" altLang="ru-RU" sz="2400" dirty="0" smtClean="0">
              <a:solidFill>
                <a:srgbClr val="FF0000"/>
              </a:solidFill>
            </a:endParaRP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7" name="Picture 2" descr="C:\Users\25062\Desktop\no-translate-detected_713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4759" y="2225340"/>
            <a:ext cx="3048877" cy="3048877"/>
          </a:xfrm>
          <a:prstGeom prst="rect">
            <a:avLst/>
          </a:prstGeom>
          <a:noFill/>
          <a:extLst>
            <a:ext uri="{909E8E84-426E-40DD-AFC4-6F175D3DCCD1}">
              <a14:hiddenFill xmlns:a14="http://schemas.microsoft.com/office/drawing/2010/main">
                <a:solidFill>
                  <a:srgbClr val="FFFFFF"/>
                </a:solidFill>
              </a14:hiddenFill>
            </a:ext>
          </a:extLst>
        </p:spPr>
      </p:pic>
      <p:sp>
        <p:nvSpPr>
          <p:cNvPr id="8" name="Полилиния 7"/>
          <p:cNvSpPr/>
          <p:nvPr/>
        </p:nvSpPr>
        <p:spPr>
          <a:xfrm>
            <a:off x="3172812" y="2766016"/>
            <a:ext cx="1970453" cy="1857443"/>
          </a:xfrm>
          <a:custGeom>
            <a:avLst/>
            <a:gdLst>
              <a:gd name="connsiteX0" fmla="*/ 0 w 1581150"/>
              <a:gd name="connsiteY0" fmla="*/ 1609725 h 1609725"/>
              <a:gd name="connsiteX1" fmla="*/ 200025 w 1581150"/>
              <a:gd name="connsiteY1" fmla="*/ 1019175 h 1609725"/>
              <a:gd name="connsiteX2" fmla="*/ 676275 w 1581150"/>
              <a:gd name="connsiteY2" fmla="*/ 476250 h 1609725"/>
              <a:gd name="connsiteX3" fmla="*/ 1143000 w 1581150"/>
              <a:gd name="connsiteY3" fmla="*/ 123825 h 1609725"/>
              <a:gd name="connsiteX4" fmla="*/ 1581150 w 1581150"/>
              <a:gd name="connsiteY4" fmla="*/ 0 h 1609725"/>
              <a:gd name="connsiteX5" fmla="*/ 1581150 w 1581150"/>
              <a:gd name="connsiteY5" fmla="*/ 0 h 1609725"/>
              <a:gd name="connsiteX6" fmla="*/ 1581150 w 1581150"/>
              <a:gd name="connsiteY6" fmla="*/ 0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150" h="1609725">
                <a:moveTo>
                  <a:pt x="0" y="1609725"/>
                </a:moveTo>
                <a:cubicBezTo>
                  <a:pt x="43656" y="1408906"/>
                  <a:pt x="87313" y="1208087"/>
                  <a:pt x="200025" y="1019175"/>
                </a:cubicBezTo>
                <a:cubicBezTo>
                  <a:pt x="312737" y="830263"/>
                  <a:pt x="519113" y="625475"/>
                  <a:pt x="676275" y="476250"/>
                </a:cubicBezTo>
                <a:cubicBezTo>
                  <a:pt x="833437" y="327025"/>
                  <a:pt x="992188" y="203200"/>
                  <a:pt x="1143000" y="123825"/>
                </a:cubicBezTo>
                <a:cubicBezTo>
                  <a:pt x="1293812" y="44450"/>
                  <a:pt x="1581150" y="0"/>
                  <a:pt x="1581150" y="0"/>
                </a:cubicBezTo>
                <a:lnTo>
                  <a:pt x="1581150" y="0"/>
                </a:lnTo>
                <a:lnTo>
                  <a:pt x="1581150" y="0"/>
                </a:lnTo>
              </a:path>
            </a:pathLst>
          </a:custGeom>
          <a:noFill/>
          <a:ln w="25400" cap="flat" cmpd="sng" algn="ctr">
            <a:solidFill>
              <a:srgbClr val="9900FF"/>
            </a:solidFill>
            <a:prstDash val="sysDot"/>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TextBox 8"/>
          <p:cNvSpPr txBox="1"/>
          <p:nvPr/>
        </p:nvSpPr>
        <p:spPr>
          <a:xfrm>
            <a:off x="1239531" y="5902465"/>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2019</a:t>
            </a:r>
            <a:endParaRPr kumimoji="0" lang="ru-RU" sz="12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1829808" y="5509647"/>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2020</a:t>
            </a:r>
            <a:endParaRPr kumimoji="0" lang="ru-RU" sz="120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2377826" y="5058295"/>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2021</a:t>
            </a:r>
            <a:endParaRPr kumimoji="0" lang="ru-RU" sz="12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2946097" y="4623485"/>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2022</a:t>
            </a:r>
            <a:endParaRPr kumimoji="0" lang="ru-RU" sz="12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3478489" y="4215658"/>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2023</a:t>
            </a:r>
            <a:endParaRPr kumimoji="0" lang="ru-RU" sz="1200" b="0" i="0" u="none" strike="noStrike" kern="0" cap="none" spc="0" normalizeH="0" baseline="0" noProof="0" dirty="0">
              <a:ln>
                <a:noFill/>
              </a:ln>
              <a:solidFill>
                <a:sysClr val="windowText" lastClr="000000"/>
              </a:solidFill>
              <a:effectLst/>
              <a:uLnTx/>
              <a:uFillTx/>
            </a:endParaRPr>
          </a:p>
        </p:txBody>
      </p:sp>
      <p:sp>
        <p:nvSpPr>
          <p:cNvPr id="14" name="TextBox 13"/>
          <p:cNvSpPr txBox="1"/>
          <p:nvPr/>
        </p:nvSpPr>
        <p:spPr>
          <a:xfrm>
            <a:off x="4059754" y="3796827"/>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2024</a:t>
            </a:r>
            <a:endParaRPr kumimoji="0" lang="ru-RU" sz="12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a:off x="4589190" y="3399335"/>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2025</a:t>
            </a:r>
            <a:endParaRPr kumimoji="0" lang="ru-RU" sz="12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5139867" y="2967301"/>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2026</a:t>
            </a:r>
            <a:endParaRPr kumimoji="0" lang="ru-RU" sz="12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a:off x="5731446" y="2538427"/>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2027</a:t>
            </a:r>
            <a:endParaRPr kumimoji="0" lang="ru-RU" sz="1200" b="0"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6284636" y="2130147"/>
            <a:ext cx="5245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sysClr val="windowText" lastClr="000000"/>
                </a:solidFill>
                <a:effectLst/>
                <a:uLnTx/>
                <a:uFillTx/>
              </a:rPr>
              <a:t>2028</a:t>
            </a:r>
            <a:endParaRPr kumimoji="0" lang="ru-RU" sz="1200" b="0" i="0" u="none" strike="noStrike" kern="0" cap="none" spc="0" normalizeH="0" baseline="0" noProof="0" dirty="0">
              <a:ln>
                <a:noFill/>
              </a:ln>
              <a:solidFill>
                <a:sysClr val="windowText" lastClr="000000"/>
              </a:solidFill>
              <a:effectLst/>
              <a:uLnTx/>
              <a:uFillTx/>
            </a:endParaRPr>
          </a:p>
        </p:txBody>
      </p:sp>
      <p:grpSp>
        <p:nvGrpSpPr>
          <p:cNvPr id="19" name="Группа 18"/>
          <p:cNvGrpSpPr/>
          <p:nvPr/>
        </p:nvGrpSpPr>
        <p:grpSpPr>
          <a:xfrm>
            <a:off x="1194221" y="5476526"/>
            <a:ext cx="589475" cy="425919"/>
            <a:chOff x="199504" y="5949279"/>
            <a:chExt cx="589475" cy="425918"/>
          </a:xfrm>
        </p:grpSpPr>
        <p:cxnSp>
          <p:nvCxnSpPr>
            <p:cNvPr id="20" name="Прямая соединительная линия 19"/>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21" name="Прямая соединительная линия 20"/>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22" name="Группа 21"/>
          <p:cNvGrpSpPr/>
          <p:nvPr/>
        </p:nvGrpSpPr>
        <p:grpSpPr>
          <a:xfrm>
            <a:off x="1762920" y="5061339"/>
            <a:ext cx="589475" cy="425919"/>
            <a:chOff x="199504" y="5949279"/>
            <a:chExt cx="589475" cy="425918"/>
          </a:xfrm>
        </p:grpSpPr>
        <p:cxnSp>
          <p:nvCxnSpPr>
            <p:cNvPr id="23" name="Прямая соединительная линия 22"/>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24" name="Прямая соединительная линия 23"/>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25" name="Группа 24"/>
          <p:cNvGrpSpPr/>
          <p:nvPr/>
        </p:nvGrpSpPr>
        <p:grpSpPr>
          <a:xfrm>
            <a:off x="2328671" y="4635422"/>
            <a:ext cx="589475" cy="425919"/>
            <a:chOff x="199504" y="5949279"/>
            <a:chExt cx="589475" cy="425918"/>
          </a:xfrm>
        </p:grpSpPr>
        <p:cxnSp>
          <p:nvCxnSpPr>
            <p:cNvPr id="26" name="Прямая соединительная линия 25"/>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27" name="Прямая соединительная линия 26"/>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28" name="Группа 27"/>
          <p:cNvGrpSpPr/>
          <p:nvPr/>
        </p:nvGrpSpPr>
        <p:grpSpPr>
          <a:xfrm>
            <a:off x="2876254" y="4223066"/>
            <a:ext cx="589475" cy="425919"/>
            <a:chOff x="199504" y="5949279"/>
            <a:chExt cx="589475" cy="425918"/>
          </a:xfrm>
        </p:grpSpPr>
        <p:cxnSp>
          <p:nvCxnSpPr>
            <p:cNvPr id="29" name="Прямая соединительная линия 28"/>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30" name="Прямая соединительная линия 29"/>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31" name="Группа 30"/>
          <p:cNvGrpSpPr/>
          <p:nvPr/>
        </p:nvGrpSpPr>
        <p:grpSpPr>
          <a:xfrm>
            <a:off x="3444952" y="3808687"/>
            <a:ext cx="589475" cy="425919"/>
            <a:chOff x="199504" y="5949279"/>
            <a:chExt cx="589475" cy="425918"/>
          </a:xfrm>
        </p:grpSpPr>
        <p:cxnSp>
          <p:nvCxnSpPr>
            <p:cNvPr id="32" name="Прямая соединительная линия 31"/>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33" name="Прямая соединительная линия 32"/>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34" name="Группа 33"/>
          <p:cNvGrpSpPr/>
          <p:nvPr/>
        </p:nvGrpSpPr>
        <p:grpSpPr>
          <a:xfrm>
            <a:off x="4000439" y="3398869"/>
            <a:ext cx="589475" cy="425919"/>
            <a:chOff x="199504" y="5949279"/>
            <a:chExt cx="589475" cy="425918"/>
          </a:xfrm>
        </p:grpSpPr>
        <p:cxnSp>
          <p:nvCxnSpPr>
            <p:cNvPr id="35" name="Прямая соединительная линия 34"/>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36" name="Прямая соединительная линия 35"/>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37" name="Группа 36"/>
          <p:cNvGrpSpPr/>
          <p:nvPr/>
        </p:nvGrpSpPr>
        <p:grpSpPr>
          <a:xfrm>
            <a:off x="4553789" y="2979063"/>
            <a:ext cx="589475" cy="425919"/>
            <a:chOff x="199504" y="5949279"/>
            <a:chExt cx="589475" cy="425918"/>
          </a:xfrm>
        </p:grpSpPr>
        <p:cxnSp>
          <p:nvCxnSpPr>
            <p:cNvPr id="38" name="Прямая соединительная линия 37"/>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39" name="Прямая соединительная линия 38"/>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40" name="Группа 39"/>
          <p:cNvGrpSpPr/>
          <p:nvPr/>
        </p:nvGrpSpPr>
        <p:grpSpPr>
          <a:xfrm>
            <a:off x="5103065" y="2553146"/>
            <a:ext cx="589475" cy="425919"/>
            <a:chOff x="199504" y="5949279"/>
            <a:chExt cx="589475" cy="425918"/>
          </a:xfrm>
        </p:grpSpPr>
        <p:cxnSp>
          <p:nvCxnSpPr>
            <p:cNvPr id="41" name="Прямая соединительная линия 40"/>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42" name="Прямая соединительная линия 41"/>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43" name="Группа 42"/>
          <p:cNvGrpSpPr/>
          <p:nvPr/>
        </p:nvGrpSpPr>
        <p:grpSpPr>
          <a:xfrm>
            <a:off x="5661603" y="2127227"/>
            <a:ext cx="589475" cy="425919"/>
            <a:chOff x="199504" y="5949279"/>
            <a:chExt cx="589475" cy="425918"/>
          </a:xfrm>
        </p:grpSpPr>
        <p:cxnSp>
          <p:nvCxnSpPr>
            <p:cNvPr id="44" name="Прямая соединительная линия 43"/>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45" name="Прямая соединительная линия 44"/>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grpSp>
        <p:nvGrpSpPr>
          <p:cNvPr id="46" name="Группа 45"/>
          <p:cNvGrpSpPr/>
          <p:nvPr/>
        </p:nvGrpSpPr>
        <p:grpSpPr>
          <a:xfrm>
            <a:off x="6214793" y="1700814"/>
            <a:ext cx="589475" cy="425919"/>
            <a:chOff x="199504" y="5949279"/>
            <a:chExt cx="589475" cy="425918"/>
          </a:xfrm>
        </p:grpSpPr>
        <p:cxnSp>
          <p:nvCxnSpPr>
            <p:cNvPr id="47" name="Прямая соединительная линия 46"/>
            <p:cNvCxnSpPr/>
            <p:nvPr/>
          </p:nvCxnSpPr>
          <p:spPr>
            <a:xfrm flipV="1">
              <a:off x="199504" y="6369065"/>
              <a:ext cx="589475" cy="6132"/>
            </a:xfrm>
            <a:prstGeom prst="line">
              <a:avLst/>
            </a:prstGeom>
            <a:noFill/>
            <a:ln w="38100" cap="flat" cmpd="sng" algn="ctr">
              <a:solidFill>
                <a:srgbClr val="4F81BD">
                  <a:shade val="95000"/>
                  <a:satMod val="105000"/>
                </a:srgbClr>
              </a:solidFill>
              <a:prstDash val="solid"/>
            </a:ln>
            <a:effectLst/>
          </p:spPr>
        </p:cxnSp>
        <p:cxnSp>
          <p:nvCxnSpPr>
            <p:cNvPr id="48" name="Прямая соединительная линия 47"/>
            <p:cNvCxnSpPr/>
            <p:nvPr/>
          </p:nvCxnSpPr>
          <p:spPr>
            <a:xfrm flipV="1">
              <a:off x="768202" y="5949279"/>
              <a:ext cx="0" cy="425753"/>
            </a:xfrm>
            <a:prstGeom prst="line">
              <a:avLst/>
            </a:prstGeom>
            <a:noFill/>
            <a:ln w="38100" cap="flat" cmpd="sng" algn="ctr">
              <a:solidFill>
                <a:srgbClr val="4F81BD">
                  <a:shade val="95000"/>
                  <a:satMod val="105000"/>
                </a:srgbClr>
              </a:solidFill>
              <a:prstDash val="solid"/>
            </a:ln>
            <a:effectLst/>
          </p:spPr>
        </p:cxnSp>
      </p:grpSp>
      <p:pic>
        <p:nvPicPr>
          <p:cNvPr id="49" name="Picture 6" descr="C:\Слайды\111\0_871bd_1ff94faf_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939" y="2656573"/>
            <a:ext cx="310723" cy="310723"/>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821481" y="4918661"/>
            <a:ext cx="5245456" cy="18158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1" u="none" strike="noStrike" kern="0" cap="none" spc="0" normalizeH="0" baseline="0" noProof="0" dirty="0" smtClean="0">
                <a:ln>
                  <a:noFill/>
                </a:ln>
                <a:solidFill>
                  <a:srgbClr val="FF0000"/>
                </a:solidFill>
                <a:effectLst/>
                <a:uLnTx/>
                <a:uFillTx/>
              </a:rPr>
              <a:t>Если требуемый стаж выработан в 202</a:t>
            </a:r>
            <a:r>
              <a:rPr kumimoji="0" lang="en-US" sz="2800" b="1" i="1" u="none" strike="noStrike" kern="0" cap="none" spc="0" normalizeH="0" baseline="0" noProof="0" dirty="0" smtClean="0">
                <a:ln>
                  <a:noFill/>
                </a:ln>
                <a:solidFill>
                  <a:srgbClr val="FF0000"/>
                </a:solidFill>
                <a:effectLst/>
                <a:uLnTx/>
                <a:uFillTx/>
              </a:rPr>
              <a:t>2</a:t>
            </a:r>
            <a:r>
              <a:rPr kumimoji="0" lang="ru-RU" sz="2800" b="1" i="1" u="none" strike="noStrike" kern="0" cap="none" spc="0" normalizeH="0" baseline="0" noProof="0" dirty="0" smtClean="0">
                <a:ln>
                  <a:noFill/>
                </a:ln>
                <a:solidFill>
                  <a:srgbClr val="FF0000"/>
                </a:solidFill>
                <a:effectLst/>
                <a:uLnTx/>
                <a:uFillTx/>
              </a:rPr>
              <a:t> году, то пенсия назначается через </a:t>
            </a:r>
            <a:r>
              <a:rPr kumimoji="0" lang="en-US" sz="2800" b="1" i="1" u="none" strike="noStrike" kern="0" cap="none" spc="0" normalizeH="0" baseline="0" noProof="0" dirty="0" smtClean="0">
                <a:ln>
                  <a:noFill/>
                </a:ln>
                <a:solidFill>
                  <a:srgbClr val="FF0000"/>
                </a:solidFill>
                <a:effectLst/>
                <a:uLnTx/>
                <a:uFillTx/>
              </a:rPr>
              <a:t>4</a:t>
            </a:r>
            <a:r>
              <a:rPr kumimoji="0" lang="ru-RU" sz="2800" b="1" i="1" u="none" strike="noStrike" kern="0" cap="none" spc="0" normalizeH="0" baseline="0" noProof="0" dirty="0" smtClean="0">
                <a:ln>
                  <a:noFill/>
                </a:ln>
                <a:solidFill>
                  <a:srgbClr val="FF0000"/>
                </a:solidFill>
                <a:effectLst/>
                <a:uLnTx/>
                <a:uFillTx/>
              </a:rPr>
              <a:t> года (в 2026 году) </a:t>
            </a:r>
            <a:endParaRPr kumimoji="0" lang="ru-RU" sz="2800" b="1" i="1" u="none" strike="noStrike" kern="0" cap="none" spc="0" normalizeH="0" baseline="0" noProof="0" dirty="0">
              <a:ln>
                <a:noFill/>
              </a:ln>
              <a:solidFill>
                <a:srgbClr val="FF0000"/>
              </a:solidFill>
              <a:effectLst/>
              <a:uLnTx/>
              <a:uFillTx/>
            </a:endParaRPr>
          </a:p>
        </p:txBody>
      </p:sp>
      <p:sp>
        <p:nvSpPr>
          <p:cNvPr id="51" name="Прямоугольник 50"/>
          <p:cNvSpPr/>
          <p:nvPr/>
        </p:nvSpPr>
        <p:spPr>
          <a:xfrm>
            <a:off x="854298" y="2068424"/>
            <a:ext cx="1992853" cy="1015663"/>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300" normalizeH="0" baseline="0" noProof="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uLnTx/>
                <a:uFillTx/>
              </a:rPr>
              <a:t>Пример</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300" normalizeH="0" baseline="0" noProof="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uLnTx/>
                <a:uFillTx/>
              </a:rPr>
              <a:t>учитель</a:t>
            </a:r>
            <a:endParaRPr kumimoji="0" lang="en-US" sz="2800" b="1" i="0" u="none" strike="noStrike" kern="0" cap="none" spc="300" normalizeH="0" baseline="0" noProof="0" dirty="0"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uLnTx/>
              <a:uFillTx/>
            </a:endParaRPr>
          </a:p>
        </p:txBody>
      </p:sp>
      <p:sp>
        <p:nvSpPr>
          <p:cNvPr id="5" name="Прямоугольник 4"/>
          <p:cNvSpPr/>
          <p:nvPr/>
        </p:nvSpPr>
        <p:spPr>
          <a:xfrm>
            <a:off x="0" y="1100265"/>
            <a:ext cx="7920880" cy="923330"/>
          </a:xfrm>
          <a:prstGeom prst="rect">
            <a:avLst/>
          </a:prstGeom>
        </p:spPr>
        <p:txBody>
          <a:bodyPr wrap="square">
            <a:spAutoFit/>
          </a:bodyPr>
          <a:lstStyle/>
          <a:p>
            <a:pPr lvl="0" algn="ctr" fontAlgn="auto">
              <a:spcBef>
                <a:spcPts val="0"/>
              </a:spcBef>
              <a:spcAft>
                <a:spcPts val="0"/>
              </a:spcAft>
            </a:pPr>
            <a:r>
              <a:rPr lang="ru-RU" dirty="0">
                <a:solidFill>
                  <a:srgbClr val="C0504D">
                    <a:lumMod val="75000"/>
                  </a:srgbClr>
                </a:solidFill>
                <a:latin typeface="Calibri"/>
              </a:rPr>
              <a:t>Пенсия по старости при наличии </a:t>
            </a:r>
            <a:br>
              <a:rPr lang="ru-RU" dirty="0">
                <a:solidFill>
                  <a:srgbClr val="C0504D">
                    <a:lumMod val="75000"/>
                  </a:srgbClr>
                </a:solidFill>
                <a:latin typeface="Calibri"/>
              </a:rPr>
            </a:br>
            <a:r>
              <a:rPr lang="ru-RU" dirty="0">
                <a:solidFill>
                  <a:srgbClr val="C0504D">
                    <a:lumMod val="75000"/>
                  </a:srgbClr>
                </a:solidFill>
                <a:latin typeface="Calibri"/>
              </a:rPr>
              <a:t>требуемой выслуги лет (независимо от возраста)</a:t>
            </a:r>
          </a:p>
          <a:p>
            <a:pPr lvl="0" algn="ctr" fontAlgn="auto">
              <a:spcBef>
                <a:spcPts val="0"/>
              </a:spcBef>
              <a:spcAft>
                <a:spcPts val="0"/>
              </a:spcAft>
              <a:tabLst>
                <a:tab pos="1616075" algn="l"/>
              </a:tabLst>
            </a:pPr>
            <a:r>
              <a:rPr lang="ru-RU" dirty="0">
                <a:solidFill>
                  <a:srgbClr val="C0504D">
                    <a:lumMod val="75000"/>
                  </a:srgbClr>
                </a:solidFill>
                <a:latin typeface="Calibri"/>
              </a:rPr>
              <a:t>(педагоги, медики, творческие работники)</a:t>
            </a:r>
          </a:p>
        </p:txBody>
      </p:sp>
    </p:spTree>
    <p:extLst>
      <p:ext uri="{BB962C8B-B14F-4D97-AF65-F5344CB8AC3E}">
        <p14:creationId xmlns:p14="http://schemas.microsoft.com/office/powerpoint/2010/main" val="39095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9" name="TextBox 28"/>
          <p:cNvSpPr txBox="1"/>
          <p:nvPr/>
        </p:nvSpPr>
        <p:spPr>
          <a:xfrm>
            <a:off x="-108520" y="1110224"/>
            <a:ext cx="9144000" cy="923330"/>
          </a:xfrm>
          <a:prstGeom prst="rect">
            <a:avLst/>
          </a:prstGeom>
          <a:noFill/>
        </p:spPr>
        <p:txBody>
          <a:bodyPr wrap="square" rtlCol="0">
            <a:spAutoFit/>
          </a:bodyPr>
          <a:lstStyle/>
          <a:p>
            <a:pPr lvl="0" algn="ctr" fontAlgn="auto">
              <a:spcBef>
                <a:spcPts val="0"/>
              </a:spcBef>
              <a:spcAft>
                <a:spcPts val="0"/>
              </a:spcAft>
            </a:pPr>
            <a:r>
              <a:rPr lang="ru-RU" sz="2700" dirty="0">
                <a:solidFill>
                  <a:srgbClr val="C00000"/>
                </a:solidFill>
                <a:latin typeface="Calibri"/>
              </a:rPr>
              <a:t>ДОСРОЧНОЕ НАЗНАЧЕНИЕ ПЕНСИИ </a:t>
            </a:r>
            <a:br>
              <a:rPr lang="ru-RU" sz="2700" dirty="0">
                <a:solidFill>
                  <a:srgbClr val="C00000"/>
                </a:solidFill>
                <a:latin typeface="Calibri"/>
              </a:rPr>
            </a:br>
            <a:r>
              <a:rPr lang="ru-RU" sz="2700" dirty="0">
                <a:solidFill>
                  <a:srgbClr val="C00000"/>
                </a:solidFill>
                <a:latin typeface="Calibri"/>
              </a:rPr>
              <a:t>ЗА ДЛИТЕЛЬНЫЙ СТАЖ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64337"/>
            <a:ext cx="2800350"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ашивка 8"/>
          <p:cNvSpPr/>
          <p:nvPr/>
        </p:nvSpPr>
        <p:spPr>
          <a:xfrm>
            <a:off x="3275856" y="2378245"/>
            <a:ext cx="477053" cy="504056"/>
          </a:xfrm>
          <a:prstGeom prst="chevron">
            <a:avLst>
              <a:gd name="adj" fmla="val 59983"/>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3995945" y="2064337"/>
            <a:ext cx="1725151" cy="1138773"/>
          </a:xfrm>
          <a:prstGeom prst="rect">
            <a:avLst/>
          </a:prstGeom>
          <a:noFill/>
        </p:spPr>
        <p:txBody>
          <a:bodyPr wrap="none" rtlCol="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ru-RU" sz="4500" b="1" cap="all" dirty="0" smtClean="0">
                <a:solidFill>
                  <a:srgbClr val="1F497D">
                    <a:lumMod val="60000"/>
                    <a:lumOff val="40000"/>
                  </a:srgbClr>
                </a:solidFill>
                <a:effectLst>
                  <a:outerShdw blurRad="19685" dist="12700" dir="5400000" algn="tl" rotWithShape="0">
                    <a:srgbClr val="4F81BD">
                      <a:satMod val="130000"/>
                      <a:alpha val="60000"/>
                    </a:srgbClr>
                  </a:outerShdw>
                </a:effectLst>
                <a:latin typeface="Arial Narrow" pitchFamily="34" charset="0"/>
              </a:rPr>
              <a:t>42 </a:t>
            </a:r>
            <a:r>
              <a:rPr lang="ru-RU" sz="3500" b="1" cap="all" spc="-300" dirty="0" smtClean="0">
                <a:solidFill>
                  <a:srgbClr val="1F497D">
                    <a:lumMod val="60000"/>
                    <a:lumOff val="40000"/>
                  </a:srgbClr>
                </a:solidFill>
                <a:effectLst>
                  <a:outerShdw blurRad="19685" dist="12700" dir="5400000" algn="tl" rotWithShape="0">
                    <a:srgbClr val="4F81BD">
                      <a:satMod val="130000"/>
                      <a:alpha val="60000"/>
                    </a:srgbClr>
                  </a:outerShdw>
                </a:effectLst>
                <a:latin typeface="Arial Narrow" pitchFamily="34" charset="0"/>
              </a:rPr>
              <a:t>ГОДА</a:t>
            </a:r>
          </a:p>
          <a:p>
            <a:pPr algn="ctr"/>
            <a:r>
              <a:rPr lang="ru-RU" sz="2300" b="1" cap="all" dirty="0" smtClean="0">
                <a:solidFill>
                  <a:srgbClr val="1F497D">
                    <a:lumMod val="60000"/>
                    <a:lumOff val="40000"/>
                  </a:srgbClr>
                </a:solidFill>
                <a:latin typeface="Arial Narrow" pitchFamily="34" charset="0"/>
              </a:rPr>
              <a:t>СТАЖА</a:t>
            </a:r>
            <a:endParaRPr lang="ru-RU" sz="2300" b="1" cap="all" dirty="0">
              <a:solidFill>
                <a:srgbClr val="1F497D">
                  <a:lumMod val="60000"/>
                  <a:lumOff val="40000"/>
                </a:srgbClr>
              </a:solidFill>
              <a:latin typeface="Arial Narrow" pitchFamily="34" charset="0"/>
            </a:endParaRPr>
          </a:p>
        </p:txBody>
      </p:sp>
      <p:sp>
        <p:nvSpPr>
          <p:cNvPr id="12" name="Левая фигурная скобка 11"/>
          <p:cNvSpPr/>
          <p:nvPr/>
        </p:nvSpPr>
        <p:spPr>
          <a:xfrm rot="10800000">
            <a:off x="5940152" y="2314255"/>
            <a:ext cx="432048" cy="2064276"/>
          </a:xfrm>
          <a:prstGeom prst="leftBrace">
            <a:avLst>
              <a:gd name="adj1" fmla="val 29613"/>
              <a:gd name="adj2" fmla="val 50000"/>
            </a:avLst>
          </a:prstGeom>
          <a:noFill/>
          <a:ln w="38100"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Arial Narrow" pitchFamily="34" charset="0"/>
              <a:ea typeface="+mn-ea"/>
              <a:cs typeface="Times New Roman" pitchFamily="18" charset="0"/>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11" y="2996958"/>
            <a:ext cx="2822575"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Нашивка 13"/>
          <p:cNvSpPr/>
          <p:nvPr/>
        </p:nvSpPr>
        <p:spPr>
          <a:xfrm>
            <a:off x="3275856" y="3321980"/>
            <a:ext cx="477053" cy="504056"/>
          </a:xfrm>
          <a:prstGeom prst="chevron">
            <a:avLst>
              <a:gd name="adj" fmla="val 59983"/>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F79646">
                  <a:lumMod val="75000"/>
                </a:srgbClr>
              </a:solidFill>
              <a:effectLst/>
              <a:uLnTx/>
              <a:uFillTx/>
              <a:latin typeface="Arial Narrow" pitchFamily="34" charset="0"/>
              <a:ea typeface="+mn-ea"/>
              <a:cs typeface="+mn-cs"/>
            </a:endParaRPr>
          </a:p>
        </p:txBody>
      </p:sp>
      <p:sp>
        <p:nvSpPr>
          <p:cNvPr id="15" name="TextBox 14"/>
          <p:cNvSpPr txBox="1"/>
          <p:nvPr/>
        </p:nvSpPr>
        <p:spPr>
          <a:xfrm>
            <a:off x="4175125" y="3196223"/>
            <a:ext cx="1492716" cy="1138773"/>
          </a:xfrm>
          <a:prstGeom prst="rect">
            <a:avLst/>
          </a:prstGeom>
          <a:noFill/>
        </p:spPr>
        <p:txBody>
          <a:bodyPr wrap="none" rtlCol="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ru-RU" sz="4500" b="1" cap="all" dirty="0" smtClean="0">
                <a:solidFill>
                  <a:srgbClr val="F79646">
                    <a:lumMod val="75000"/>
                  </a:srgbClr>
                </a:solidFill>
                <a:effectLst>
                  <a:outerShdw blurRad="19685" dist="12700" dir="5400000" algn="tl" rotWithShape="0">
                    <a:srgbClr val="4F81BD">
                      <a:satMod val="130000"/>
                      <a:alpha val="60000"/>
                    </a:srgbClr>
                  </a:outerShdw>
                </a:effectLst>
                <a:latin typeface="Arial Narrow" pitchFamily="34" charset="0"/>
              </a:rPr>
              <a:t>37 </a:t>
            </a:r>
            <a:r>
              <a:rPr lang="ru-RU" sz="3500" b="1" cap="all" spc="-200" dirty="0" smtClean="0">
                <a:solidFill>
                  <a:srgbClr val="F79646">
                    <a:lumMod val="75000"/>
                  </a:srgbClr>
                </a:solidFill>
                <a:effectLst>
                  <a:outerShdw blurRad="19685" dist="12700" dir="5400000" algn="tl" rotWithShape="0">
                    <a:srgbClr val="4F81BD">
                      <a:satMod val="130000"/>
                      <a:alpha val="60000"/>
                    </a:srgbClr>
                  </a:outerShdw>
                </a:effectLst>
                <a:latin typeface="Arial Narrow" pitchFamily="34" charset="0"/>
              </a:rPr>
              <a:t>ЛЕТ</a:t>
            </a:r>
          </a:p>
          <a:p>
            <a:pPr algn="ctr"/>
            <a:r>
              <a:rPr lang="ru-RU" sz="2300" b="1" cap="all" dirty="0" smtClean="0">
                <a:solidFill>
                  <a:srgbClr val="F79646">
                    <a:lumMod val="75000"/>
                  </a:srgbClr>
                </a:solidFill>
                <a:latin typeface="Arial Narrow" pitchFamily="34" charset="0"/>
              </a:rPr>
              <a:t>СТАЖА</a:t>
            </a:r>
            <a:endParaRPr lang="ru-RU" sz="2300" b="1" cap="all" dirty="0">
              <a:solidFill>
                <a:srgbClr val="F79646">
                  <a:lumMod val="75000"/>
                </a:srgbClr>
              </a:solidFill>
              <a:latin typeface="Arial Narrow" pitchFamily="34" charset="0"/>
            </a:endParaRPr>
          </a:p>
        </p:txBody>
      </p:sp>
      <p:sp>
        <p:nvSpPr>
          <p:cNvPr id="16" name="TextBox 15"/>
          <p:cNvSpPr txBox="1"/>
          <p:nvPr/>
        </p:nvSpPr>
        <p:spPr>
          <a:xfrm>
            <a:off x="6300192" y="2174406"/>
            <a:ext cx="2843808" cy="2160591"/>
          </a:xfrm>
          <a:prstGeom prst="rect">
            <a:avLst/>
          </a:prstGeom>
          <a:noFill/>
        </p:spPr>
        <p:txBody>
          <a:bodyPr wrap="square" rtlCol="0">
            <a:spAutoFit/>
          </a:bodyPr>
          <a:lstStyle/>
          <a:p>
            <a:pPr algn="ctr">
              <a:lnSpc>
                <a:spcPct val="120000"/>
              </a:lnSpc>
            </a:pPr>
            <a:r>
              <a:rPr lang="ru-RU" sz="1600" b="1" dirty="0" smtClean="0">
                <a:solidFill>
                  <a:prstClr val="black"/>
                </a:solidFill>
                <a:latin typeface="Arial Narrow" pitchFamily="34" charset="0"/>
                <a:cs typeface="Times New Roman" pitchFamily="18" charset="0"/>
              </a:rPr>
              <a:t>СТРАХОВАЯ ПЕНСИЯ НАЗНАЧАЕТСЯ РАНЕЕ ПЕНСИОННОГО ВОЗРАСТА</a:t>
            </a:r>
            <a:br>
              <a:rPr lang="ru-RU" sz="1600" b="1" dirty="0" smtClean="0">
                <a:solidFill>
                  <a:prstClr val="black"/>
                </a:solidFill>
                <a:latin typeface="Arial Narrow" pitchFamily="34" charset="0"/>
                <a:cs typeface="Times New Roman" pitchFamily="18" charset="0"/>
              </a:rPr>
            </a:br>
            <a:r>
              <a:rPr lang="ru-RU" sz="1600" b="1" dirty="0" smtClean="0">
                <a:solidFill>
                  <a:prstClr val="black"/>
                </a:solidFill>
                <a:latin typeface="Arial Narrow" pitchFamily="34" charset="0"/>
                <a:cs typeface="Times New Roman" pitchFamily="18" charset="0"/>
              </a:rPr>
              <a:t>НА 24 МЕСЯЦА,</a:t>
            </a:r>
          </a:p>
          <a:p>
            <a:pPr algn="ctr">
              <a:lnSpc>
                <a:spcPct val="120000"/>
              </a:lnSpc>
            </a:pPr>
            <a:r>
              <a:rPr lang="ru-RU" sz="1600" b="1" dirty="0" smtClean="0">
                <a:solidFill>
                  <a:prstClr val="black"/>
                </a:solidFill>
                <a:latin typeface="Arial Narrow" pitchFamily="34" charset="0"/>
                <a:cs typeface="Times New Roman" pitchFamily="18" charset="0"/>
              </a:rPr>
              <a:t>НО НЕ РАНЕЕ ДОСТИЖЕНИЯ 60 ЛЕТ (ДЛЯ МУЖЧИН) И 55 ЛЕТ (ДЛЯ ЖЕНЩИН)</a:t>
            </a:r>
            <a:endParaRPr lang="ru-RU" sz="1600" b="1" dirty="0">
              <a:solidFill>
                <a:prstClr val="black"/>
              </a:solidFill>
              <a:latin typeface="Arial Narrow" pitchFamily="34" charset="0"/>
              <a:cs typeface="Times New Roman" pitchFamily="18" charset="0"/>
            </a:endParaRPr>
          </a:p>
        </p:txBody>
      </p:sp>
      <p:sp>
        <p:nvSpPr>
          <p:cNvPr id="17" name="Прямоугольник 16"/>
          <p:cNvSpPr/>
          <p:nvPr/>
        </p:nvSpPr>
        <p:spPr>
          <a:xfrm>
            <a:off x="2267744" y="4437112"/>
            <a:ext cx="4608512" cy="36933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Arial Narrow" pitchFamily="34" charset="0"/>
                <a:ea typeface="+mn-ea"/>
                <a:cs typeface="Times New Roman" pitchFamily="18" charset="0"/>
              </a:rPr>
              <a:t>ПЕРИОДЫ, ЗАСЧИТЫВАЕМЫЕ В СТАЖ</a:t>
            </a:r>
            <a:endParaRPr kumimoji="0" lang="ru-RU" sz="1800" b="1" i="0" u="none" strike="noStrike" kern="0" cap="none" spc="0" normalizeH="0" baseline="0" noProof="0" dirty="0">
              <a:ln>
                <a:noFill/>
              </a:ln>
              <a:solidFill>
                <a:prstClr val="black"/>
              </a:solidFill>
              <a:effectLst/>
              <a:uLnTx/>
              <a:uFillTx/>
              <a:latin typeface="Arial Narrow" pitchFamily="34" charset="0"/>
              <a:ea typeface="+mn-ea"/>
              <a:cs typeface="Times New Roman" pitchFamily="18" charset="0"/>
            </a:endParaRPr>
          </a:p>
        </p:txBody>
      </p:sp>
      <p:sp>
        <p:nvSpPr>
          <p:cNvPr id="18" name="Прямоугольник 17"/>
          <p:cNvSpPr/>
          <p:nvPr/>
        </p:nvSpPr>
        <p:spPr>
          <a:xfrm>
            <a:off x="251520" y="4973403"/>
            <a:ext cx="4212468" cy="655623"/>
          </a:xfrm>
          <a:prstGeom prst="rect">
            <a:avLst/>
          </a:prstGeom>
          <a:solidFill>
            <a:srgbClr val="4F81BD"/>
          </a:solidFill>
          <a:ln w="25400" cap="flat" cmpd="sng" algn="ctr">
            <a:solidFill>
              <a:srgbClr val="4F81BD">
                <a:shade val="50000"/>
              </a:srgbClr>
            </a:solidFill>
            <a:prstDash val="soli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white"/>
                </a:solidFill>
                <a:effectLst/>
                <a:uLnTx/>
                <a:uFillTx/>
                <a:latin typeface="Arial Narrow" pitchFamily="34" charset="0"/>
                <a:ea typeface="+mn-ea"/>
                <a:cs typeface="Times New Roman" pitchFamily="18" charset="0"/>
              </a:rPr>
              <a:t>РАБОТА И (ИЛИ) ИНАЯ ДЕЯТЕЛЬНОСТЬ </a:t>
            </a:r>
            <a:br>
              <a:rPr kumimoji="0" lang="ru-RU" sz="1600" b="1" i="0" u="none" strike="noStrike" kern="0" cap="none" spc="0" normalizeH="0" baseline="0" noProof="0" dirty="0" smtClean="0">
                <a:ln>
                  <a:noFill/>
                </a:ln>
                <a:solidFill>
                  <a:prstClr val="white"/>
                </a:solidFill>
                <a:effectLst/>
                <a:uLnTx/>
                <a:uFillTx/>
                <a:latin typeface="Arial Narrow" pitchFamily="34" charset="0"/>
                <a:ea typeface="+mn-ea"/>
                <a:cs typeface="Times New Roman" pitchFamily="18" charset="0"/>
              </a:rPr>
            </a:br>
            <a:r>
              <a:rPr kumimoji="0" lang="ru-RU" sz="1600" b="1" i="0" u="none" strike="noStrike" kern="0" cap="none" spc="0" normalizeH="0" baseline="0" noProof="0" dirty="0" smtClean="0">
                <a:ln>
                  <a:noFill/>
                </a:ln>
                <a:solidFill>
                  <a:prstClr val="white"/>
                </a:solidFill>
                <a:effectLst/>
                <a:uLnTx/>
                <a:uFillTx/>
                <a:latin typeface="Arial Narrow" pitchFamily="34" charset="0"/>
                <a:ea typeface="+mn-ea"/>
                <a:cs typeface="Times New Roman" pitchFamily="18" charset="0"/>
              </a:rPr>
              <a:t>НА ТЕРРИТОРИИ РОССИИ</a:t>
            </a:r>
            <a:endParaRPr kumimoji="0" lang="ru-RU" sz="1400" b="1" i="0" u="none" strike="noStrike" kern="0" cap="none" spc="0" normalizeH="0" baseline="0" noProof="0" dirty="0">
              <a:ln>
                <a:noFill/>
              </a:ln>
              <a:solidFill>
                <a:prstClr val="white"/>
              </a:solidFill>
              <a:effectLst/>
              <a:uLnTx/>
              <a:uFillTx/>
              <a:latin typeface="Arial Narrow" pitchFamily="34" charset="0"/>
              <a:ea typeface="+mn-ea"/>
              <a:cs typeface="Times New Roman" pitchFamily="18" charset="0"/>
            </a:endParaRPr>
          </a:p>
        </p:txBody>
      </p:sp>
      <p:sp>
        <p:nvSpPr>
          <p:cNvPr id="19" name="Прямоугольник 18"/>
          <p:cNvSpPr/>
          <p:nvPr/>
        </p:nvSpPr>
        <p:spPr>
          <a:xfrm>
            <a:off x="4572000" y="4973403"/>
            <a:ext cx="4212468" cy="655623"/>
          </a:xfrm>
          <a:prstGeom prst="rect">
            <a:avLst/>
          </a:prstGeom>
          <a:solidFill>
            <a:srgbClr val="4F81BD"/>
          </a:solidFill>
          <a:ln w="25400" cap="flat" cmpd="sng" algn="ctr">
            <a:solidFill>
              <a:srgbClr val="4F81BD">
                <a:shade val="50000"/>
              </a:srgbClr>
            </a:solidFill>
            <a:prstDash val="soli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white"/>
                </a:solidFill>
                <a:effectLst/>
                <a:uLnTx/>
                <a:uFillTx/>
                <a:latin typeface="Arial Narrow" pitchFamily="34" charset="0"/>
                <a:ea typeface="+mn-ea"/>
                <a:cs typeface="Times New Roman" pitchFamily="18" charset="0"/>
              </a:rPr>
              <a:t>ПОЛУЧЕНИЕ ПОСОБИЯ В ПЕРИОД </a:t>
            </a:r>
            <a:br>
              <a:rPr kumimoji="0" lang="ru-RU" sz="1600" b="1" i="0" u="none" strike="noStrike" kern="0" cap="none" spc="0" normalizeH="0" baseline="0" noProof="0" dirty="0" smtClean="0">
                <a:ln>
                  <a:noFill/>
                </a:ln>
                <a:solidFill>
                  <a:prstClr val="white"/>
                </a:solidFill>
                <a:effectLst/>
                <a:uLnTx/>
                <a:uFillTx/>
                <a:latin typeface="Arial Narrow" pitchFamily="34" charset="0"/>
                <a:ea typeface="+mn-ea"/>
                <a:cs typeface="Times New Roman" pitchFamily="18" charset="0"/>
              </a:rPr>
            </a:br>
            <a:r>
              <a:rPr kumimoji="0" lang="ru-RU" sz="1600" b="1" i="0" u="none" strike="noStrike" kern="0" cap="none" spc="0" normalizeH="0" baseline="0" noProof="0" dirty="0" smtClean="0">
                <a:ln>
                  <a:noFill/>
                </a:ln>
                <a:solidFill>
                  <a:prstClr val="white"/>
                </a:solidFill>
                <a:effectLst/>
                <a:uLnTx/>
                <a:uFillTx/>
                <a:latin typeface="Arial Narrow" pitchFamily="34" charset="0"/>
                <a:ea typeface="+mn-ea"/>
                <a:cs typeface="Times New Roman" pitchFamily="18" charset="0"/>
              </a:rPr>
              <a:t>ВРЕМЕННОЙ НЕТРУДОСПОСОБНОСТИ</a:t>
            </a:r>
            <a:endParaRPr kumimoji="0" lang="ru-RU" sz="1600" b="1" i="0" u="none" strike="noStrike" kern="0" cap="none" spc="0" normalizeH="0" baseline="0" noProof="0" dirty="0">
              <a:ln>
                <a:noFill/>
              </a:ln>
              <a:solidFill>
                <a:prstClr val="white"/>
              </a:solidFill>
              <a:effectLst/>
              <a:uLnTx/>
              <a:uFillTx/>
              <a:latin typeface="Arial Narrow" pitchFamily="34" charset="0"/>
              <a:ea typeface="+mn-ea"/>
              <a:cs typeface="Times New Roman" pitchFamily="18" charset="0"/>
            </a:endParaRPr>
          </a:p>
        </p:txBody>
      </p:sp>
      <p:sp>
        <p:nvSpPr>
          <p:cNvPr id="20" name="TextBox 19"/>
          <p:cNvSpPr txBox="1"/>
          <p:nvPr/>
        </p:nvSpPr>
        <p:spPr>
          <a:xfrm>
            <a:off x="0" y="6121623"/>
            <a:ext cx="9144000" cy="646331"/>
          </a:xfrm>
          <a:prstGeom prst="rect">
            <a:avLst/>
          </a:prstGeom>
          <a:noFill/>
        </p:spPr>
        <p:txBody>
          <a:bodyPr wrap="square" rtlCol="0">
            <a:spAutoFit/>
          </a:bodyPr>
          <a:lstStyle>
            <a:defPPr>
              <a:defRPr lang="ru-RU"/>
            </a:defPPr>
            <a:lvl1pPr algn="ctr">
              <a:defRPr sz="2200" b="1">
                <a:solidFill>
                  <a:srgbClr val="FF0000"/>
                </a:solidFill>
                <a:latin typeface="Times New Roman" pitchFamily="18" charset="0"/>
                <a:cs typeface="Times New Roman" pitchFamily="18" charset="0"/>
              </a:defRPr>
            </a:lvl1pPr>
          </a:lstStyle>
          <a:p>
            <a:r>
              <a:rPr lang="ru-RU" sz="1800" dirty="0" smtClean="0">
                <a:latin typeface="Arial Narrow" pitchFamily="34" charset="0"/>
              </a:rPr>
              <a:t>На 01.01.2021 в Томской области </a:t>
            </a:r>
            <a:r>
              <a:rPr lang="ru-RU" sz="1800" dirty="0" smtClean="0">
                <a:latin typeface="Arial Narrow" pitchFamily="34" charset="0"/>
              </a:rPr>
              <a:t>82 (52-муж</a:t>
            </a:r>
            <a:r>
              <a:rPr lang="ru-RU" sz="1800" dirty="0" smtClean="0">
                <a:latin typeface="Arial Narrow" pitchFamily="34" charset="0"/>
              </a:rPr>
              <a:t>. и </a:t>
            </a:r>
            <a:r>
              <a:rPr lang="ru-RU" sz="1800" dirty="0" smtClean="0">
                <a:latin typeface="Arial Narrow" pitchFamily="34" charset="0"/>
              </a:rPr>
              <a:t>30 </a:t>
            </a:r>
            <a:r>
              <a:rPr lang="ru-RU" sz="1800" dirty="0" smtClean="0">
                <a:latin typeface="Arial Narrow" pitchFamily="34" charset="0"/>
              </a:rPr>
              <a:t>жен.) пенсия назначена досрочно за длительный стаж</a:t>
            </a:r>
            <a:endParaRPr lang="ru-RU" sz="1800" dirty="0">
              <a:latin typeface="Arial Narrow" pitchFamily="34" charset="0"/>
            </a:endParaRPr>
          </a:p>
        </p:txBody>
      </p:sp>
    </p:spTree>
    <p:extLst>
      <p:ext uri="{BB962C8B-B14F-4D97-AF65-F5344CB8AC3E}">
        <p14:creationId xmlns:p14="http://schemas.microsoft.com/office/powerpoint/2010/main" val="17007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Пенсионный возраст в новом законодательстве</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8" name="Прямоугольник 7"/>
          <p:cNvSpPr/>
          <p:nvPr/>
        </p:nvSpPr>
        <p:spPr>
          <a:xfrm>
            <a:off x="-190506" y="1145297"/>
            <a:ext cx="849694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C00000"/>
                </a:solidFill>
                <a:effectLst/>
                <a:uLnTx/>
                <a:uFillTx/>
              </a:rPr>
              <a:t>Досрочные пенсии многодетным матерям </a:t>
            </a:r>
            <a:endParaRPr kumimoji="0" lang="ru-RU" sz="2800" b="0" i="0" u="none" strike="noStrike" kern="0" cap="none" spc="0" normalizeH="0" baseline="0" noProof="0" dirty="0">
              <a:ln>
                <a:noFill/>
              </a:ln>
              <a:solidFill>
                <a:srgbClr val="C00000"/>
              </a:solidFill>
              <a:effectLst/>
              <a:uLnTx/>
              <a:uFillTx/>
            </a:endParaRPr>
          </a:p>
        </p:txBody>
      </p:sp>
      <p:sp>
        <p:nvSpPr>
          <p:cNvPr id="9" name="TextBox 8"/>
          <p:cNvSpPr txBox="1"/>
          <p:nvPr/>
        </p:nvSpPr>
        <p:spPr>
          <a:xfrm>
            <a:off x="683578" y="1941849"/>
            <a:ext cx="22322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ysClr val="windowText" lastClr="000000"/>
                </a:solidFill>
                <a:effectLst/>
                <a:uLnTx/>
                <a:uFillTx/>
              </a:rPr>
              <a:t>3 детей</a:t>
            </a:r>
            <a:endParaRPr kumimoji="0" lang="ru-RU" sz="32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683577" y="3003438"/>
            <a:ext cx="22322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ysClr val="windowText" lastClr="000000"/>
                </a:solidFill>
                <a:effectLst/>
                <a:uLnTx/>
                <a:uFillTx/>
              </a:rPr>
              <a:t>4 детей</a:t>
            </a:r>
            <a:endParaRPr kumimoji="0" lang="ru-RU" sz="320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683578" y="4072374"/>
            <a:ext cx="223224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0" i="0" u="none" strike="noStrike" kern="0" cap="none" spc="0" normalizeH="0" baseline="0" noProof="0" dirty="0" smtClean="0">
                <a:ln>
                  <a:noFill/>
                </a:ln>
                <a:solidFill>
                  <a:sysClr val="windowText" lastClr="000000"/>
                </a:solidFill>
                <a:effectLst/>
                <a:uLnTx/>
                <a:uFillTx/>
              </a:rPr>
              <a:t>5 детей</a:t>
            </a:r>
            <a:endParaRPr kumimoji="0" lang="ru-RU" sz="3200" b="0" i="0" u="none" strike="noStrike" kern="0" cap="none" spc="0" normalizeH="0" baseline="0" noProof="0" dirty="0">
              <a:ln>
                <a:noFill/>
              </a:ln>
              <a:solidFill>
                <a:sysClr val="windowText" lastClr="000000"/>
              </a:solidFill>
              <a:effectLst/>
              <a:uLnTx/>
              <a:uFillTx/>
            </a:endParaRPr>
          </a:p>
        </p:txBody>
      </p:sp>
      <p:sp>
        <p:nvSpPr>
          <p:cNvPr id="12" name="Стрелка вправо 11"/>
          <p:cNvSpPr/>
          <p:nvPr/>
        </p:nvSpPr>
        <p:spPr>
          <a:xfrm>
            <a:off x="3131840" y="1952509"/>
            <a:ext cx="3794348" cy="648072"/>
          </a:xfrm>
          <a:prstGeom prst="rightArrow">
            <a:avLst/>
          </a:prstGeom>
          <a:gradFill flip="none" rotWithShape="1">
            <a:gsLst>
              <a:gs pos="0">
                <a:srgbClr val="1F497D">
                  <a:lumMod val="40000"/>
                  <a:lumOff val="60000"/>
                </a:srgbClr>
              </a:gs>
              <a:gs pos="50000">
                <a:srgbClr val="1F497D">
                  <a:lumMod val="60000"/>
                  <a:lumOff val="40000"/>
                </a:srgbClr>
              </a:gs>
              <a:gs pos="100000">
                <a:sysClr val="window" lastClr="FFFFFF"/>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Стрелка вправо 12"/>
          <p:cNvSpPr/>
          <p:nvPr/>
        </p:nvSpPr>
        <p:spPr>
          <a:xfrm>
            <a:off x="3166120" y="3003431"/>
            <a:ext cx="3794348" cy="648072"/>
          </a:xfrm>
          <a:prstGeom prst="rightArrow">
            <a:avLst/>
          </a:prstGeom>
          <a:gradFill flip="none" rotWithShape="1">
            <a:gsLst>
              <a:gs pos="0">
                <a:srgbClr val="1F497D">
                  <a:lumMod val="40000"/>
                  <a:lumOff val="60000"/>
                </a:srgbClr>
              </a:gs>
              <a:gs pos="50000">
                <a:srgbClr val="1F497D">
                  <a:lumMod val="60000"/>
                  <a:lumOff val="40000"/>
                </a:srgbClr>
              </a:gs>
              <a:gs pos="100000">
                <a:sysClr val="window" lastClr="FFFFFF"/>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Стрелка вправо 13"/>
          <p:cNvSpPr/>
          <p:nvPr/>
        </p:nvSpPr>
        <p:spPr>
          <a:xfrm>
            <a:off x="3133380" y="4072367"/>
            <a:ext cx="3794348" cy="648072"/>
          </a:xfrm>
          <a:prstGeom prst="rightArrow">
            <a:avLst/>
          </a:prstGeom>
          <a:gradFill flip="none" rotWithShape="1">
            <a:gsLst>
              <a:gs pos="0">
                <a:srgbClr val="1F497D">
                  <a:lumMod val="40000"/>
                  <a:lumOff val="60000"/>
                </a:srgbClr>
              </a:gs>
              <a:gs pos="50000">
                <a:srgbClr val="1F497D">
                  <a:lumMod val="60000"/>
                  <a:lumOff val="40000"/>
                </a:srgbClr>
              </a:gs>
              <a:gs pos="100000">
                <a:sysClr val="window" lastClr="FFFFFF"/>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5" name="Picture 10" descr="LB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22" y="1530375"/>
            <a:ext cx="1176337" cy="11747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LB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969" y="2765471"/>
            <a:ext cx="1176337" cy="11747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B_circl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769" y="3996226"/>
            <a:ext cx="1176337" cy="11747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nu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3552" y="1827743"/>
            <a:ext cx="399395" cy="5800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nu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897" y="3081059"/>
            <a:ext cx="399395" cy="5800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nu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9095" y="4293594"/>
            <a:ext cx="399395" cy="5800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num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8490" y="1827743"/>
            <a:ext cx="473627" cy="629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num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0137" y="3063330"/>
            <a:ext cx="459693" cy="6550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num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8" y="4293589"/>
            <a:ext cx="414664" cy="59612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902097" y="4583602"/>
            <a:ext cx="382848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200" b="1" i="1" u="none" strike="noStrike" kern="0" cap="none" spc="0" normalizeH="0" baseline="0" noProof="0" dirty="0" smtClean="0">
                <a:ln>
                  <a:noFill/>
                </a:ln>
                <a:solidFill>
                  <a:srgbClr val="C00000"/>
                </a:solidFill>
                <a:effectLst/>
                <a:uLnTx/>
                <a:uFillTx/>
              </a:rPr>
              <a:t>действующая норма</a:t>
            </a:r>
            <a:endParaRPr kumimoji="0" lang="ru-RU" sz="2200" b="1" i="1" u="none" strike="noStrike" kern="0" cap="none" spc="0" normalizeH="0" baseline="0" noProof="0" dirty="0">
              <a:ln>
                <a:noFill/>
              </a:ln>
              <a:solidFill>
                <a:srgbClr val="C00000"/>
              </a:solidFill>
              <a:effectLst/>
              <a:uLnTx/>
              <a:uFillTx/>
            </a:endParaRPr>
          </a:p>
        </p:txBody>
      </p:sp>
      <p:sp>
        <p:nvSpPr>
          <p:cNvPr id="25" name="Прямоугольник 24"/>
          <p:cNvSpPr/>
          <p:nvPr/>
        </p:nvSpPr>
        <p:spPr>
          <a:xfrm>
            <a:off x="2979" y="5170971"/>
            <a:ext cx="9141022"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0000FF"/>
                </a:solidFill>
                <a:effectLst/>
                <a:uLnTx/>
                <a:uFillTx/>
              </a:rPr>
              <a:t>При определении права на страховую пенсию по старости </a:t>
            </a:r>
            <a:r>
              <a:rPr kumimoji="0" lang="ru-RU" sz="1400" b="1" i="0" u="none" strike="noStrike" kern="0" cap="none" spc="0" normalizeH="0" baseline="0" noProof="0" dirty="0" smtClean="0">
                <a:ln>
                  <a:noFill/>
                </a:ln>
                <a:solidFill>
                  <a:srgbClr val="0000FF"/>
                </a:solidFill>
                <a:effectLst/>
                <a:uLnTx/>
                <a:uFillTx/>
              </a:rPr>
              <a:t>не </a:t>
            </a:r>
            <a:r>
              <a:rPr kumimoji="0" lang="ru-RU" sz="1400" b="1" i="0" u="none" strike="noStrike" kern="0" cap="none" spc="0" normalizeH="0" baseline="0" noProof="0" dirty="0">
                <a:ln>
                  <a:noFill/>
                </a:ln>
                <a:solidFill>
                  <a:srgbClr val="0000FF"/>
                </a:solidFill>
                <a:effectLst/>
                <a:uLnTx/>
                <a:uFillTx/>
              </a:rPr>
              <a:t>учитываются дети, в отношении которых застрахованное лицо было лишено родительских прав или в отношении которых было отменено усыновление</a:t>
            </a:r>
          </a:p>
        </p:txBody>
      </p:sp>
      <p:sp>
        <p:nvSpPr>
          <p:cNvPr id="26" name="TextBox 25"/>
          <p:cNvSpPr txBox="1"/>
          <p:nvPr/>
        </p:nvSpPr>
        <p:spPr>
          <a:xfrm>
            <a:off x="683578" y="6093296"/>
            <a:ext cx="7992887"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1" u="none" strike="noStrike" kern="0" cap="none" spc="0" normalizeH="0" baseline="0" noProof="0" dirty="0" smtClean="0">
                <a:ln>
                  <a:noFill/>
                </a:ln>
                <a:solidFill>
                  <a:srgbClr val="C00000"/>
                </a:solidFill>
                <a:effectLst/>
                <a:uLnTx/>
                <a:uFillTx/>
              </a:rPr>
              <a:t>Проводим заблаговременную работу по выявлению этой категории граждан</a:t>
            </a:r>
            <a:endParaRPr kumimoji="0" lang="ru-RU" sz="2000" b="1" i="1"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9127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Информирование о пенсионных правах</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8" name="Picture 2" descr="http://www.pfrf.ru/files/branches/altaikr/Pens_obespechenie/Ikonka_Lichnyiy_kabin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78" y="2924945"/>
            <a:ext cx="2924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3139" y="1633452"/>
            <a:ext cx="4572000" cy="1323439"/>
          </a:xfrm>
          <a:prstGeom prst="rect">
            <a:avLst/>
          </a:prstGeom>
        </p:spPr>
        <p:txBody>
          <a:bodyPr>
            <a:spAutoFit/>
          </a:bodyPr>
          <a:lstStyle/>
          <a:p>
            <a:pPr lvl="0" algn="ctr">
              <a:lnSpc>
                <a:spcPct val="200000"/>
              </a:lnSpc>
              <a:defRPr/>
            </a:pPr>
            <a:r>
              <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Личный кабинет </a:t>
            </a:r>
            <a:r>
              <a:rPr lang="ru-RU" sz="2000" dirty="0" err="1" smtClean="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гажданина</a:t>
            </a:r>
            <a:r>
              <a:rPr lang="ru-RU" sz="2000" dirty="0" smtClean="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lnSpc>
                <a:spcPct val="200000"/>
              </a:lnSpc>
              <a:defRPr/>
            </a:pPr>
            <a:r>
              <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 сайте ПФР </a:t>
            </a:r>
            <a:r>
              <a:rPr lang="en-US"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http</a:t>
            </a:r>
            <a:r>
              <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ru-RU" sz="2000" u="sng" dirty="0">
                <a:solidFill>
                  <a:schemeClr val="accent5">
                    <a:lumMod val="50000"/>
                  </a:schemeClr>
                </a:solidFill>
                <a:latin typeface="Times New Roman" pitchFamily="18" charset="0"/>
                <a:cs typeface="Times New Roman" pitchFamily="18" charset="0"/>
              </a:rPr>
              <a:t>es.pfrf.ru</a:t>
            </a:r>
            <a:endParaRPr lang="ru-RU" altLang="ru-RU" sz="2000" u="sng" dirty="0">
              <a:solidFill>
                <a:schemeClr val="accent5">
                  <a:lumMod val="50000"/>
                </a:schemeClr>
              </a:solidFill>
              <a:latin typeface="Times New Roman" pitchFamily="18" charset="0"/>
              <a:cs typeface="Times New Roman" pitchFamily="18" charset="0"/>
            </a:endParaRPr>
          </a:p>
        </p:txBody>
      </p:sp>
      <p:pic>
        <p:nvPicPr>
          <p:cNvPr id="10" name="Picture 4" descr="http://www.pfrf.ru/files/branches/tomsk/2016_foto/i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24950"/>
            <a:ext cx="3708920"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159126" y="1631252"/>
            <a:ext cx="4572000" cy="1323439"/>
          </a:xfrm>
          <a:prstGeom prst="rect">
            <a:avLst/>
          </a:prstGeom>
        </p:spPr>
        <p:txBody>
          <a:bodyPr>
            <a:spAutoFit/>
          </a:bodyPr>
          <a:lstStyle/>
          <a:p>
            <a:pPr lvl="0" algn="ctr">
              <a:lnSpc>
                <a:spcPct val="200000"/>
              </a:lnSpc>
              <a:defRPr/>
            </a:pPr>
            <a:r>
              <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Приложение </a:t>
            </a:r>
            <a:endParaRPr lang="ru-RU" sz="2000" dirty="0" smtClean="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lnSpc>
                <a:spcPct val="200000"/>
              </a:lnSpc>
              <a:defRPr/>
            </a:pPr>
            <a:r>
              <a:rPr lang="ru-RU" sz="2000" dirty="0" smtClean="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ПФР Электронные сервисы</a:t>
            </a:r>
            <a:r>
              <a:rPr lang="ru-RU" sz="2000" dirty="0" smtClean="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000" dirty="0">
              <a:ln w="12700" cmpd="sng">
                <a:solidFill>
                  <a:prstClr val="white"/>
                </a:solidFill>
                <a:prstDash val="solid"/>
              </a:ln>
              <a:solidFill>
                <a:schemeClr val="accent5">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007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r>
              <a:rPr lang="ru-RU" altLang="ru-RU" sz="2400" dirty="0" smtClean="0"/>
              <a:t>с 01 января 2021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1"/>
            <a:ext cx="8784976" cy="1631216"/>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ctr"/>
            <a:r>
              <a:rPr lang="ru-RU" sz="1600" dirty="0" smtClean="0">
                <a:solidFill>
                  <a:srgbClr val="FF0000"/>
                </a:solidFill>
                <a:latin typeface="Times New Roman" pitchFamily="18" charset="0"/>
                <a:cs typeface="Times New Roman" pitchFamily="18" charset="0"/>
              </a:rPr>
              <a:t>Страховые </a:t>
            </a:r>
            <a:r>
              <a:rPr lang="ru-RU" sz="1600" dirty="0">
                <a:solidFill>
                  <a:srgbClr val="FF0000"/>
                </a:solidFill>
                <a:latin typeface="Times New Roman" pitchFamily="18" charset="0"/>
                <a:cs typeface="Times New Roman" pitchFamily="18" charset="0"/>
              </a:rPr>
              <a:t>пенсии для неработающих пенсионеров </a:t>
            </a:r>
            <a:r>
              <a:rPr lang="ru-RU" sz="1600" dirty="0" smtClean="0">
                <a:solidFill>
                  <a:srgbClr val="FF0000"/>
                </a:solidFill>
                <a:latin typeface="Times New Roman" pitchFamily="18" charset="0"/>
                <a:cs typeface="Times New Roman" pitchFamily="18" charset="0"/>
              </a:rPr>
              <a:t>с 01.01.2021 были </a:t>
            </a:r>
            <a:r>
              <a:rPr lang="ru-RU" sz="1600" dirty="0" smtClean="0">
                <a:solidFill>
                  <a:srgbClr val="1D528D"/>
                </a:solidFill>
                <a:latin typeface="Times New Roman" pitchFamily="18" charset="0"/>
                <a:cs typeface="Times New Roman" pitchFamily="18" charset="0"/>
              </a:rPr>
              <a:t>проиндексированы</a:t>
            </a:r>
            <a:r>
              <a:rPr lang="ru-RU" sz="1600" dirty="0">
                <a:solidFill>
                  <a:srgbClr val="1D528D"/>
                </a:solidFill>
                <a:latin typeface="Times New Roman" pitchFamily="18" charset="0"/>
                <a:cs typeface="Times New Roman" pitchFamily="18" charset="0"/>
              </a:rPr>
              <a:t>, исходя  из стоимости одного пенсионного коэффициента </a:t>
            </a:r>
            <a:r>
              <a:rPr lang="ru-RU" sz="1600" dirty="0" smtClean="0">
                <a:solidFill>
                  <a:srgbClr val="1D528D"/>
                </a:solidFill>
                <a:latin typeface="Times New Roman" pitchFamily="18" charset="0"/>
                <a:cs typeface="Times New Roman" pitchFamily="18" charset="0"/>
              </a:rPr>
              <a:t>(98 руб.), </a:t>
            </a:r>
            <a:r>
              <a:rPr lang="ru-RU" sz="1600" dirty="0">
                <a:solidFill>
                  <a:srgbClr val="FF0000"/>
                </a:solidFill>
                <a:latin typeface="Times New Roman" pitchFamily="18" charset="0"/>
                <a:cs typeface="Times New Roman" pitchFamily="18" charset="0"/>
              </a:rPr>
              <a:t>на </a:t>
            </a:r>
            <a:r>
              <a:rPr lang="ru-RU" sz="1600" dirty="0" smtClean="0">
                <a:solidFill>
                  <a:srgbClr val="FF0000"/>
                </a:solidFill>
                <a:latin typeface="Times New Roman" pitchFamily="18" charset="0"/>
                <a:cs typeface="Times New Roman" pitchFamily="18" charset="0"/>
              </a:rPr>
              <a:t>6,3%, </a:t>
            </a:r>
            <a:r>
              <a:rPr lang="ru-RU" sz="1600" dirty="0">
                <a:solidFill>
                  <a:srgbClr val="1D528D"/>
                </a:solidFill>
                <a:latin typeface="Times New Roman" pitchFamily="18" charset="0"/>
                <a:cs typeface="Times New Roman" pitchFamily="18" charset="0"/>
              </a:rPr>
              <a:t>что выше уровня инфляции по итогам </a:t>
            </a:r>
            <a:r>
              <a:rPr lang="ru-RU" sz="1600" dirty="0" smtClean="0">
                <a:solidFill>
                  <a:srgbClr val="1D528D"/>
                </a:solidFill>
                <a:latin typeface="Times New Roman" pitchFamily="18" charset="0"/>
                <a:cs typeface="Times New Roman" pitchFamily="18" charset="0"/>
              </a:rPr>
              <a:t>2020 </a:t>
            </a:r>
            <a:r>
              <a:rPr lang="ru-RU" sz="1600" dirty="0">
                <a:solidFill>
                  <a:srgbClr val="1D528D"/>
                </a:solidFill>
                <a:latin typeface="Times New Roman" pitchFamily="18" charset="0"/>
                <a:cs typeface="Times New Roman" pitchFamily="18" charset="0"/>
              </a:rPr>
              <a:t>г. </a:t>
            </a:r>
            <a:r>
              <a:rPr lang="ru-RU" sz="1600" dirty="0" smtClean="0">
                <a:solidFill>
                  <a:srgbClr val="1D528D"/>
                </a:solidFill>
                <a:latin typeface="Times New Roman" pitchFamily="18" charset="0"/>
                <a:cs typeface="Times New Roman" pitchFamily="18" charset="0"/>
              </a:rPr>
              <a:t> (4,9%). </a:t>
            </a:r>
          </a:p>
          <a:p>
            <a:pPr algn="ctr"/>
            <a:r>
              <a:rPr lang="ru-RU" sz="1600" dirty="0" smtClean="0">
                <a:solidFill>
                  <a:srgbClr val="1D528D"/>
                </a:solidFill>
                <a:latin typeface="Times New Roman" pitchFamily="18" charset="0"/>
                <a:cs typeface="Times New Roman" pitchFamily="18" charset="0"/>
              </a:rPr>
              <a:t>В </a:t>
            </a:r>
            <a:r>
              <a:rPr lang="ru-RU" sz="1600" dirty="0">
                <a:solidFill>
                  <a:srgbClr val="1D528D"/>
                </a:solidFill>
                <a:latin typeface="Times New Roman" pitchFamily="18" charset="0"/>
                <a:cs typeface="Times New Roman" pitchFamily="18" charset="0"/>
              </a:rPr>
              <a:t>итоге средний размер страховой пенсии неработающих пенсионеров в </a:t>
            </a:r>
            <a:r>
              <a:rPr lang="ru-RU" sz="1600" dirty="0" smtClean="0">
                <a:solidFill>
                  <a:srgbClr val="1D528D"/>
                </a:solidFill>
                <a:latin typeface="Times New Roman" pitchFamily="18" charset="0"/>
                <a:cs typeface="Times New Roman" pitchFamily="18" charset="0"/>
              </a:rPr>
              <a:t>2021 </a:t>
            </a:r>
            <a:r>
              <a:rPr lang="ru-RU" sz="1600" dirty="0">
                <a:solidFill>
                  <a:srgbClr val="1D528D"/>
                </a:solidFill>
                <a:latin typeface="Times New Roman" pitchFamily="18" charset="0"/>
                <a:cs typeface="Times New Roman" pitchFamily="18" charset="0"/>
              </a:rPr>
              <a:t>году увеличился </a:t>
            </a:r>
            <a:r>
              <a:rPr lang="ru-RU" sz="1600" dirty="0" smtClean="0">
                <a:solidFill>
                  <a:srgbClr val="1D528D"/>
                </a:solidFill>
                <a:latin typeface="Times New Roman" pitchFamily="18" charset="0"/>
                <a:cs typeface="Times New Roman" pitchFamily="18" charset="0"/>
              </a:rPr>
              <a:t>на 1140 руб. </a:t>
            </a:r>
            <a:r>
              <a:rPr lang="ru-RU" sz="1600" dirty="0">
                <a:solidFill>
                  <a:srgbClr val="1D528D"/>
                </a:solidFill>
                <a:latin typeface="Times New Roman" pitchFamily="18" charset="0"/>
                <a:cs typeface="Times New Roman" pitchFamily="18" charset="0"/>
              </a:rPr>
              <a:t>и составил </a:t>
            </a:r>
            <a:r>
              <a:rPr lang="ru-RU" sz="1600" dirty="0" smtClean="0">
                <a:solidFill>
                  <a:srgbClr val="1D528D"/>
                </a:solidFill>
                <a:latin typeface="Times New Roman" pitchFamily="18" charset="0"/>
                <a:cs typeface="Times New Roman" pitchFamily="18" charset="0"/>
              </a:rPr>
              <a:t>18004,98 руб. </a:t>
            </a:r>
            <a:endParaRPr lang="ru-RU" sz="1600" dirty="0">
              <a:solidFill>
                <a:srgbClr val="1D528D"/>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2812368"/>
            <a:ext cx="7490023" cy="34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6"/>
          <p:cNvSpPr>
            <a:spLocks noChangeArrowheads="1"/>
          </p:cNvSpPr>
          <p:nvPr/>
        </p:nvSpPr>
        <p:spPr bwMode="gray">
          <a:xfrm>
            <a:off x="2856406" y="4416136"/>
            <a:ext cx="358775" cy="1169987"/>
          </a:xfrm>
          <a:prstGeom prst="can">
            <a:avLst>
              <a:gd name="adj" fmla="val 28246"/>
            </a:avLst>
          </a:prstGeom>
          <a:gradFill rotWithShape="1">
            <a:gsLst>
              <a:gs pos="0">
                <a:srgbClr val="4F81BD"/>
              </a:gs>
              <a:gs pos="50000">
                <a:srgbClr val="4F81BD">
                  <a:gamma/>
                  <a:tint val="35686"/>
                  <a:invGamma/>
                </a:srgbClr>
              </a:gs>
              <a:gs pos="100000">
                <a:srgbClr val="4F81BD"/>
              </a:gs>
            </a:gsLst>
            <a:lin ang="0" scaled="1"/>
          </a:gradFill>
          <a:ln>
            <a:noFill/>
          </a:ln>
          <a:effectLst/>
          <a:extLst/>
        </p:spPr>
        <p:txBody>
          <a:bodyPr wrap="none" anchor="ctr"/>
          <a:lstStyle/>
          <a:p>
            <a:pPr fontAlgn="auto">
              <a:spcBef>
                <a:spcPts val="0"/>
              </a:spcBef>
              <a:spcAft>
                <a:spcPts val="0"/>
              </a:spcAft>
              <a:defRPr/>
            </a:pPr>
            <a:endParaRPr lang="ru-RU" b="0" kern="0">
              <a:solidFill>
                <a:sysClr val="windowText" lastClr="000000"/>
              </a:solidFill>
              <a:cs typeface="Arial" charset="0"/>
            </a:endParaRPr>
          </a:p>
        </p:txBody>
      </p:sp>
      <p:sp>
        <p:nvSpPr>
          <p:cNvPr id="10" name="AutoShape 26"/>
          <p:cNvSpPr>
            <a:spLocks noChangeArrowheads="1"/>
          </p:cNvSpPr>
          <p:nvPr/>
        </p:nvSpPr>
        <p:spPr bwMode="gray">
          <a:xfrm>
            <a:off x="4213225" y="3691118"/>
            <a:ext cx="358775" cy="1384001"/>
          </a:xfrm>
          <a:prstGeom prst="can">
            <a:avLst>
              <a:gd name="adj" fmla="val 28246"/>
            </a:avLst>
          </a:prstGeom>
          <a:gradFill rotWithShape="1">
            <a:gsLst>
              <a:gs pos="0">
                <a:srgbClr val="4F81BD"/>
              </a:gs>
              <a:gs pos="50000">
                <a:srgbClr val="4F81BD">
                  <a:gamma/>
                  <a:tint val="35686"/>
                  <a:invGamma/>
                </a:srgbClr>
              </a:gs>
              <a:gs pos="100000">
                <a:srgbClr val="4F81BD"/>
              </a:gs>
            </a:gsLst>
            <a:lin ang="0" scaled="1"/>
          </a:gradFill>
          <a:ln>
            <a:noFill/>
          </a:ln>
          <a:effectLst/>
          <a:extLst/>
        </p:spPr>
        <p:txBody>
          <a:bodyPr wrap="none" anchor="ctr"/>
          <a:lstStyle/>
          <a:p>
            <a:pPr fontAlgn="auto">
              <a:spcBef>
                <a:spcPts val="0"/>
              </a:spcBef>
              <a:spcAft>
                <a:spcPts val="0"/>
              </a:spcAft>
              <a:defRPr/>
            </a:pPr>
            <a:endParaRPr lang="ru-RU" b="0" kern="0">
              <a:solidFill>
                <a:sysClr val="windowText" lastClr="000000"/>
              </a:solidFill>
              <a:cs typeface="Arial" charset="0"/>
            </a:endParaRPr>
          </a:p>
        </p:txBody>
      </p:sp>
      <p:sp>
        <p:nvSpPr>
          <p:cNvPr id="11" name="Text Box 14"/>
          <p:cNvSpPr txBox="1">
            <a:spLocks noChangeArrowheads="1"/>
          </p:cNvSpPr>
          <p:nvPr/>
        </p:nvSpPr>
        <p:spPr bwMode="gray">
          <a:xfrm>
            <a:off x="2424711" y="5589594"/>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dirty="0">
                <a:solidFill>
                  <a:srgbClr val="1D528D"/>
                </a:solidFill>
                <a:cs typeface="Arial" pitchFamily="34" charset="0"/>
              </a:rPr>
              <a:t> </a:t>
            </a:r>
            <a:r>
              <a:rPr lang="ru-RU" altLang="ru-RU" sz="1400" dirty="0" smtClean="0">
                <a:solidFill>
                  <a:srgbClr val="1D528D"/>
                </a:solidFill>
                <a:cs typeface="Arial" pitchFamily="34" charset="0"/>
              </a:rPr>
              <a:t>31.12.2018</a:t>
            </a:r>
            <a:endParaRPr lang="en-US" altLang="ru-RU" sz="1400" dirty="0">
              <a:solidFill>
                <a:srgbClr val="1D528D"/>
              </a:solidFill>
              <a:cs typeface="Arial" pitchFamily="34" charset="0"/>
            </a:endParaRPr>
          </a:p>
        </p:txBody>
      </p:sp>
      <p:sp>
        <p:nvSpPr>
          <p:cNvPr id="13" name="Text Box 14"/>
          <p:cNvSpPr txBox="1">
            <a:spLocks noChangeArrowheads="1"/>
          </p:cNvSpPr>
          <p:nvPr/>
        </p:nvSpPr>
        <p:spPr bwMode="gray">
          <a:xfrm>
            <a:off x="3851930" y="5278346"/>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400" dirty="0">
                <a:solidFill>
                  <a:srgbClr val="1D528D"/>
                </a:solidFill>
                <a:cs typeface="Arial" pitchFamily="34" charset="0"/>
              </a:rPr>
              <a:t> </a:t>
            </a:r>
            <a:r>
              <a:rPr lang="ru-RU" altLang="ru-RU" sz="1400" dirty="0" smtClean="0">
                <a:solidFill>
                  <a:srgbClr val="1D528D"/>
                </a:solidFill>
                <a:cs typeface="Arial" pitchFamily="34" charset="0"/>
              </a:rPr>
              <a:t>31.12.2019</a:t>
            </a:r>
            <a:endParaRPr lang="en-US" altLang="ru-RU" sz="1400" dirty="0">
              <a:solidFill>
                <a:srgbClr val="1D528D"/>
              </a:solidFill>
              <a:cs typeface="Arial" pitchFamily="34" charset="0"/>
            </a:endParaRPr>
          </a:p>
        </p:txBody>
      </p:sp>
      <p:sp>
        <p:nvSpPr>
          <p:cNvPr id="14" name="Text Box 9"/>
          <p:cNvSpPr txBox="1">
            <a:spLocks noChangeArrowheads="1"/>
          </p:cNvSpPr>
          <p:nvPr/>
        </p:nvSpPr>
        <p:spPr bwMode="gray">
          <a:xfrm>
            <a:off x="2063245" y="2674374"/>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dirty="0">
              <a:solidFill>
                <a:srgbClr val="1D528D"/>
              </a:solidFill>
              <a:cs typeface="Arial" pitchFamily="34" charset="0"/>
            </a:endParaRPr>
          </a:p>
          <a:p>
            <a:pPr algn="ctr">
              <a:spcBef>
                <a:spcPct val="50000"/>
              </a:spcBef>
            </a:pPr>
            <a:endParaRPr lang="ru-RU" altLang="ru-RU" sz="2000" dirty="0">
              <a:solidFill>
                <a:srgbClr val="1D528D"/>
              </a:solidFill>
              <a:cs typeface="Arial" pitchFamily="34" charset="0"/>
            </a:endParaRPr>
          </a:p>
          <a:p>
            <a:pPr algn="ctr">
              <a:spcBef>
                <a:spcPct val="50000"/>
              </a:spcBef>
            </a:pPr>
            <a:r>
              <a:rPr lang="ru-RU" altLang="ru-RU" sz="2000" dirty="0" smtClean="0">
                <a:solidFill>
                  <a:srgbClr val="1D528D"/>
                </a:solidFill>
                <a:cs typeface="Arial" pitchFamily="34" charset="0"/>
              </a:rPr>
              <a:t>14776,29</a:t>
            </a:r>
            <a:endParaRPr lang="en-US" altLang="ru-RU" sz="2000" dirty="0">
              <a:solidFill>
                <a:srgbClr val="1D528D"/>
              </a:solidFill>
              <a:cs typeface="Arial" pitchFamily="34" charset="0"/>
            </a:endParaRPr>
          </a:p>
        </p:txBody>
      </p:sp>
      <p:sp>
        <p:nvSpPr>
          <p:cNvPr id="15" name="Text Box 9"/>
          <p:cNvSpPr txBox="1">
            <a:spLocks noChangeArrowheads="1"/>
          </p:cNvSpPr>
          <p:nvPr/>
        </p:nvSpPr>
        <p:spPr bwMode="gray">
          <a:xfrm>
            <a:off x="3215181" y="2132864"/>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dirty="0">
              <a:solidFill>
                <a:srgbClr val="1D528D"/>
              </a:solidFill>
              <a:cs typeface="Arial" pitchFamily="34" charset="0"/>
            </a:endParaRPr>
          </a:p>
          <a:p>
            <a:pPr algn="ctr">
              <a:spcBef>
                <a:spcPct val="50000"/>
              </a:spcBef>
            </a:pPr>
            <a:endParaRPr lang="ru-RU" altLang="ru-RU" sz="2000" dirty="0">
              <a:solidFill>
                <a:srgbClr val="1D528D"/>
              </a:solidFill>
              <a:cs typeface="Arial" pitchFamily="34" charset="0"/>
            </a:endParaRPr>
          </a:p>
          <a:p>
            <a:pPr algn="ctr">
              <a:spcBef>
                <a:spcPct val="50000"/>
              </a:spcBef>
            </a:pPr>
            <a:r>
              <a:rPr lang="ru-RU" altLang="ru-RU" sz="2000" dirty="0" smtClean="0">
                <a:solidFill>
                  <a:srgbClr val="1D528D"/>
                </a:solidFill>
                <a:cs typeface="Arial" pitchFamily="34" charset="0"/>
              </a:rPr>
              <a:t>15932,82</a:t>
            </a:r>
            <a:endParaRPr lang="en-US" altLang="ru-RU" sz="2000" dirty="0">
              <a:solidFill>
                <a:srgbClr val="1D528D"/>
              </a:solidFill>
              <a:cs typeface="Arial" pitchFamily="34" charset="0"/>
            </a:endParaRPr>
          </a:p>
        </p:txBody>
      </p:sp>
      <p:pic>
        <p:nvPicPr>
          <p:cNvPr id="537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945" y="3295306"/>
            <a:ext cx="3603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4"/>
          <p:cNvSpPr txBox="1">
            <a:spLocks noChangeArrowheads="1"/>
          </p:cNvSpPr>
          <p:nvPr/>
        </p:nvSpPr>
        <p:spPr bwMode="gray">
          <a:xfrm>
            <a:off x="5029458" y="4921231"/>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dirty="0">
                <a:solidFill>
                  <a:srgbClr val="1D528D"/>
                </a:solidFill>
                <a:cs typeface="Arial" pitchFamily="34" charset="0"/>
              </a:rPr>
              <a:t> </a:t>
            </a:r>
            <a:r>
              <a:rPr lang="ru-RU" altLang="ru-RU" sz="1400" dirty="0" smtClean="0">
                <a:solidFill>
                  <a:srgbClr val="1D528D"/>
                </a:solidFill>
                <a:cs typeface="Arial" pitchFamily="34" charset="0"/>
              </a:rPr>
              <a:t>31.12.2020</a:t>
            </a:r>
            <a:endParaRPr lang="en-US" altLang="ru-RU" sz="1400" dirty="0">
              <a:solidFill>
                <a:srgbClr val="1D528D"/>
              </a:solidFill>
              <a:cs typeface="Arial" pitchFamily="34" charset="0"/>
            </a:endParaRPr>
          </a:p>
        </p:txBody>
      </p:sp>
      <p:sp>
        <p:nvSpPr>
          <p:cNvPr id="17" name="Text Box 9"/>
          <p:cNvSpPr txBox="1">
            <a:spLocks noChangeArrowheads="1"/>
          </p:cNvSpPr>
          <p:nvPr/>
        </p:nvSpPr>
        <p:spPr bwMode="gray">
          <a:xfrm>
            <a:off x="4667991" y="1690326"/>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dirty="0">
              <a:solidFill>
                <a:srgbClr val="1D528D"/>
              </a:solidFill>
              <a:cs typeface="Arial" pitchFamily="34" charset="0"/>
            </a:endParaRPr>
          </a:p>
          <a:p>
            <a:pPr algn="ctr">
              <a:spcBef>
                <a:spcPct val="50000"/>
              </a:spcBef>
            </a:pPr>
            <a:endParaRPr lang="ru-RU" altLang="ru-RU" sz="2000" dirty="0" smtClean="0">
              <a:solidFill>
                <a:srgbClr val="1D528D"/>
              </a:solidFill>
              <a:cs typeface="Arial" pitchFamily="34" charset="0"/>
            </a:endParaRPr>
          </a:p>
          <a:p>
            <a:pPr algn="ctr">
              <a:spcBef>
                <a:spcPct val="50000"/>
              </a:spcBef>
            </a:pPr>
            <a:r>
              <a:rPr lang="ru-RU" altLang="ru-RU" sz="2000" dirty="0" smtClean="0">
                <a:solidFill>
                  <a:srgbClr val="1D528D"/>
                </a:solidFill>
                <a:cs typeface="Arial" pitchFamily="34" charset="0"/>
              </a:rPr>
              <a:t>16864,98</a:t>
            </a:r>
            <a:r>
              <a:rPr lang="ru-RU" altLang="ru-RU" sz="2000" dirty="0" smtClean="0">
                <a:solidFill>
                  <a:srgbClr val="FF0000"/>
                </a:solidFill>
                <a:cs typeface="Arial" pitchFamily="34" charset="0"/>
              </a:rPr>
              <a:t> </a:t>
            </a:r>
            <a:endParaRPr lang="en-US" altLang="ru-RU" sz="2000" dirty="0">
              <a:solidFill>
                <a:srgbClr val="FF0000"/>
              </a:solidFill>
              <a:cs typeface="Arial"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924944"/>
            <a:ext cx="3603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9"/>
          <p:cNvSpPr txBox="1">
            <a:spLocks noChangeArrowheads="1"/>
          </p:cNvSpPr>
          <p:nvPr/>
        </p:nvSpPr>
        <p:spPr bwMode="gray">
          <a:xfrm>
            <a:off x="5844294" y="1502212"/>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dirty="0">
              <a:solidFill>
                <a:srgbClr val="1D528D"/>
              </a:solidFill>
              <a:cs typeface="Arial" pitchFamily="34" charset="0"/>
            </a:endParaRPr>
          </a:p>
          <a:p>
            <a:pPr algn="ctr">
              <a:spcBef>
                <a:spcPct val="50000"/>
              </a:spcBef>
            </a:pPr>
            <a:endParaRPr lang="ru-RU" altLang="ru-RU" sz="2000" dirty="0" smtClean="0">
              <a:solidFill>
                <a:srgbClr val="1D528D"/>
              </a:solidFill>
              <a:cs typeface="Arial" pitchFamily="34" charset="0"/>
            </a:endParaRPr>
          </a:p>
          <a:p>
            <a:pPr algn="ctr">
              <a:spcBef>
                <a:spcPct val="50000"/>
              </a:spcBef>
            </a:pPr>
            <a:r>
              <a:rPr lang="ru-RU" altLang="ru-RU" sz="2000" dirty="0" smtClean="0">
                <a:solidFill>
                  <a:srgbClr val="FF0000"/>
                </a:solidFill>
                <a:cs typeface="Arial" pitchFamily="34" charset="0"/>
              </a:rPr>
              <a:t>18004,98</a:t>
            </a:r>
            <a:endParaRPr lang="en-US" altLang="ru-RU" sz="2000" dirty="0">
              <a:solidFill>
                <a:srgbClr val="FF0000"/>
              </a:solidFill>
              <a:cs typeface="Arial" pitchFamily="34" charset="0"/>
            </a:endParaRPr>
          </a:p>
        </p:txBody>
      </p:sp>
      <p:sp>
        <p:nvSpPr>
          <p:cNvPr id="20" name="Text Box 14"/>
          <p:cNvSpPr txBox="1">
            <a:spLocks noChangeArrowheads="1"/>
          </p:cNvSpPr>
          <p:nvPr/>
        </p:nvSpPr>
        <p:spPr bwMode="gray">
          <a:xfrm>
            <a:off x="6156176" y="4652527"/>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dirty="0">
                <a:solidFill>
                  <a:srgbClr val="1D528D"/>
                </a:solidFill>
                <a:cs typeface="Arial" pitchFamily="34" charset="0"/>
              </a:rPr>
              <a:t> </a:t>
            </a:r>
            <a:r>
              <a:rPr lang="ru-RU" altLang="ru-RU" sz="1400" dirty="0" smtClean="0">
                <a:solidFill>
                  <a:srgbClr val="1D528D"/>
                </a:solidFill>
                <a:cs typeface="Arial" pitchFamily="34" charset="0"/>
              </a:rPr>
              <a:t>01.01.2021</a:t>
            </a:r>
            <a:endParaRPr lang="en-US" altLang="ru-RU" sz="1400" dirty="0">
              <a:solidFill>
                <a:srgbClr val="1D528D"/>
              </a:solidFill>
              <a:cs typeface="Arial" pitchFamily="34" charset="0"/>
            </a:endParaRPr>
          </a:p>
        </p:txBody>
      </p:sp>
    </p:spTree>
    <p:extLst>
      <p:ext uri="{BB962C8B-B14F-4D97-AF65-F5344CB8AC3E}">
        <p14:creationId xmlns:p14="http://schemas.microsoft.com/office/powerpoint/2010/main" val="97663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r>
              <a:rPr lang="ru-RU" altLang="ru-RU" sz="2400" dirty="0" smtClean="0"/>
              <a:t>с 01 февраля 2021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1"/>
            <a:ext cx="8784976" cy="2123658"/>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r>
              <a:rPr lang="ru-RU" sz="1600" dirty="0">
                <a:solidFill>
                  <a:srgbClr val="000000">
                    <a:lumMod val="85000"/>
                    <a:lumOff val="15000"/>
                  </a:srgbClr>
                </a:solidFill>
                <a:latin typeface="Times New Roman" pitchFamily="18" charset="0"/>
                <a:cs typeface="Times New Roman" pitchFamily="18" charset="0"/>
              </a:rPr>
              <a:t>С 01 февраля </a:t>
            </a:r>
            <a:r>
              <a:rPr lang="ru-RU" sz="1600" dirty="0" smtClean="0">
                <a:solidFill>
                  <a:srgbClr val="000000">
                    <a:lumMod val="85000"/>
                    <a:lumOff val="15000"/>
                  </a:srgbClr>
                </a:solidFill>
                <a:latin typeface="Times New Roman" pitchFamily="18" charset="0"/>
                <a:cs typeface="Times New Roman" pitchFamily="18" charset="0"/>
              </a:rPr>
              <a:t>2021 </a:t>
            </a:r>
            <a:r>
              <a:rPr lang="ru-RU" sz="1600" dirty="0">
                <a:solidFill>
                  <a:srgbClr val="000000">
                    <a:lumMod val="85000"/>
                    <a:lumOff val="15000"/>
                  </a:srgbClr>
                </a:solidFill>
                <a:latin typeface="Times New Roman" pitchFamily="18" charset="0"/>
                <a:cs typeface="Times New Roman" pitchFamily="18" charset="0"/>
              </a:rPr>
              <a:t>года </a:t>
            </a:r>
            <a:r>
              <a:rPr lang="ru-RU" sz="1600" dirty="0">
                <a:solidFill>
                  <a:srgbClr val="FF0000"/>
                </a:solidFill>
                <a:latin typeface="Times New Roman" pitchFamily="18" charset="0"/>
                <a:cs typeface="Times New Roman" pitchFamily="18" charset="0"/>
              </a:rPr>
              <a:t>на </a:t>
            </a:r>
            <a:r>
              <a:rPr lang="ru-RU" sz="1600" dirty="0" smtClean="0">
                <a:solidFill>
                  <a:srgbClr val="FF0000"/>
                </a:solidFill>
                <a:latin typeface="Times New Roman" pitchFamily="18" charset="0"/>
                <a:cs typeface="Times New Roman" pitchFamily="18" charset="0"/>
              </a:rPr>
              <a:t>4,9 </a:t>
            </a:r>
            <a:r>
              <a:rPr lang="ru-RU" sz="1600" dirty="0">
                <a:solidFill>
                  <a:srgbClr val="FF0000"/>
                </a:solidFill>
                <a:latin typeface="Times New Roman" pitchFamily="18" charset="0"/>
                <a:cs typeface="Times New Roman" pitchFamily="18" charset="0"/>
              </a:rPr>
              <a:t>% были проиндексированы ежемесячные денежные выплаты </a:t>
            </a:r>
            <a:r>
              <a:rPr lang="ru-RU" sz="1600" dirty="0">
                <a:solidFill>
                  <a:srgbClr val="000000">
                    <a:lumMod val="85000"/>
                    <a:lumOff val="15000"/>
                  </a:srgbClr>
                </a:solidFill>
                <a:latin typeface="Times New Roman" pitchFamily="18" charset="0"/>
                <a:cs typeface="Times New Roman" pitchFamily="18" charset="0"/>
              </a:rPr>
              <a:t>федеральных льготников и </a:t>
            </a:r>
            <a:r>
              <a:rPr lang="ru-RU" sz="1600" dirty="0" smtClean="0">
                <a:solidFill>
                  <a:srgbClr val="000000">
                    <a:lumMod val="85000"/>
                    <a:lumOff val="15000"/>
                  </a:srgbClr>
                </a:solidFill>
                <a:latin typeface="Times New Roman" pitchFamily="18" charset="0"/>
                <a:cs typeface="Times New Roman" pitchFamily="18" charset="0"/>
              </a:rPr>
              <a:t>входящая </a:t>
            </a:r>
            <a:r>
              <a:rPr lang="ru-RU" sz="1600" dirty="0">
                <a:solidFill>
                  <a:srgbClr val="000000">
                    <a:lumMod val="85000"/>
                    <a:lumOff val="15000"/>
                  </a:srgbClr>
                </a:solidFill>
                <a:latin typeface="Times New Roman" pitchFamily="18" charset="0"/>
                <a:cs typeface="Times New Roman" pitchFamily="18" charset="0"/>
              </a:rPr>
              <a:t>в состав ЕДВ стоимость набора социальных услуг. </a:t>
            </a:r>
            <a:r>
              <a:rPr lang="ru-RU" sz="1600" dirty="0" smtClean="0">
                <a:solidFill>
                  <a:srgbClr val="000000">
                    <a:lumMod val="85000"/>
                    <a:lumOff val="15000"/>
                  </a:srgbClr>
                </a:solidFill>
                <a:latin typeface="Times New Roman" pitchFamily="18" charset="0"/>
                <a:cs typeface="Times New Roman" pitchFamily="18" charset="0"/>
              </a:rPr>
              <a:t>Общая </a:t>
            </a:r>
            <a:r>
              <a:rPr lang="ru-RU" sz="1600" dirty="0">
                <a:solidFill>
                  <a:srgbClr val="000000">
                    <a:lumMod val="85000"/>
                    <a:lumOff val="15000"/>
                  </a:srgbClr>
                </a:solidFill>
                <a:latin typeface="Times New Roman" pitchFamily="18" charset="0"/>
                <a:cs typeface="Times New Roman" pitchFamily="18" charset="0"/>
              </a:rPr>
              <a:t>стоимость набора социальных услуг составила — </a:t>
            </a:r>
            <a:r>
              <a:rPr lang="ru-RU" sz="1600" dirty="0" smtClean="0">
                <a:solidFill>
                  <a:srgbClr val="000000">
                    <a:lumMod val="85000"/>
                    <a:lumOff val="15000"/>
                  </a:srgbClr>
                </a:solidFill>
                <a:latin typeface="Times New Roman" pitchFamily="18" charset="0"/>
                <a:cs typeface="Times New Roman" pitchFamily="18" charset="0"/>
              </a:rPr>
              <a:t>1211,69 руб., </a:t>
            </a:r>
            <a:r>
              <a:rPr lang="ru-RU" sz="1600" dirty="0">
                <a:solidFill>
                  <a:srgbClr val="000000">
                    <a:lumMod val="85000"/>
                    <a:lumOff val="15000"/>
                  </a:srgbClr>
                </a:solidFill>
                <a:latin typeface="Times New Roman" pitchFamily="18" charset="0"/>
                <a:cs typeface="Times New Roman" pitchFamily="18" charset="0"/>
              </a:rPr>
              <a:t>из них </a:t>
            </a:r>
            <a:r>
              <a:rPr lang="ru-RU" sz="1600" dirty="0" smtClean="0">
                <a:solidFill>
                  <a:srgbClr val="000000">
                    <a:lumMod val="85000"/>
                    <a:lumOff val="15000"/>
                  </a:srgbClr>
                </a:solidFill>
                <a:latin typeface="Times New Roman" pitchFamily="18" charset="0"/>
                <a:cs typeface="Times New Roman" pitchFamily="18" charset="0"/>
              </a:rPr>
              <a:t>933,25 руб. </a:t>
            </a:r>
            <a:r>
              <a:rPr lang="ru-RU" sz="1600" dirty="0">
                <a:solidFill>
                  <a:srgbClr val="000000">
                    <a:lumMod val="85000"/>
                    <a:lumOff val="15000"/>
                  </a:srgbClr>
                </a:solidFill>
                <a:latin typeface="Times New Roman" pitchFamily="18" charset="0"/>
                <a:cs typeface="Times New Roman" pitchFamily="18" charset="0"/>
              </a:rPr>
              <a:t>— на обеспечение необходимыми медикаментами, </a:t>
            </a:r>
            <a:r>
              <a:rPr lang="ru-RU" sz="1600" dirty="0" smtClean="0">
                <a:solidFill>
                  <a:srgbClr val="000000">
                    <a:lumMod val="85000"/>
                    <a:lumOff val="15000"/>
                  </a:srgbClr>
                </a:solidFill>
                <a:latin typeface="Times New Roman" pitchFamily="18" charset="0"/>
                <a:cs typeface="Times New Roman" pitchFamily="18" charset="0"/>
              </a:rPr>
              <a:t>144,37 руб. -на </a:t>
            </a:r>
            <a:r>
              <a:rPr lang="ru-RU" sz="1600" dirty="0">
                <a:solidFill>
                  <a:srgbClr val="000000">
                    <a:lumMod val="85000"/>
                    <a:lumOff val="15000"/>
                  </a:srgbClr>
                </a:solidFill>
                <a:latin typeface="Times New Roman" pitchFamily="18" charset="0"/>
                <a:cs typeface="Times New Roman" pitchFamily="18" charset="0"/>
              </a:rPr>
              <a:t>предоставление путевки на санаторно-курортное лечение для профилактики основных заболеваний, </a:t>
            </a:r>
            <a:r>
              <a:rPr lang="ru-RU" sz="1600" dirty="0" smtClean="0">
                <a:solidFill>
                  <a:srgbClr val="000000">
                    <a:lumMod val="85000"/>
                    <a:lumOff val="15000"/>
                  </a:srgbClr>
                </a:solidFill>
                <a:latin typeface="Times New Roman" pitchFamily="18" charset="0"/>
                <a:cs typeface="Times New Roman" pitchFamily="18" charset="0"/>
              </a:rPr>
              <a:t>134,04 руб. </a:t>
            </a:r>
            <a:r>
              <a:rPr lang="ru-RU" sz="1600" dirty="0">
                <a:solidFill>
                  <a:srgbClr val="000000">
                    <a:lumMod val="85000"/>
                    <a:lumOff val="15000"/>
                  </a:srgbClr>
                </a:solidFill>
                <a:latin typeface="Times New Roman" pitchFamily="18" charset="0"/>
                <a:cs typeface="Times New Roman" pitchFamily="18" charset="0"/>
              </a:rPr>
              <a:t>- на бесплатный проезд на пригородном железнодорожном транспорте, а также на междугородном транспорте к месту лечения и обратно. </a:t>
            </a:r>
          </a:p>
        </p:txBody>
      </p:sp>
      <p:grpSp>
        <p:nvGrpSpPr>
          <p:cNvPr id="17" name="Группа 49"/>
          <p:cNvGrpSpPr>
            <a:grpSpLocks/>
          </p:cNvGrpSpPr>
          <p:nvPr/>
        </p:nvGrpSpPr>
        <p:grpSpPr bwMode="auto">
          <a:xfrm>
            <a:off x="-66674" y="3573017"/>
            <a:ext cx="4710684" cy="947739"/>
            <a:chOff x="700062" y="1266977"/>
            <a:chExt cx="7517888" cy="946785"/>
          </a:xfrm>
        </p:grpSpPr>
        <p:grpSp>
          <p:nvGrpSpPr>
            <p:cNvPr id="18" name="Группа 46"/>
            <p:cNvGrpSpPr>
              <a:grpSpLocks/>
            </p:cNvGrpSpPr>
            <p:nvPr/>
          </p:nvGrpSpPr>
          <p:grpSpPr bwMode="auto">
            <a:xfrm>
              <a:off x="700062" y="1266977"/>
              <a:ext cx="7517888" cy="946785"/>
              <a:chOff x="700062" y="1271574"/>
              <a:chExt cx="7517888" cy="946785"/>
            </a:xfrm>
          </p:grpSpPr>
          <p:grpSp>
            <p:nvGrpSpPr>
              <p:cNvPr id="20" name="Group 3"/>
              <p:cNvGrpSpPr>
                <a:grpSpLocks/>
              </p:cNvGrpSpPr>
              <p:nvPr/>
            </p:nvGrpSpPr>
            <p:grpSpPr bwMode="auto">
              <a:xfrm>
                <a:off x="843974" y="1500174"/>
                <a:ext cx="7373976" cy="718185"/>
                <a:chOff x="665" y="1392"/>
                <a:chExt cx="4789" cy="348"/>
              </a:xfrm>
            </p:grpSpPr>
            <p:sp>
              <p:nvSpPr>
                <p:cNvPr id="29" name="AutoShape 4"/>
                <p:cNvSpPr>
                  <a:spLocks noChangeArrowheads="1"/>
                </p:cNvSpPr>
                <p:nvPr/>
              </p:nvSpPr>
              <p:spPr bwMode="gray">
                <a:xfrm>
                  <a:off x="676" y="1392"/>
                  <a:ext cx="4776" cy="348"/>
                </a:xfrm>
                <a:prstGeom prst="roundRect">
                  <a:avLst>
                    <a:gd name="adj" fmla="val 17509"/>
                  </a:avLst>
                </a:prstGeom>
                <a:gradFill rotWithShape="1">
                  <a:gsLst>
                    <a:gs pos="0">
                      <a:srgbClr val="8AC246"/>
                    </a:gs>
                    <a:gs pos="50000">
                      <a:srgbClr val="8AC246">
                        <a:gamma/>
                        <a:shade val="92157"/>
                        <a:invGamma/>
                      </a:srgbClr>
                    </a:gs>
                    <a:gs pos="100000">
                      <a:srgbClr val="8AC246"/>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nvGrpSpPr>
                <p:cNvPr id="30" name="Group 5"/>
                <p:cNvGrpSpPr>
                  <a:grpSpLocks/>
                </p:cNvGrpSpPr>
                <p:nvPr/>
              </p:nvGrpSpPr>
              <p:grpSpPr bwMode="auto">
                <a:xfrm>
                  <a:off x="665" y="1407"/>
                  <a:ext cx="4789" cy="324"/>
                  <a:chOff x="679" y="1407"/>
                  <a:chExt cx="4723" cy="324"/>
                </a:xfrm>
              </p:grpSpPr>
              <p:sp>
                <p:nvSpPr>
                  <p:cNvPr id="31" name="AutoShape 6"/>
                  <p:cNvSpPr>
                    <a:spLocks noChangeArrowheads="1"/>
                  </p:cNvSpPr>
                  <p:nvPr/>
                </p:nvSpPr>
                <p:spPr bwMode="gray">
                  <a:xfrm>
                    <a:off x="679" y="1602"/>
                    <a:ext cx="4723" cy="129"/>
                  </a:xfrm>
                  <a:prstGeom prst="roundRect">
                    <a:avLst>
                      <a:gd name="adj" fmla="val 50000"/>
                    </a:avLst>
                  </a:prstGeom>
                  <a:gradFill rotWithShape="1">
                    <a:gsLst>
                      <a:gs pos="0">
                        <a:srgbClr val="8AC246">
                          <a:alpha val="0"/>
                        </a:srgbClr>
                      </a:gs>
                      <a:gs pos="100000">
                        <a:srgbClr val="8AC246">
                          <a:gamma/>
                          <a:tint val="41176"/>
                          <a:invGamma/>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sp>
                <p:nvSpPr>
                  <p:cNvPr id="32" name="AutoShape 7"/>
                  <p:cNvSpPr>
                    <a:spLocks noChangeArrowheads="1"/>
                  </p:cNvSpPr>
                  <p:nvPr/>
                </p:nvSpPr>
                <p:spPr bwMode="gray">
                  <a:xfrm>
                    <a:off x="790" y="1407"/>
                    <a:ext cx="4612" cy="123"/>
                  </a:xfrm>
                  <a:prstGeom prst="roundRect">
                    <a:avLst>
                      <a:gd name="adj" fmla="val 50000"/>
                    </a:avLst>
                  </a:prstGeom>
                  <a:gradFill rotWithShape="1">
                    <a:gsLst>
                      <a:gs pos="0">
                        <a:srgbClr val="8AC246">
                          <a:gamma/>
                          <a:tint val="33333"/>
                          <a:invGamma/>
                        </a:srgbClr>
                      </a:gs>
                      <a:gs pos="100000">
                        <a:srgbClr val="8AC246">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grpSp>
          <p:grpSp>
            <p:nvGrpSpPr>
              <p:cNvPr id="21" name="Group 8"/>
              <p:cNvGrpSpPr>
                <a:grpSpLocks/>
              </p:cNvGrpSpPr>
              <p:nvPr/>
            </p:nvGrpSpPr>
            <p:grpSpPr bwMode="auto">
              <a:xfrm>
                <a:off x="700062" y="1271574"/>
                <a:ext cx="611188" cy="608013"/>
                <a:chOff x="579" y="1386"/>
                <a:chExt cx="385" cy="383"/>
              </a:xfrm>
            </p:grpSpPr>
            <p:sp>
              <p:nvSpPr>
                <p:cNvPr id="23" name="Oval 9"/>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ru-RU" b="0" kern="0" smtClean="0">
                    <a:solidFill>
                      <a:srgbClr val="FFFFFF"/>
                    </a:solidFill>
                  </a:endParaRPr>
                </a:p>
              </p:txBody>
            </p:sp>
            <p:grpSp>
              <p:nvGrpSpPr>
                <p:cNvPr id="24" name="Group 10"/>
                <p:cNvGrpSpPr>
                  <a:grpSpLocks/>
                </p:cNvGrpSpPr>
                <p:nvPr/>
              </p:nvGrpSpPr>
              <p:grpSpPr bwMode="auto">
                <a:xfrm>
                  <a:off x="587" y="1392"/>
                  <a:ext cx="369" cy="369"/>
                  <a:chOff x="587" y="1392"/>
                  <a:chExt cx="369" cy="369"/>
                </a:xfrm>
              </p:grpSpPr>
              <p:sp>
                <p:nvSpPr>
                  <p:cNvPr id="25" name="Oval 11"/>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26" name="Oval 12"/>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27" name="Oval 13"/>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28" name="Oval 14"/>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grpSp>
          </p:grpSp>
          <p:sp>
            <p:nvSpPr>
              <p:cNvPr id="22" name="Text Box 15"/>
              <p:cNvSpPr txBox="1">
                <a:spLocks noChangeArrowheads="1"/>
              </p:cNvSpPr>
              <p:nvPr/>
            </p:nvSpPr>
            <p:spPr bwMode="gray">
              <a:xfrm>
                <a:off x="808012" y="1341424"/>
                <a:ext cx="380999" cy="52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ct val="50000"/>
                  </a:spcBef>
                  <a:spcAft>
                    <a:spcPts val="0"/>
                  </a:spcAft>
                  <a:defRPr/>
                </a:pPr>
                <a:r>
                  <a:rPr lang="en-US" sz="2800" kern="0" dirty="0" smtClean="0">
                    <a:solidFill>
                      <a:srgbClr val="000000"/>
                    </a:solidFill>
                    <a:latin typeface="Times New Roman" pitchFamily="18" charset="0"/>
                    <a:cs typeface="Times New Roman" pitchFamily="18" charset="0"/>
                  </a:rPr>
                  <a:t>1</a:t>
                </a:r>
              </a:p>
            </p:txBody>
          </p:sp>
        </p:grpSp>
        <p:sp>
          <p:nvSpPr>
            <p:cNvPr id="19" name="TextBox 48"/>
            <p:cNvSpPr txBox="1">
              <a:spLocks noChangeArrowheads="1"/>
            </p:cNvSpPr>
            <p:nvPr/>
          </p:nvSpPr>
          <p:spPr bwMode="auto">
            <a:xfrm>
              <a:off x="1257237" y="1481073"/>
              <a:ext cx="6871819" cy="70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06463" algn="l"/>
                </a:tabLst>
                <a:defRPr b="1">
                  <a:solidFill>
                    <a:schemeClr val="tx1"/>
                  </a:solidFill>
                  <a:latin typeface="Arial" pitchFamily="34" charset="0"/>
                </a:defRPr>
              </a:lvl1pPr>
              <a:lvl2pPr marL="742950" indent="-285750" eaLnBrk="0" hangingPunct="0">
                <a:tabLst>
                  <a:tab pos="906463" algn="l"/>
                </a:tabLst>
                <a:defRPr b="1">
                  <a:solidFill>
                    <a:schemeClr val="tx1"/>
                  </a:solidFill>
                  <a:latin typeface="Arial" pitchFamily="34" charset="0"/>
                </a:defRPr>
              </a:lvl2pPr>
              <a:lvl3pPr marL="1143000" indent="-228600" eaLnBrk="0" hangingPunct="0">
                <a:tabLst>
                  <a:tab pos="906463" algn="l"/>
                </a:tabLst>
                <a:defRPr b="1">
                  <a:solidFill>
                    <a:schemeClr val="tx1"/>
                  </a:solidFill>
                  <a:latin typeface="Arial" pitchFamily="34" charset="0"/>
                </a:defRPr>
              </a:lvl3pPr>
              <a:lvl4pPr marL="1600200" indent="-228600" eaLnBrk="0" hangingPunct="0">
                <a:tabLst>
                  <a:tab pos="906463" algn="l"/>
                </a:tabLst>
                <a:defRPr b="1">
                  <a:solidFill>
                    <a:schemeClr val="tx1"/>
                  </a:solidFill>
                  <a:latin typeface="Arial" pitchFamily="34" charset="0"/>
                </a:defRPr>
              </a:lvl4pPr>
              <a:lvl5pPr marL="2057400" indent="-228600" eaLnBrk="0" hangingPunct="0">
                <a:tabLst>
                  <a:tab pos="906463" algn="l"/>
                </a:tabLst>
                <a:defRPr b="1">
                  <a:solidFill>
                    <a:schemeClr val="tx1"/>
                  </a:solidFill>
                  <a:latin typeface="Arial" pitchFamily="34" charset="0"/>
                </a:defRPr>
              </a:lvl5pPr>
              <a:lvl6pPr marL="2514600" indent="-228600" eaLnBrk="0" fontAlgn="base" hangingPunct="0">
                <a:spcBef>
                  <a:spcPct val="0"/>
                </a:spcBef>
                <a:spcAft>
                  <a:spcPct val="0"/>
                </a:spcAft>
                <a:tabLst>
                  <a:tab pos="906463" algn="l"/>
                </a:tabLst>
                <a:defRPr b="1">
                  <a:solidFill>
                    <a:schemeClr val="tx1"/>
                  </a:solidFill>
                  <a:latin typeface="Arial" pitchFamily="34" charset="0"/>
                </a:defRPr>
              </a:lvl6pPr>
              <a:lvl7pPr marL="2971800" indent="-228600" eaLnBrk="0" fontAlgn="base" hangingPunct="0">
                <a:spcBef>
                  <a:spcPct val="0"/>
                </a:spcBef>
                <a:spcAft>
                  <a:spcPct val="0"/>
                </a:spcAft>
                <a:tabLst>
                  <a:tab pos="906463" algn="l"/>
                </a:tabLst>
                <a:defRPr b="1">
                  <a:solidFill>
                    <a:schemeClr val="tx1"/>
                  </a:solidFill>
                  <a:latin typeface="Arial" pitchFamily="34" charset="0"/>
                </a:defRPr>
              </a:lvl7pPr>
              <a:lvl8pPr marL="3429000" indent="-228600" eaLnBrk="0" fontAlgn="base" hangingPunct="0">
                <a:spcBef>
                  <a:spcPct val="0"/>
                </a:spcBef>
                <a:spcAft>
                  <a:spcPct val="0"/>
                </a:spcAft>
                <a:tabLst>
                  <a:tab pos="906463" algn="l"/>
                </a:tabLst>
                <a:defRPr b="1">
                  <a:solidFill>
                    <a:schemeClr val="tx1"/>
                  </a:solidFill>
                  <a:latin typeface="Arial" pitchFamily="34" charset="0"/>
                </a:defRPr>
              </a:lvl8pPr>
              <a:lvl9pPr marL="3886200" indent="-228600" eaLnBrk="0" fontAlgn="base" hangingPunct="0">
                <a:spcBef>
                  <a:spcPct val="0"/>
                </a:spcBef>
                <a:spcAft>
                  <a:spcPct val="0"/>
                </a:spcAft>
                <a:tabLst>
                  <a:tab pos="906463" algn="l"/>
                </a:tabLst>
                <a:defRPr b="1">
                  <a:solidFill>
                    <a:schemeClr val="tx1"/>
                  </a:solidFill>
                  <a:latin typeface="Arial" pitchFamily="34" charset="0"/>
                </a:defRPr>
              </a:lvl9pPr>
            </a:lstStyle>
            <a:p>
              <a:pPr algn="just" eaLnBrk="1" fontAlgn="auto" hangingPunct="1">
                <a:spcBef>
                  <a:spcPts val="0"/>
                </a:spcBef>
                <a:spcAft>
                  <a:spcPts val="0"/>
                </a:spcAft>
                <a:defRPr/>
              </a:pPr>
              <a:r>
                <a:rPr lang="ru-RU" sz="2000" kern="0" dirty="0" smtClean="0">
                  <a:solidFill>
                    <a:srgbClr val="1D528D">
                      <a:lumMod val="75000"/>
                    </a:srgbClr>
                  </a:solidFill>
                  <a:latin typeface="Times New Roman" pitchFamily="18" charset="0"/>
                  <a:cs typeface="Times New Roman" pitchFamily="18" charset="0"/>
                </a:rPr>
                <a:t>Обеспечение  необходимыми медикаментами – </a:t>
              </a:r>
              <a:r>
                <a:rPr lang="ru-RU" sz="2000" kern="0" dirty="0" smtClean="0">
                  <a:solidFill>
                    <a:srgbClr val="FF0000"/>
                  </a:solidFill>
                  <a:latin typeface="Times New Roman" pitchFamily="18" charset="0"/>
                  <a:cs typeface="Times New Roman" pitchFamily="18" charset="0"/>
                </a:rPr>
                <a:t>933,25 руб.</a:t>
              </a:r>
            </a:p>
          </p:txBody>
        </p:sp>
      </p:grpSp>
      <p:grpSp>
        <p:nvGrpSpPr>
          <p:cNvPr id="33" name="Группа 51"/>
          <p:cNvGrpSpPr>
            <a:grpSpLocks/>
          </p:cNvGrpSpPr>
          <p:nvPr/>
        </p:nvGrpSpPr>
        <p:grpSpPr bwMode="auto">
          <a:xfrm>
            <a:off x="-86804" y="4421321"/>
            <a:ext cx="4702118" cy="1053538"/>
            <a:chOff x="628624" y="2414582"/>
            <a:chExt cx="7586714" cy="1053545"/>
          </a:xfrm>
        </p:grpSpPr>
        <p:grpSp>
          <p:nvGrpSpPr>
            <p:cNvPr id="34" name="Group 16"/>
            <p:cNvGrpSpPr>
              <a:grpSpLocks/>
            </p:cNvGrpSpPr>
            <p:nvPr/>
          </p:nvGrpSpPr>
          <p:grpSpPr bwMode="auto">
            <a:xfrm>
              <a:off x="857224" y="2643182"/>
              <a:ext cx="7358114" cy="785818"/>
              <a:chOff x="720" y="1392"/>
              <a:chExt cx="4058" cy="480"/>
            </a:xfrm>
          </p:grpSpPr>
          <p:sp>
            <p:nvSpPr>
              <p:cNvPr id="44" name="AutoShape 17"/>
              <p:cNvSpPr>
                <a:spLocks noChangeArrowheads="1"/>
              </p:cNvSpPr>
              <p:nvPr/>
            </p:nvSpPr>
            <p:spPr bwMode="gray">
              <a:xfrm>
                <a:off x="720" y="1392"/>
                <a:ext cx="4058" cy="480"/>
              </a:xfrm>
              <a:prstGeom prst="roundRect">
                <a:avLst>
                  <a:gd name="adj" fmla="val 17509"/>
                </a:avLst>
              </a:prstGeom>
              <a:gradFill rotWithShape="1">
                <a:gsLst>
                  <a:gs pos="0">
                    <a:srgbClr val="F6831A"/>
                  </a:gs>
                  <a:gs pos="50000">
                    <a:srgbClr val="F6831A">
                      <a:gamma/>
                      <a:shade val="89020"/>
                      <a:invGamma/>
                    </a:srgbClr>
                  </a:gs>
                  <a:gs pos="100000">
                    <a:srgbClr val="F6831A"/>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nvGrpSpPr>
              <p:cNvPr id="45" name="Group 18"/>
              <p:cNvGrpSpPr>
                <a:grpSpLocks/>
              </p:cNvGrpSpPr>
              <p:nvPr/>
            </p:nvGrpSpPr>
            <p:grpSpPr bwMode="auto">
              <a:xfrm>
                <a:off x="730" y="1406"/>
                <a:ext cx="4043" cy="437"/>
                <a:chOff x="744" y="1406"/>
                <a:chExt cx="3988" cy="437"/>
              </a:xfrm>
            </p:grpSpPr>
            <p:sp>
              <p:nvSpPr>
                <p:cNvPr id="46" name="AutoShape 19"/>
                <p:cNvSpPr>
                  <a:spLocks noChangeArrowheads="1"/>
                </p:cNvSpPr>
                <p:nvPr/>
              </p:nvSpPr>
              <p:spPr bwMode="gray">
                <a:xfrm>
                  <a:off x="744" y="1728"/>
                  <a:ext cx="3988" cy="115"/>
                </a:xfrm>
                <a:prstGeom prst="roundRect">
                  <a:avLst>
                    <a:gd name="adj" fmla="val 50000"/>
                  </a:avLst>
                </a:prstGeom>
                <a:gradFill rotWithShape="1">
                  <a:gsLst>
                    <a:gs pos="0">
                      <a:srgbClr val="F6831A">
                        <a:alpha val="0"/>
                      </a:srgbClr>
                    </a:gs>
                    <a:gs pos="100000">
                      <a:srgbClr val="F6831A">
                        <a:gamma/>
                        <a:tint val="41176"/>
                        <a:invGamma/>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sp>
              <p:nvSpPr>
                <p:cNvPr id="47" name="AutoShape 20"/>
                <p:cNvSpPr>
                  <a:spLocks noChangeArrowheads="1"/>
                </p:cNvSpPr>
                <p:nvPr/>
              </p:nvSpPr>
              <p:spPr bwMode="gray">
                <a:xfrm>
                  <a:off x="744" y="1406"/>
                  <a:ext cx="3988" cy="115"/>
                </a:xfrm>
                <a:prstGeom prst="roundRect">
                  <a:avLst>
                    <a:gd name="adj" fmla="val 50000"/>
                  </a:avLst>
                </a:prstGeom>
                <a:gradFill rotWithShape="1">
                  <a:gsLst>
                    <a:gs pos="0">
                      <a:srgbClr val="F6831A">
                        <a:gamma/>
                        <a:tint val="33333"/>
                        <a:invGamma/>
                      </a:srgbClr>
                    </a:gs>
                    <a:gs pos="100000">
                      <a:srgbClr val="F6831A">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grpSp>
        <p:grpSp>
          <p:nvGrpSpPr>
            <p:cNvPr id="35" name="Group 21"/>
            <p:cNvGrpSpPr>
              <a:grpSpLocks/>
            </p:cNvGrpSpPr>
            <p:nvPr/>
          </p:nvGrpSpPr>
          <p:grpSpPr bwMode="auto">
            <a:xfrm>
              <a:off x="628624" y="2414582"/>
              <a:ext cx="611188" cy="608013"/>
              <a:chOff x="579" y="1386"/>
              <a:chExt cx="385" cy="383"/>
            </a:xfrm>
          </p:grpSpPr>
          <p:sp>
            <p:nvSpPr>
              <p:cNvPr id="38" name="Oval 22"/>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ru-RU" b="0" kern="0" smtClean="0">
                  <a:solidFill>
                    <a:srgbClr val="FFFFFF"/>
                  </a:solidFill>
                </a:endParaRPr>
              </a:p>
            </p:txBody>
          </p:sp>
          <p:grpSp>
            <p:nvGrpSpPr>
              <p:cNvPr id="39" name="Group 23"/>
              <p:cNvGrpSpPr>
                <a:grpSpLocks/>
              </p:cNvGrpSpPr>
              <p:nvPr/>
            </p:nvGrpSpPr>
            <p:grpSpPr bwMode="auto">
              <a:xfrm>
                <a:off x="587" y="1392"/>
                <a:ext cx="369" cy="369"/>
                <a:chOff x="587" y="1392"/>
                <a:chExt cx="369" cy="369"/>
              </a:xfrm>
            </p:grpSpPr>
            <p:sp>
              <p:nvSpPr>
                <p:cNvPr id="40" name="Oval 24"/>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41" name="Oval 25"/>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42" name="Oval 26"/>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43" name="Oval 27"/>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grpSp>
        </p:grpSp>
        <p:sp>
          <p:nvSpPr>
            <p:cNvPr id="36" name="Text Box 28"/>
            <p:cNvSpPr txBox="1">
              <a:spLocks noChangeArrowheads="1"/>
            </p:cNvSpPr>
            <p:nvPr/>
          </p:nvSpPr>
          <p:spPr bwMode="gray">
            <a:xfrm>
              <a:off x="736575" y="2484432"/>
              <a:ext cx="380999" cy="5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ct val="50000"/>
                </a:spcBef>
                <a:spcAft>
                  <a:spcPts val="0"/>
                </a:spcAft>
                <a:defRPr/>
              </a:pPr>
              <a:r>
                <a:rPr lang="en-US" sz="2800" kern="0" smtClean="0">
                  <a:solidFill>
                    <a:srgbClr val="000000"/>
                  </a:solidFill>
                  <a:latin typeface="Times New Roman" pitchFamily="18" charset="0"/>
                  <a:cs typeface="Times New Roman" pitchFamily="18" charset="0"/>
                </a:rPr>
                <a:t>2</a:t>
              </a:r>
            </a:p>
          </p:txBody>
        </p:sp>
        <p:sp>
          <p:nvSpPr>
            <p:cNvPr id="37" name="TextBox 50"/>
            <p:cNvSpPr txBox="1">
              <a:spLocks noChangeArrowheads="1"/>
            </p:cNvSpPr>
            <p:nvPr/>
          </p:nvSpPr>
          <p:spPr bwMode="auto">
            <a:xfrm>
              <a:off x="1320448" y="2760237"/>
              <a:ext cx="6786610" cy="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auto" hangingPunct="1">
                <a:spcBef>
                  <a:spcPts val="0"/>
                </a:spcBef>
                <a:spcAft>
                  <a:spcPts val="0"/>
                </a:spcAft>
                <a:defRPr/>
              </a:pPr>
              <a:r>
                <a:rPr lang="ru-RU" sz="2000" kern="0" dirty="0" smtClean="0">
                  <a:solidFill>
                    <a:srgbClr val="1D528D">
                      <a:lumMod val="75000"/>
                    </a:srgbClr>
                  </a:solidFill>
                  <a:latin typeface="Times New Roman" pitchFamily="18" charset="0"/>
                  <a:cs typeface="Times New Roman" pitchFamily="18" charset="0"/>
                </a:rPr>
                <a:t>Предоставление санаторно-курортного лечения – </a:t>
              </a:r>
              <a:r>
                <a:rPr lang="ru-RU" sz="2000" kern="0" dirty="0" smtClean="0">
                  <a:solidFill>
                    <a:srgbClr val="FF0000"/>
                  </a:solidFill>
                  <a:latin typeface="Times New Roman" pitchFamily="18" charset="0"/>
                  <a:cs typeface="Times New Roman" pitchFamily="18" charset="0"/>
                </a:rPr>
                <a:t>144,37 руб.</a:t>
              </a:r>
            </a:p>
          </p:txBody>
        </p:sp>
      </p:grpSp>
      <p:grpSp>
        <p:nvGrpSpPr>
          <p:cNvPr id="48" name="Группа 53"/>
          <p:cNvGrpSpPr>
            <a:grpSpLocks/>
          </p:cNvGrpSpPr>
          <p:nvPr/>
        </p:nvGrpSpPr>
        <p:grpSpPr bwMode="auto">
          <a:xfrm>
            <a:off x="-58108" y="5398766"/>
            <a:ext cx="4702117" cy="1014415"/>
            <a:chOff x="557186" y="3343276"/>
            <a:chExt cx="7586749" cy="1014418"/>
          </a:xfrm>
        </p:grpSpPr>
        <p:grpSp>
          <p:nvGrpSpPr>
            <p:cNvPr id="49" name="Group 29"/>
            <p:cNvGrpSpPr>
              <a:grpSpLocks/>
            </p:cNvGrpSpPr>
            <p:nvPr/>
          </p:nvGrpSpPr>
          <p:grpSpPr bwMode="auto">
            <a:xfrm>
              <a:off x="785786" y="3571876"/>
              <a:ext cx="7358149" cy="785818"/>
              <a:chOff x="720" y="1392"/>
              <a:chExt cx="4019" cy="480"/>
            </a:xfrm>
          </p:grpSpPr>
          <p:sp>
            <p:nvSpPr>
              <p:cNvPr id="59" name="AutoShape 30"/>
              <p:cNvSpPr>
                <a:spLocks noChangeArrowheads="1"/>
              </p:cNvSpPr>
              <p:nvPr/>
            </p:nvSpPr>
            <p:spPr bwMode="gray">
              <a:xfrm>
                <a:off x="720" y="1392"/>
                <a:ext cx="4019" cy="480"/>
              </a:xfrm>
              <a:prstGeom prst="roundRect">
                <a:avLst>
                  <a:gd name="adj" fmla="val 17509"/>
                </a:avLst>
              </a:prstGeom>
              <a:gradFill rotWithShape="1">
                <a:gsLst>
                  <a:gs pos="0">
                    <a:srgbClr val="5A90C2"/>
                  </a:gs>
                  <a:gs pos="50000">
                    <a:srgbClr val="5A90C2">
                      <a:gamma/>
                      <a:shade val="92157"/>
                      <a:invGamma/>
                    </a:srgbClr>
                  </a:gs>
                  <a:gs pos="100000">
                    <a:srgbClr val="5A90C2"/>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nvGrpSpPr>
              <p:cNvPr id="60" name="Group 31"/>
              <p:cNvGrpSpPr>
                <a:grpSpLocks/>
              </p:cNvGrpSpPr>
              <p:nvPr/>
            </p:nvGrpSpPr>
            <p:grpSpPr bwMode="auto">
              <a:xfrm>
                <a:off x="730" y="1407"/>
                <a:ext cx="3970" cy="456"/>
                <a:chOff x="744" y="1407"/>
                <a:chExt cx="3916" cy="456"/>
              </a:xfrm>
            </p:grpSpPr>
            <p:sp>
              <p:nvSpPr>
                <p:cNvPr id="61" name="AutoShape 32"/>
                <p:cNvSpPr>
                  <a:spLocks noChangeArrowheads="1"/>
                </p:cNvSpPr>
                <p:nvPr/>
              </p:nvSpPr>
              <p:spPr bwMode="gray">
                <a:xfrm>
                  <a:off x="744" y="1736"/>
                  <a:ext cx="3916" cy="127"/>
                </a:xfrm>
                <a:prstGeom prst="roundRect">
                  <a:avLst>
                    <a:gd name="adj" fmla="val 50000"/>
                  </a:avLst>
                </a:prstGeom>
                <a:gradFill rotWithShape="1">
                  <a:gsLst>
                    <a:gs pos="0">
                      <a:srgbClr val="5A90C2">
                        <a:alpha val="0"/>
                      </a:srgbClr>
                    </a:gs>
                    <a:gs pos="100000">
                      <a:srgbClr val="5A90C2">
                        <a:gamma/>
                        <a:tint val="41176"/>
                        <a:invGamma/>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sp>
              <p:nvSpPr>
                <p:cNvPr id="62" name="AutoShape 33"/>
                <p:cNvSpPr>
                  <a:spLocks noChangeArrowheads="1"/>
                </p:cNvSpPr>
                <p:nvPr/>
              </p:nvSpPr>
              <p:spPr bwMode="gray">
                <a:xfrm>
                  <a:off x="744" y="1407"/>
                  <a:ext cx="3916" cy="112"/>
                </a:xfrm>
                <a:prstGeom prst="roundRect">
                  <a:avLst>
                    <a:gd name="adj" fmla="val 50000"/>
                  </a:avLst>
                </a:prstGeom>
                <a:gradFill rotWithShape="1">
                  <a:gsLst>
                    <a:gs pos="0">
                      <a:srgbClr val="5A90C2">
                        <a:gamma/>
                        <a:tint val="33333"/>
                        <a:invGamma/>
                      </a:srgbClr>
                    </a:gs>
                    <a:gs pos="100000">
                      <a:srgbClr val="5A90C2">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grpSp>
        <p:grpSp>
          <p:nvGrpSpPr>
            <p:cNvPr id="50" name="Group 34"/>
            <p:cNvGrpSpPr>
              <a:grpSpLocks/>
            </p:cNvGrpSpPr>
            <p:nvPr/>
          </p:nvGrpSpPr>
          <p:grpSpPr bwMode="auto">
            <a:xfrm>
              <a:off x="557186" y="3343276"/>
              <a:ext cx="611188" cy="608013"/>
              <a:chOff x="579" y="1386"/>
              <a:chExt cx="385" cy="383"/>
            </a:xfrm>
          </p:grpSpPr>
          <p:sp>
            <p:nvSpPr>
              <p:cNvPr id="53" name="Oval 35"/>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ru-RU" b="0" kern="0" smtClean="0">
                  <a:solidFill>
                    <a:srgbClr val="FFFFFF"/>
                  </a:solidFill>
                </a:endParaRPr>
              </a:p>
            </p:txBody>
          </p:sp>
          <p:grpSp>
            <p:nvGrpSpPr>
              <p:cNvPr id="54" name="Group 36"/>
              <p:cNvGrpSpPr>
                <a:grpSpLocks/>
              </p:cNvGrpSpPr>
              <p:nvPr/>
            </p:nvGrpSpPr>
            <p:grpSpPr bwMode="auto">
              <a:xfrm>
                <a:off x="587" y="1392"/>
                <a:ext cx="369" cy="369"/>
                <a:chOff x="587" y="1392"/>
                <a:chExt cx="369" cy="369"/>
              </a:xfrm>
            </p:grpSpPr>
            <p:sp>
              <p:nvSpPr>
                <p:cNvPr id="55" name="Oval 37"/>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56" name="Oval 38"/>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57" name="Oval 39"/>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58" name="Oval 40"/>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grpSp>
        </p:grpSp>
        <p:sp>
          <p:nvSpPr>
            <p:cNvPr id="51" name="Text Box 41"/>
            <p:cNvSpPr txBox="1">
              <a:spLocks noChangeArrowheads="1"/>
            </p:cNvSpPr>
            <p:nvPr/>
          </p:nvSpPr>
          <p:spPr bwMode="gray">
            <a:xfrm>
              <a:off x="665136" y="3413126"/>
              <a:ext cx="381000"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ct val="50000"/>
                </a:spcBef>
                <a:spcAft>
                  <a:spcPts val="0"/>
                </a:spcAft>
                <a:defRPr/>
              </a:pPr>
              <a:r>
                <a:rPr lang="en-US" sz="2800" kern="0" dirty="0" smtClean="0">
                  <a:solidFill>
                    <a:srgbClr val="000000"/>
                  </a:solidFill>
                  <a:latin typeface="Times New Roman" pitchFamily="18" charset="0"/>
                  <a:cs typeface="Times New Roman" pitchFamily="18" charset="0"/>
                </a:rPr>
                <a:t>3</a:t>
              </a:r>
            </a:p>
          </p:txBody>
        </p:sp>
        <p:sp>
          <p:nvSpPr>
            <p:cNvPr id="52" name="TextBox 52"/>
            <p:cNvSpPr txBox="1">
              <a:spLocks noChangeArrowheads="1"/>
            </p:cNvSpPr>
            <p:nvPr/>
          </p:nvSpPr>
          <p:spPr bwMode="auto">
            <a:xfrm>
              <a:off x="1200135" y="3554435"/>
              <a:ext cx="6929564" cy="7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auto" hangingPunct="1">
                <a:spcBef>
                  <a:spcPts val="0"/>
                </a:spcBef>
                <a:spcAft>
                  <a:spcPts val="0"/>
                </a:spcAft>
                <a:defRPr/>
              </a:pPr>
              <a:r>
                <a:rPr lang="ru-RU" sz="2000" kern="0" dirty="0" smtClean="0">
                  <a:solidFill>
                    <a:srgbClr val="1D528D">
                      <a:lumMod val="75000"/>
                    </a:srgbClr>
                  </a:solidFill>
                  <a:latin typeface="Times New Roman" pitchFamily="18" charset="0"/>
                  <a:cs typeface="Times New Roman" pitchFamily="18" charset="0"/>
                </a:rPr>
                <a:t>Бесплатный пригородный ж/дорожный транспорт – </a:t>
              </a:r>
              <a:r>
                <a:rPr lang="ru-RU" sz="2000" kern="0" dirty="0" smtClean="0">
                  <a:solidFill>
                    <a:srgbClr val="FF0000"/>
                  </a:solidFill>
                  <a:latin typeface="Times New Roman" pitchFamily="18" charset="0"/>
                  <a:cs typeface="Times New Roman" pitchFamily="18" charset="0"/>
                </a:rPr>
                <a:t>134,04 р.</a:t>
              </a:r>
            </a:p>
          </p:txBody>
        </p:sp>
      </p:grpSp>
      <p:pic>
        <p:nvPicPr>
          <p:cNvPr id="546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76" y="3456319"/>
            <a:ext cx="4199012" cy="286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8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par>
                          <p:cTn id="8" fill="hold">
                            <p:stCondLst>
                              <p:cond delay="1399"/>
                            </p:stCondLst>
                            <p:childTnLst>
                              <p:par>
                                <p:cTn id="9" presetID="17"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strVal val="#ppt_h"/>
                                          </p:val>
                                        </p:tav>
                                        <p:tav tm="100000">
                                          <p:val>
                                            <p:strVal val="#ppt_h"/>
                                          </p:val>
                                        </p:tav>
                                      </p:tavLst>
                                    </p:anim>
                                  </p:childTnLst>
                                </p:cTn>
                              </p:par>
                            </p:childTnLst>
                          </p:cTn>
                        </p:par>
                        <p:par>
                          <p:cTn id="13" fill="hold">
                            <p:stCondLst>
                              <p:cond delay="2399"/>
                            </p:stCondLst>
                            <p:childTnLst>
                              <p:par>
                                <p:cTn id="14" presetID="17" presetClass="entr" presetSubtype="1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1000" fill="hold"/>
                                        <p:tgtEl>
                                          <p:spTgt spid="33"/>
                                        </p:tgtEl>
                                        <p:attrNameLst>
                                          <p:attrName>ppt_w</p:attrName>
                                        </p:attrNameLst>
                                      </p:cBhvr>
                                      <p:tavLst>
                                        <p:tav tm="0">
                                          <p:val>
                                            <p:fltVal val="0"/>
                                          </p:val>
                                        </p:tav>
                                        <p:tav tm="100000">
                                          <p:val>
                                            <p:strVal val="#ppt_w"/>
                                          </p:val>
                                        </p:tav>
                                      </p:tavLst>
                                    </p:anim>
                                    <p:anim calcmode="lin" valueType="num">
                                      <p:cBhvr>
                                        <p:cTn id="17" dur="1000" fill="hold"/>
                                        <p:tgtEl>
                                          <p:spTgt spid="33"/>
                                        </p:tgtEl>
                                        <p:attrNameLst>
                                          <p:attrName>ppt_h</p:attrName>
                                        </p:attrNameLst>
                                      </p:cBhvr>
                                      <p:tavLst>
                                        <p:tav tm="0">
                                          <p:val>
                                            <p:strVal val="#ppt_h"/>
                                          </p:val>
                                        </p:tav>
                                        <p:tav tm="100000">
                                          <p:val>
                                            <p:strVal val="#ppt_h"/>
                                          </p:val>
                                        </p:tav>
                                      </p:tavLst>
                                    </p:anim>
                                  </p:childTnLst>
                                </p:cTn>
                              </p:par>
                            </p:childTnLst>
                          </p:cTn>
                        </p:par>
                        <p:par>
                          <p:cTn id="18" fill="hold">
                            <p:stCondLst>
                              <p:cond delay="3399"/>
                            </p:stCondLst>
                            <p:childTnLst>
                              <p:par>
                                <p:cTn id="19" presetID="17" presetClass="entr" presetSubtype="1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1000" fill="hold"/>
                                        <p:tgtEl>
                                          <p:spTgt spid="48"/>
                                        </p:tgtEl>
                                        <p:attrNameLst>
                                          <p:attrName>ppt_w</p:attrName>
                                        </p:attrNameLst>
                                      </p:cBhvr>
                                      <p:tavLst>
                                        <p:tav tm="0">
                                          <p:val>
                                            <p:fltVal val="0"/>
                                          </p:val>
                                        </p:tav>
                                        <p:tav tm="100000">
                                          <p:val>
                                            <p:strVal val="#ppt_w"/>
                                          </p:val>
                                        </p:tav>
                                      </p:tavLst>
                                    </p:anim>
                                    <p:anim calcmode="lin" valueType="num">
                                      <p:cBhvr>
                                        <p:cTn id="22" dur="10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solidFill>
                  <a:srgbClr val="FF0000"/>
                </a:solidFill>
              </a:rPr>
              <a:t>Региональная социальная доплата с 01.01.2021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graphicFrame>
        <p:nvGraphicFramePr>
          <p:cNvPr id="7" name="Схема 6"/>
          <p:cNvGraphicFramePr/>
          <p:nvPr/>
        </p:nvGraphicFramePr>
        <p:xfrm>
          <a:off x="214282" y="3071809"/>
          <a:ext cx="8572560" cy="164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1608913369"/>
              </p:ext>
            </p:extLst>
          </p:nvPr>
        </p:nvGraphicFramePr>
        <p:xfrm>
          <a:off x="142844" y="1500175"/>
          <a:ext cx="8858312" cy="1428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1648590312"/>
              </p:ext>
            </p:extLst>
          </p:nvPr>
        </p:nvGraphicFramePr>
        <p:xfrm>
          <a:off x="142844" y="4826000"/>
          <a:ext cx="8858312" cy="203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777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285720" y="2756934"/>
            <a:ext cx="4229100" cy="2152823"/>
          </a:xfrm>
          <a:prstGeom prst="rect">
            <a:avLst/>
          </a:prstGeom>
        </p:spPr>
        <p:txBody>
          <a:bodyPr wrap="square" lIns="91425" tIns="91425" rIns="91425" bIns="91425" anchor="b" anchorCtr="0">
            <a:noAutofit/>
          </a:bodyPr>
          <a:lstStyle/>
          <a:p>
            <a:pPr lvl="0">
              <a:spcBef>
                <a:spcPts val="0"/>
              </a:spcBef>
              <a:buNone/>
            </a:pPr>
            <a:r>
              <a:rPr lang="ru-RU" sz="3200" dirty="0" smtClean="0">
                <a:solidFill>
                  <a:schemeClr val="tx1">
                    <a:lumMod val="50000"/>
                    <a:lumOff val="50000"/>
                  </a:schemeClr>
                </a:solidFill>
              </a:rPr>
              <a:t>ФЕДЕРАЛЬНАЯ ПОДДЕРЖКА СЕМЕЙ С ДЕТЬМИ</a:t>
            </a:r>
            <a:endParaRPr lang="en" sz="3200" dirty="0">
              <a:solidFill>
                <a:schemeClr val="tx1">
                  <a:lumMod val="50000"/>
                  <a:lumOff val="50000"/>
                </a:schemeClr>
              </a:solidFill>
            </a:endParaRPr>
          </a:p>
        </p:txBody>
      </p:sp>
      <p:pic>
        <p:nvPicPr>
          <p:cNvPr id="1026" name="Picture 2" descr="C:\Users\077KrysinaOS\Desktop\лого\logo\PNG\logo-1.png"/>
          <p:cNvPicPr>
            <a:picLocks noChangeAspect="1" noChangeArrowheads="1"/>
          </p:cNvPicPr>
          <p:nvPr/>
        </p:nvPicPr>
        <p:blipFill>
          <a:blip r:embed="rId3"/>
          <a:srcRect/>
          <a:stretch>
            <a:fillRect/>
          </a:stretch>
        </p:blipFill>
        <p:spPr bwMode="auto">
          <a:xfrm>
            <a:off x="71410" y="0"/>
            <a:ext cx="1359723" cy="1905013"/>
          </a:xfrm>
          <a:prstGeom prst="rect">
            <a:avLst/>
          </a:prstGeom>
          <a:noFill/>
        </p:spPr>
      </p:pic>
    </p:spTree>
    <p:extLst>
      <p:ext uri="{BB962C8B-B14F-4D97-AF65-F5344CB8AC3E}">
        <p14:creationId xmlns:p14="http://schemas.microsoft.com/office/powerpoint/2010/main" val="3191016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Численность получателей пенсий</a:t>
            </a:r>
            <a:br>
              <a:rPr lang="ru-RU" altLang="ru-RU" sz="2400" dirty="0" smtClean="0"/>
            </a:br>
            <a:r>
              <a:rPr lang="ru-RU" altLang="ru-RU" sz="2400" dirty="0" smtClean="0"/>
              <a:t>в разрезе видов пенсий</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79"/>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87"/>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10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p:cNvGraphicFramePr>
          <p:nvPr>
            <p:extLst>
              <p:ext uri="{D42A27DB-BD31-4B8C-83A1-F6EECF244321}">
                <p14:modId xmlns:p14="http://schemas.microsoft.com/office/powerpoint/2010/main" val="3189328818"/>
              </p:ext>
            </p:extLst>
          </p:nvPr>
        </p:nvGraphicFramePr>
        <p:xfrm>
          <a:off x="1043608" y="3212976"/>
          <a:ext cx="6705600" cy="3983360"/>
        </p:xfrm>
        <a:graphic>
          <a:graphicData uri="http://schemas.openxmlformats.org/presentationml/2006/ole">
            <mc:AlternateContent xmlns:mc="http://schemas.openxmlformats.org/markup-compatibility/2006">
              <mc:Choice xmlns:v="urn:schemas-microsoft-com:vml" Requires="v">
                <p:oleObj spid="_x0000_s533638" name="Лист" r:id="rId3" imgW="5570141" imgH="3489912" progId="Excel.Sheet.8">
                  <p:embed/>
                </p:oleObj>
              </mc:Choice>
              <mc:Fallback>
                <p:oleObj name="Лист" r:id="rId3" imgW="5570141" imgH="3489912" progId="Excel.Sheet.8">
                  <p:embed/>
                  <p:pic>
                    <p:nvPicPr>
                      <p:cNvPr id="0" name="Object 107"/>
                      <p:cNvPicPr>
                        <a:picLocks noChangeArrowheads="1"/>
                      </p:cNvPicPr>
                      <p:nvPr/>
                    </p:nvPicPr>
                    <p:blipFill>
                      <a:blip r:embed="rId4">
                        <a:extLst>
                          <a:ext uri="{28A0092B-C50C-407E-A947-70E740481C1C}">
                            <a14:useLocalDpi xmlns:a14="http://schemas.microsoft.com/office/drawing/2010/main" val="0"/>
                          </a:ext>
                        </a:extLst>
                      </a:blip>
                      <a:srcRect l="-9805" t="-4422" r="-13167" b="-19827"/>
                      <a:stretch>
                        <a:fillRect/>
                      </a:stretch>
                    </p:blipFill>
                    <p:spPr bwMode="auto">
                      <a:xfrm>
                        <a:off x="1043608" y="3212976"/>
                        <a:ext cx="6705600" cy="3983360"/>
                      </a:xfrm>
                      <a:prstGeom prst="rect">
                        <a:avLst/>
                      </a:prstGeom>
                      <a:noFill/>
                    </p:spPr>
                  </p:pic>
                </p:oleObj>
              </mc:Fallback>
            </mc:AlternateContent>
          </a:graphicData>
        </a:graphic>
      </p:graphicFrame>
      <p:pic>
        <p:nvPicPr>
          <p:cNvPr id="533613" name="Picture 1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086" y="1160810"/>
            <a:ext cx="7992888"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9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5000" b="-22000"/>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42844" y="68627"/>
            <a:ext cx="3853092" cy="1150452"/>
          </a:xfrm>
          <a:prstGeom prst="rect">
            <a:avLst/>
          </a:prstGeom>
        </p:spPr>
        <p:txBody>
          <a:bodyPr wrap="square" lIns="91425" tIns="91425" rIns="91425" bIns="91425" anchor="b" anchorCtr="0">
            <a:noAutofit/>
          </a:bodyPr>
          <a:lstStyle/>
          <a:p>
            <a:pPr lvl="0" rtl="0">
              <a:spcBef>
                <a:spcPts val="0"/>
              </a:spcBef>
              <a:buNone/>
            </a:pPr>
            <a:r>
              <a:rPr lang="ru-RU" sz="5400" dirty="0" smtClean="0">
                <a:solidFill>
                  <a:schemeClr val="accent1">
                    <a:lumMod val="75000"/>
                  </a:schemeClr>
                </a:solidFill>
              </a:rPr>
              <a:t>5000 </a:t>
            </a:r>
            <a:r>
              <a:rPr lang="ru-RU" dirty="0" smtClean="0">
                <a:solidFill>
                  <a:schemeClr val="accent1">
                    <a:lumMod val="75000"/>
                  </a:schemeClr>
                </a:solidFill>
              </a:rPr>
              <a:t>рублей</a:t>
            </a:r>
            <a:r>
              <a:rPr lang="ru-RU" sz="5400" dirty="0" smtClean="0">
                <a:solidFill>
                  <a:schemeClr val="accent1">
                    <a:lumMod val="75000"/>
                  </a:schemeClr>
                </a:solidFill>
              </a:rPr>
              <a:t> </a:t>
            </a:r>
            <a:endParaRPr lang="en" sz="5400" dirty="0">
              <a:solidFill>
                <a:schemeClr val="accent1">
                  <a:lumMod val="75000"/>
                </a:schemeClr>
              </a:solidFill>
            </a:endParaRPr>
          </a:p>
        </p:txBody>
      </p:sp>
      <p:sp>
        <p:nvSpPr>
          <p:cNvPr id="161" name="Shape 161"/>
          <p:cNvSpPr txBox="1">
            <a:spLocks noGrp="1"/>
          </p:cNvSpPr>
          <p:nvPr>
            <p:ph type="body" idx="1"/>
          </p:nvPr>
        </p:nvSpPr>
        <p:spPr>
          <a:xfrm>
            <a:off x="214282" y="1047733"/>
            <a:ext cx="3857652" cy="666755"/>
          </a:xfrm>
          <a:prstGeom prst="rect">
            <a:avLst/>
          </a:prstGeom>
        </p:spPr>
        <p:txBody>
          <a:bodyPr wrap="square" lIns="91425" tIns="91425" rIns="91425" bIns="91425" anchor="t" anchorCtr="0">
            <a:noAutofit/>
          </a:bodyPr>
          <a:lstStyle/>
          <a:p>
            <a:pPr lvl="0">
              <a:spcBef>
                <a:spcPts val="0"/>
              </a:spcBef>
              <a:buNone/>
            </a:pPr>
            <a:r>
              <a:rPr lang="ru-RU" sz="1800" b="1" dirty="0" smtClean="0">
                <a:solidFill>
                  <a:schemeClr val="accent1">
                    <a:lumMod val="75000"/>
                  </a:schemeClr>
                </a:solidFill>
                <a:latin typeface="Montserrat"/>
                <a:ea typeface="Montserrat"/>
                <a:cs typeface="Montserrat"/>
                <a:sym typeface="Montserrat"/>
              </a:rPr>
              <a:t>Всем семьям с детьми до 3 лет</a:t>
            </a:r>
            <a:endParaRPr lang="en" sz="1800" b="1" dirty="0">
              <a:solidFill>
                <a:schemeClr val="accent1">
                  <a:lumMod val="75000"/>
                </a:schemeClr>
              </a:solidFill>
              <a:latin typeface="Montserrat"/>
              <a:ea typeface="Montserrat"/>
              <a:cs typeface="Montserrat"/>
              <a:sym typeface="Montserrat"/>
            </a:endParaRPr>
          </a:p>
        </p:txBody>
      </p:sp>
      <p:sp>
        <p:nvSpPr>
          <p:cNvPr id="10" name="Содержимое 2"/>
          <p:cNvSpPr txBox="1">
            <a:spLocks/>
          </p:cNvSpPr>
          <p:nvPr/>
        </p:nvSpPr>
        <p:spPr>
          <a:xfrm>
            <a:off x="142844" y="1809741"/>
            <a:ext cx="4286280" cy="4667283"/>
          </a:xfrm>
          <a:prstGeom prst="rect">
            <a:avLst/>
          </a:prstGeom>
          <a:noFill/>
          <a:ln>
            <a:noFill/>
          </a:ln>
        </p:spPr>
        <p:txBody>
          <a:bodyPr wrap="square" lIns="91425" tIns="91425" rIns="91425" bIns="91425" anchor="t" anchorCtr="0">
            <a:noAutofit/>
          </a:bodyPr>
          <a:lstStyle/>
          <a:p>
            <a:pPr fontAlgn="auto">
              <a:spcBef>
                <a:spcPts val="0"/>
              </a:spcBef>
              <a:spcAft>
                <a:spcPts val="0"/>
              </a:spcAft>
              <a:buClr>
                <a:srgbClr val="666666"/>
              </a:buClr>
              <a:buSzPct val="100000"/>
              <a:buFont typeface="Karla"/>
              <a:buNone/>
              <a:defRPr/>
            </a:pPr>
            <a:r>
              <a:rPr lang="ru-RU" sz="1600" kern="0" dirty="0" smtClean="0">
                <a:latin typeface="Arial Narrow" pitchFamily="34" charset="0"/>
                <a:ea typeface="Karla"/>
                <a:cs typeface="Karla"/>
                <a:sym typeface="Karla"/>
              </a:rPr>
              <a:t>Всем семьям, в которых есть ребенок, рожденный в период с 1 апреля 2017 по 30 июня 2020</a:t>
            </a:r>
          </a:p>
          <a:p>
            <a:pPr fontAlgn="auto">
              <a:spcBef>
                <a:spcPts val="0"/>
              </a:spcBef>
              <a:spcAft>
                <a:spcPts val="0"/>
              </a:spcAft>
              <a:buClr>
                <a:srgbClr val="666666"/>
              </a:buClr>
              <a:buSzPct val="100000"/>
              <a:buFont typeface="Karla"/>
              <a:buNone/>
              <a:defRPr/>
            </a:pPr>
            <a:endParaRPr lang="ru-RU" sz="1600" kern="0" dirty="0" smtClean="0">
              <a:latin typeface="Arial Narrow" pitchFamily="34" charset="0"/>
              <a:ea typeface="Karla"/>
              <a:cs typeface="Karla"/>
              <a:sym typeface="Karla"/>
            </a:endParaRPr>
          </a:p>
          <a:p>
            <a:pPr fontAlgn="auto">
              <a:spcBef>
                <a:spcPts val="0"/>
              </a:spcBef>
              <a:spcAft>
                <a:spcPts val="0"/>
              </a:spcAft>
              <a:buClr>
                <a:srgbClr val="666666"/>
              </a:buClr>
              <a:buSzPct val="100000"/>
              <a:buFont typeface="Karla"/>
              <a:buNone/>
              <a:defRPr/>
            </a:pPr>
            <a:endParaRPr lang="ru-RU" sz="1050" kern="0" dirty="0" smtClean="0">
              <a:latin typeface="Arial Narrow" pitchFamily="34" charset="0"/>
              <a:ea typeface="Karla"/>
              <a:cs typeface="Karla"/>
              <a:sym typeface="Karla"/>
            </a:endParaRPr>
          </a:p>
          <a:p>
            <a:pPr fontAlgn="auto">
              <a:spcBef>
                <a:spcPts val="0"/>
              </a:spcBef>
              <a:spcAft>
                <a:spcPts val="0"/>
              </a:spcAft>
              <a:buClr>
                <a:srgbClr val="666666"/>
              </a:buClr>
              <a:buSzPct val="100000"/>
              <a:buFont typeface="Karla"/>
              <a:buNone/>
              <a:defRPr/>
            </a:pPr>
            <a:r>
              <a:rPr lang="ru-RU" sz="1600" kern="0" dirty="0" smtClean="0">
                <a:latin typeface="Arial Narrow" pitchFamily="34" charset="0"/>
                <a:ea typeface="Karla"/>
                <a:cs typeface="Karla"/>
                <a:sym typeface="Karla"/>
              </a:rPr>
              <a:t>Выплата в размере 5000 рублей осуществлялась с апреля по июнь 2020</a:t>
            </a:r>
          </a:p>
          <a:p>
            <a:pPr fontAlgn="auto">
              <a:spcBef>
                <a:spcPts val="0"/>
              </a:spcBef>
              <a:spcAft>
                <a:spcPts val="0"/>
              </a:spcAft>
              <a:buClr>
                <a:srgbClr val="666666"/>
              </a:buClr>
              <a:buSzPct val="100000"/>
              <a:buFont typeface="Karla"/>
              <a:buNone/>
              <a:defRPr/>
            </a:pPr>
            <a:endParaRPr lang="ru-RU" sz="1600" b="0" kern="0" dirty="0" smtClean="0">
              <a:latin typeface="Arial Narrow" pitchFamily="34" charset="0"/>
              <a:ea typeface="Karla"/>
              <a:cs typeface="Karla"/>
              <a:sym typeface="Karla"/>
            </a:endParaRPr>
          </a:p>
          <a:p>
            <a:pPr fontAlgn="auto">
              <a:spcBef>
                <a:spcPts val="0"/>
              </a:spcBef>
              <a:spcAft>
                <a:spcPts val="0"/>
              </a:spcAft>
              <a:buClr>
                <a:srgbClr val="666666"/>
              </a:buClr>
              <a:buSzPct val="100000"/>
              <a:buFont typeface="Karla"/>
              <a:buNone/>
              <a:defRPr/>
            </a:pPr>
            <a:endParaRPr lang="ru-RU" sz="1600" b="0" kern="0" dirty="0">
              <a:latin typeface="Arial Narrow" pitchFamily="34" charset="0"/>
              <a:ea typeface="Karla"/>
              <a:cs typeface="Karla"/>
              <a:sym typeface="Karla"/>
            </a:endParaRPr>
          </a:p>
          <a:p>
            <a:pPr fontAlgn="auto">
              <a:spcBef>
                <a:spcPts val="0"/>
              </a:spcBef>
              <a:spcAft>
                <a:spcPts val="0"/>
              </a:spcAft>
              <a:buClr>
                <a:srgbClr val="666666"/>
              </a:buClr>
              <a:buSzPct val="100000"/>
              <a:buFont typeface="Karla"/>
              <a:buNone/>
              <a:defRPr/>
            </a:pPr>
            <a:endParaRPr lang="ru-RU" sz="1600" b="0" kern="0" dirty="0" smtClean="0">
              <a:latin typeface="Arial Narrow" pitchFamily="34" charset="0"/>
              <a:ea typeface="Karla"/>
              <a:cs typeface="Karla"/>
              <a:sym typeface="Karla"/>
            </a:endParaRPr>
          </a:p>
          <a:p>
            <a:pPr fontAlgn="auto">
              <a:spcBef>
                <a:spcPts val="0"/>
              </a:spcBef>
              <a:spcAft>
                <a:spcPts val="0"/>
              </a:spcAft>
              <a:buClr>
                <a:srgbClr val="666666"/>
              </a:buClr>
              <a:buSzPct val="100000"/>
              <a:buFont typeface="Karla"/>
              <a:buNone/>
              <a:defRPr/>
            </a:pPr>
            <a:r>
              <a:rPr lang="ru-RU" sz="1600" kern="0" dirty="0" smtClean="0">
                <a:latin typeface="Arial Narrow" pitchFamily="34" charset="0"/>
                <a:ea typeface="Karla"/>
                <a:cs typeface="Karla"/>
                <a:sym typeface="Karla"/>
              </a:rPr>
              <a:t>Всего выплачено 515 120 000 руб. свыше 41,5 тыс. семей </a:t>
            </a:r>
          </a:p>
          <a:p>
            <a:pPr fontAlgn="auto">
              <a:spcBef>
                <a:spcPts val="0"/>
              </a:spcBef>
              <a:spcAft>
                <a:spcPts val="0"/>
              </a:spcAft>
              <a:buClr>
                <a:srgbClr val="666666"/>
              </a:buClr>
              <a:buSzPct val="100000"/>
              <a:buFont typeface="Karla"/>
              <a:buNone/>
              <a:defRPr/>
            </a:pPr>
            <a:endParaRPr lang="ru-RU" sz="800" kern="0" dirty="0" smtClean="0">
              <a:latin typeface="Arial Narrow" pitchFamily="34" charset="0"/>
              <a:ea typeface="Karla"/>
              <a:cs typeface="Karla"/>
              <a:sym typeface="Karla"/>
            </a:endParaRPr>
          </a:p>
        </p:txBody>
      </p:sp>
      <p:cxnSp>
        <p:nvCxnSpPr>
          <p:cNvPr id="12" name="Прямая соединительная линия 11"/>
          <p:cNvCxnSpPr/>
          <p:nvPr/>
        </p:nvCxnSpPr>
        <p:spPr>
          <a:xfrm>
            <a:off x="928662" y="2952748"/>
            <a:ext cx="250033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928662" y="4095756"/>
            <a:ext cx="250033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928662" y="5331896"/>
            <a:ext cx="2500330" cy="21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70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5000" b="-22000"/>
          </a:stretch>
        </a:blipFill>
        <a:effectLst/>
      </p:bgPr>
    </p:bg>
    <p:spTree>
      <p:nvGrpSpPr>
        <p:cNvPr id="1" name=""/>
        <p:cNvGrpSpPr/>
        <p:nvPr/>
      </p:nvGrpSpPr>
      <p:grpSpPr>
        <a:xfrm>
          <a:off x="0" y="0"/>
          <a:ext cx="0" cy="0"/>
          <a:chOff x="0" y="0"/>
          <a:chExt cx="0" cy="0"/>
        </a:xfrm>
      </p:grpSpPr>
      <p:sp>
        <p:nvSpPr>
          <p:cNvPr id="4" name="Shape 160"/>
          <p:cNvSpPr txBox="1">
            <a:spLocks/>
          </p:cNvSpPr>
          <p:nvPr/>
        </p:nvSpPr>
        <p:spPr>
          <a:xfrm>
            <a:off x="142844" y="164644"/>
            <a:ext cx="3781084" cy="1054441"/>
          </a:xfrm>
          <a:prstGeom prst="rect">
            <a:avLst/>
          </a:prstGeom>
          <a:noFill/>
          <a:ln>
            <a:noFill/>
          </a:ln>
        </p:spPr>
        <p:txBody>
          <a:bodyPr wrap="square" lIns="91425" tIns="91425" rIns="91425" bIns="91425" anchor="b" anchorCtr="0">
            <a:noAutofit/>
          </a:bodyPr>
          <a:lstStyle/>
          <a:p>
            <a:pPr fontAlgn="auto">
              <a:spcBef>
                <a:spcPts val="0"/>
              </a:spcBef>
              <a:spcAft>
                <a:spcPts val="0"/>
              </a:spcAft>
              <a:buClr>
                <a:srgbClr val="999999"/>
              </a:buClr>
              <a:buSzPct val="100000"/>
              <a:buFont typeface="Montserrat"/>
              <a:buNone/>
              <a:defRPr/>
            </a:pPr>
            <a:r>
              <a:rPr lang="ru-RU" sz="5400" kern="0" dirty="0" smtClean="0">
                <a:solidFill>
                  <a:srgbClr val="8BAB42">
                    <a:lumMod val="50000"/>
                  </a:srgbClr>
                </a:solidFill>
                <a:latin typeface="Montserrat"/>
                <a:ea typeface="Montserrat"/>
                <a:cs typeface="Montserrat"/>
                <a:sym typeface="Montserrat"/>
              </a:rPr>
              <a:t>10 000 </a:t>
            </a:r>
            <a:r>
              <a:rPr lang="ru-RU" sz="2400" kern="0" dirty="0" smtClean="0">
                <a:solidFill>
                  <a:srgbClr val="8BAB42">
                    <a:lumMod val="50000"/>
                  </a:srgbClr>
                </a:solidFill>
                <a:latin typeface="Montserrat"/>
                <a:ea typeface="Montserrat"/>
                <a:cs typeface="Montserrat"/>
                <a:sym typeface="Montserrat"/>
              </a:rPr>
              <a:t>рублей </a:t>
            </a:r>
            <a:endParaRPr lang="en" sz="2400" kern="0" dirty="0">
              <a:solidFill>
                <a:srgbClr val="8BAB42">
                  <a:lumMod val="50000"/>
                </a:srgbClr>
              </a:solidFill>
              <a:latin typeface="Montserrat"/>
              <a:ea typeface="Montserrat"/>
              <a:cs typeface="Montserrat"/>
              <a:sym typeface="Montserrat"/>
            </a:endParaRPr>
          </a:p>
        </p:txBody>
      </p:sp>
      <p:sp>
        <p:nvSpPr>
          <p:cNvPr id="5" name="Shape 161"/>
          <p:cNvSpPr txBox="1">
            <a:spLocks/>
          </p:cNvSpPr>
          <p:nvPr/>
        </p:nvSpPr>
        <p:spPr>
          <a:xfrm>
            <a:off x="142844" y="1047733"/>
            <a:ext cx="4143404" cy="666755"/>
          </a:xfrm>
          <a:prstGeom prst="rect">
            <a:avLst/>
          </a:prstGeom>
          <a:noFill/>
          <a:ln>
            <a:noFill/>
          </a:ln>
        </p:spPr>
        <p:txBody>
          <a:bodyPr wrap="square" lIns="91425" tIns="91425" rIns="91425" bIns="91425" anchor="t" anchorCtr="0">
            <a:noAutofit/>
          </a:bodyPr>
          <a:lstStyle/>
          <a:p>
            <a:pPr fontAlgn="auto">
              <a:spcBef>
                <a:spcPts val="0"/>
              </a:spcBef>
              <a:spcAft>
                <a:spcPts val="0"/>
              </a:spcAft>
              <a:buClr>
                <a:srgbClr val="666666"/>
              </a:buClr>
              <a:buSzPct val="100000"/>
              <a:buFont typeface="Karla"/>
              <a:buNone/>
              <a:defRPr/>
            </a:pPr>
            <a:r>
              <a:rPr lang="ru-RU" sz="1600" kern="0" dirty="0" smtClean="0">
                <a:solidFill>
                  <a:srgbClr val="8BAB42">
                    <a:lumMod val="50000"/>
                  </a:srgbClr>
                </a:solidFill>
                <a:latin typeface="Montserrat"/>
                <a:ea typeface="Montserrat"/>
                <a:cs typeface="Montserrat"/>
                <a:sym typeface="Montserrat"/>
              </a:rPr>
              <a:t>Всем семьям с детьми от 3 до 16 лет</a:t>
            </a:r>
            <a:endParaRPr lang="en" sz="1600" kern="0" dirty="0">
              <a:solidFill>
                <a:srgbClr val="8BAB42">
                  <a:lumMod val="50000"/>
                </a:srgbClr>
              </a:solidFill>
              <a:latin typeface="Montserrat"/>
              <a:ea typeface="Montserrat"/>
              <a:cs typeface="Montserrat"/>
              <a:sym typeface="Montserrat"/>
            </a:endParaRPr>
          </a:p>
        </p:txBody>
      </p:sp>
      <p:sp>
        <p:nvSpPr>
          <p:cNvPr id="7" name="Содержимое 2"/>
          <p:cNvSpPr txBox="1">
            <a:spLocks/>
          </p:cNvSpPr>
          <p:nvPr/>
        </p:nvSpPr>
        <p:spPr>
          <a:xfrm>
            <a:off x="142844" y="2010033"/>
            <a:ext cx="4286280" cy="1562983"/>
          </a:xfrm>
          <a:prstGeom prst="rect">
            <a:avLst/>
          </a:prstGeom>
          <a:noFill/>
          <a:ln>
            <a:noFill/>
          </a:ln>
        </p:spPr>
        <p:txBody>
          <a:bodyPr wrap="square" lIns="91425" tIns="91425" rIns="91425" bIns="91425" anchor="t" anchorCtr="0">
            <a:noAutofit/>
          </a:bodyPr>
          <a:lstStyle/>
          <a:p>
            <a:pPr lvl="0" fontAlgn="auto">
              <a:spcBef>
                <a:spcPts val="0"/>
              </a:spcBef>
              <a:spcAft>
                <a:spcPts val="0"/>
              </a:spcAft>
              <a:buClr>
                <a:srgbClr val="666666"/>
              </a:buClr>
              <a:buSzPct val="100000"/>
              <a:defRPr/>
            </a:pPr>
            <a:r>
              <a:rPr lang="ru-RU" sz="1600" kern="0" dirty="0" smtClean="0">
                <a:solidFill>
                  <a:srgbClr val="000000"/>
                </a:solidFill>
                <a:latin typeface="Arial Narrow" pitchFamily="34" charset="0"/>
                <a:ea typeface="Karla"/>
                <a:cs typeface="Karla"/>
                <a:sym typeface="Karla"/>
              </a:rPr>
              <a:t>Выплата в размере 10 000 рублей осуществлялась с мая 2020</a:t>
            </a:r>
          </a:p>
          <a:p>
            <a:pPr lvl="0" fontAlgn="auto">
              <a:spcBef>
                <a:spcPts val="0"/>
              </a:spcBef>
              <a:spcAft>
                <a:spcPts val="0"/>
              </a:spcAft>
              <a:buClr>
                <a:srgbClr val="666666"/>
              </a:buClr>
              <a:buSzPct val="100000"/>
              <a:defRPr/>
            </a:pPr>
            <a:endParaRPr lang="ru-RU" sz="1600" kern="0" dirty="0">
              <a:solidFill>
                <a:srgbClr val="000000"/>
              </a:solidFill>
              <a:latin typeface="Arial Narrow" pitchFamily="34" charset="0"/>
              <a:ea typeface="Karla"/>
              <a:cs typeface="Karla"/>
              <a:sym typeface="Karla"/>
            </a:endParaRPr>
          </a:p>
          <a:p>
            <a:pPr lvl="0" fontAlgn="auto">
              <a:spcBef>
                <a:spcPts val="0"/>
              </a:spcBef>
              <a:spcAft>
                <a:spcPts val="0"/>
              </a:spcAft>
              <a:buClr>
                <a:srgbClr val="666666"/>
              </a:buClr>
              <a:buSzPct val="100000"/>
              <a:defRPr/>
            </a:pPr>
            <a:r>
              <a:rPr lang="ru-RU" sz="1600" kern="0" dirty="0" smtClean="0">
                <a:solidFill>
                  <a:srgbClr val="000000"/>
                </a:solidFill>
                <a:latin typeface="Arial Narrow" pitchFamily="34" charset="0"/>
                <a:ea typeface="Karla"/>
                <a:cs typeface="Karla"/>
                <a:sym typeface="Karla"/>
              </a:rPr>
              <a:t>Общая сумма выплат составила 1 702 147 000 руб. на более чем 170 тыс. детей</a:t>
            </a:r>
          </a:p>
          <a:p>
            <a:pPr lvl="0" fontAlgn="auto">
              <a:spcBef>
                <a:spcPts val="0"/>
              </a:spcBef>
              <a:spcAft>
                <a:spcPts val="0"/>
              </a:spcAft>
              <a:buClr>
                <a:srgbClr val="666666"/>
              </a:buClr>
              <a:buSzPct val="100000"/>
              <a:defRPr/>
            </a:pPr>
            <a:endParaRPr lang="ru-RU" sz="1600" kern="0" dirty="0">
              <a:solidFill>
                <a:srgbClr val="000000"/>
              </a:solidFill>
              <a:latin typeface="Arial Narrow" pitchFamily="34" charset="0"/>
              <a:ea typeface="Karla"/>
              <a:cs typeface="Karla"/>
              <a:sym typeface="Karla"/>
            </a:endParaRPr>
          </a:p>
          <a:p>
            <a:pPr lvl="0" fontAlgn="auto">
              <a:spcBef>
                <a:spcPts val="0"/>
              </a:spcBef>
              <a:spcAft>
                <a:spcPts val="0"/>
              </a:spcAft>
              <a:buClr>
                <a:srgbClr val="666666"/>
              </a:buClr>
              <a:buSzPct val="100000"/>
              <a:defRPr/>
            </a:pPr>
            <a:endParaRPr lang="ru-RU" sz="1600" kern="0" dirty="0" smtClean="0">
              <a:solidFill>
                <a:srgbClr val="000000"/>
              </a:solidFill>
              <a:latin typeface="Arial Narrow" pitchFamily="34" charset="0"/>
              <a:ea typeface="Karla"/>
              <a:cs typeface="Karla"/>
              <a:sym typeface="Karla"/>
            </a:endParaRPr>
          </a:p>
          <a:p>
            <a:pPr lvl="0" fontAlgn="auto">
              <a:spcBef>
                <a:spcPts val="0"/>
              </a:spcBef>
              <a:spcAft>
                <a:spcPts val="0"/>
              </a:spcAft>
              <a:buClr>
                <a:srgbClr val="666666"/>
              </a:buClr>
              <a:buSzPct val="100000"/>
              <a:defRPr/>
            </a:pPr>
            <a:endParaRPr lang="ru-RU" sz="1600" kern="0" dirty="0">
              <a:solidFill>
                <a:srgbClr val="000000"/>
              </a:solidFill>
              <a:latin typeface="Arial Narrow" pitchFamily="34" charset="0"/>
              <a:ea typeface="Karla"/>
              <a:cs typeface="Karla"/>
              <a:sym typeface="Karla"/>
            </a:endParaRPr>
          </a:p>
          <a:p>
            <a:pPr lvl="0" fontAlgn="auto">
              <a:spcBef>
                <a:spcPts val="0"/>
              </a:spcBef>
              <a:spcAft>
                <a:spcPts val="0"/>
              </a:spcAft>
              <a:buClr>
                <a:srgbClr val="999999"/>
              </a:buClr>
              <a:buSzPct val="100000"/>
              <a:defRPr/>
            </a:pPr>
            <a:r>
              <a:rPr lang="ru-RU" kern="0" dirty="0" smtClean="0">
                <a:solidFill>
                  <a:srgbClr val="7030A0"/>
                </a:solidFill>
                <a:latin typeface="Montserrat"/>
                <a:ea typeface="Montserrat"/>
                <a:cs typeface="Montserrat"/>
                <a:sym typeface="Montserrat"/>
              </a:rPr>
              <a:t>Дополнительные 10 </a:t>
            </a:r>
            <a:r>
              <a:rPr lang="ru-RU" kern="0" dirty="0">
                <a:solidFill>
                  <a:srgbClr val="7030A0"/>
                </a:solidFill>
                <a:latin typeface="Montserrat"/>
                <a:ea typeface="Montserrat"/>
                <a:cs typeface="Montserrat"/>
                <a:sym typeface="Montserrat"/>
              </a:rPr>
              <a:t>000 рублей </a:t>
            </a:r>
            <a:endParaRPr lang="en" kern="0" dirty="0">
              <a:solidFill>
                <a:srgbClr val="7030A0"/>
              </a:solidFill>
              <a:latin typeface="Montserrat"/>
              <a:ea typeface="Montserrat"/>
              <a:cs typeface="Montserrat"/>
              <a:sym typeface="Montserrat"/>
            </a:endParaRPr>
          </a:p>
          <a:p>
            <a:pPr lvl="0" fontAlgn="auto">
              <a:spcBef>
                <a:spcPts val="0"/>
              </a:spcBef>
              <a:spcAft>
                <a:spcPts val="0"/>
              </a:spcAft>
              <a:buClr>
                <a:srgbClr val="666666"/>
              </a:buClr>
              <a:buSzPct val="100000"/>
              <a:defRPr/>
            </a:pPr>
            <a:r>
              <a:rPr lang="ru-RU" sz="1600" kern="0" dirty="0">
                <a:solidFill>
                  <a:srgbClr val="7030A0"/>
                </a:solidFill>
                <a:latin typeface="Montserrat"/>
                <a:ea typeface="Montserrat"/>
                <a:cs typeface="Montserrat"/>
                <a:sym typeface="Montserrat"/>
              </a:rPr>
              <a:t>Всем семьям с детьми от </a:t>
            </a:r>
            <a:r>
              <a:rPr lang="ru-RU" sz="1600" kern="0" dirty="0" smtClean="0">
                <a:solidFill>
                  <a:srgbClr val="7030A0"/>
                </a:solidFill>
                <a:latin typeface="Montserrat"/>
                <a:ea typeface="Montserrat"/>
                <a:cs typeface="Montserrat"/>
                <a:sym typeface="Montserrat"/>
              </a:rPr>
              <a:t>0 </a:t>
            </a:r>
            <a:r>
              <a:rPr lang="ru-RU" sz="1600" kern="0" dirty="0">
                <a:solidFill>
                  <a:srgbClr val="7030A0"/>
                </a:solidFill>
                <a:latin typeface="Montserrat"/>
                <a:ea typeface="Montserrat"/>
                <a:cs typeface="Montserrat"/>
                <a:sym typeface="Montserrat"/>
              </a:rPr>
              <a:t>до 16 лет</a:t>
            </a:r>
            <a:endParaRPr lang="en" sz="1600" kern="0" dirty="0">
              <a:solidFill>
                <a:srgbClr val="7030A0"/>
              </a:solidFill>
              <a:latin typeface="Montserrat"/>
              <a:ea typeface="Montserrat"/>
              <a:cs typeface="Montserrat"/>
              <a:sym typeface="Montserrat"/>
            </a:endParaRPr>
          </a:p>
          <a:p>
            <a:pPr lvl="0" fontAlgn="auto">
              <a:spcBef>
                <a:spcPts val="0"/>
              </a:spcBef>
              <a:spcAft>
                <a:spcPts val="0"/>
              </a:spcAft>
              <a:buClr>
                <a:srgbClr val="666666"/>
              </a:buClr>
              <a:buSzPct val="100000"/>
              <a:defRPr/>
            </a:pPr>
            <a:endParaRPr lang="ru-RU" sz="1600" kern="0" dirty="0">
              <a:solidFill>
                <a:srgbClr val="000000"/>
              </a:solidFill>
              <a:latin typeface="Arial Narrow" pitchFamily="34" charset="0"/>
              <a:ea typeface="Karla"/>
              <a:cs typeface="Karla"/>
              <a:sym typeface="Karla"/>
            </a:endParaRPr>
          </a:p>
        </p:txBody>
      </p:sp>
      <p:sp>
        <p:nvSpPr>
          <p:cNvPr id="2" name="Прямоугольник 1"/>
          <p:cNvSpPr/>
          <p:nvPr/>
        </p:nvSpPr>
        <p:spPr>
          <a:xfrm>
            <a:off x="125729" y="1304801"/>
            <a:ext cx="4572000" cy="861774"/>
          </a:xfrm>
          <a:prstGeom prst="rect">
            <a:avLst/>
          </a:prstGeom>
        </p:spPr>
        <p:txBody>
          <a:bodyPr>
            <a:spAutoFit/>
          </a:bodyPr>
          <a:lstStyle/>
          <a:p>
            <a:r>
              <a:rPr lang="ru-RU" sz="1000" dirty="0"/>
              <a:t>Семьи с детьми в возрасте от 3 до 16 лет </a:t>
            </a:r>
            <a:r>
              <a:rPr lang="ru-RU" sz="1000" dirty="0" smtClean="0"/>
              <a:t>имели </a:t>
            </a:r>
            <a:r>
              <a:rPr lang="ru-RU" sz="1000" dirty="0"/>
              <a:t>право на единовременную выплату в размере 10 000 рублей на каждого такого ребенка. При этом 16 лет ребенку должно </a:t>
            </a:r>
            <a:r>
              <a:rPr lang="ru-RU" sz="1000" dirty="0" smtClean="0"/>
              <a:t>было исполниться </a:t>
            </a:r>
            <a:r>
              <a:rPr lang="ru-RU" sz="1000" dirty="0"/>
              <a:t>не ранее 11 мая 2020 года, а 3 года — не позднее 30 сентября 2020 года. </a:t>
            </a:r>
          </a:p>
        </p:txBody>
      </p:sp>
      <p:sp>
        <p:nvSpPr>
          <p:cNvPr id="3" name="Прямоугольник 2"/>
          <p:cNvSpPr/>
          <p:nvPr/>
        </p:nvSpPr>
        <p:spPr>
          <a:xfrm>
            <a:off x="168765" y="4501775"/>
            <a:ext cx="4572000" cy="1815882"/>
          </a:xfrm>
          <a:prstGeom prst="rect">
            <a:avLst/>
          </a:prstGeom>
        </p:spPr>
        <p:txBody>
          <a:bodyPr>
            <a:spAutoFit/>
          </a:bodyPr>
          <a:lstStyle/>
          <a:p>
            <a:pPr lvl="0" fontAlgn="auto">
              <a:spcBef>
                <a:spcPts val="0"/>
              </a:spcBef>
              <a:spcAft>
                <a:spcPts val="0"/>
              </a:spcAft>
              <a:buClr>
                <a:srgbClr val="666666"/>
              </a:buClr>
              <a:buSzPct val="100000"/>
              <a:defRPr/>
            </a:pPr>
            <a:endParaRPr lang="ru-RU" sz="1600" kern="0" dirty="0" smtClean="0">
              <a:solidFill>
                <a:srgbClr val="000000"/>
              </a:solidFill>
              <a:latin typeface="Arial Narrow" pitchFamily="34" charset="0"/>
              <a:ea typeface="Karla"/>
              <a:cs typeface="Karla"/>
              <a:sym typeface="Karla"/>
            </a:endParaRPr>
          </a:p>
          <a:p>
            <a:pPr lvl="0" fontAlgn="auto">
              <a:spcBef>
                <a:spcPts val="0"/>
              </a:spcBef>
              <a:spcAft>
                <a:spcPts val="0"/>
              </a:spcAft>
              <a:buClr>
                <a:srgbClr val="666666"/>
              </a:buClr>
              <a:buSzPct val="100000"/>
              <a:defRPr/>
            </a:pPr>
            <a:r>
              <a:rPr lang="ru-RU" sz="1600" kern="0" dirty="0" smtClean="0">
                <a:solidFill>
                  <a:srgbClr val="000000"/>
                </a:solidFill>
                <a:latin typeface="Arial Narrow" pitchFamily="34" charset="0"/>
                <a:ea typeface="Karla"/>
                <a:cs typeface="Karla"/>
                <a:sym typeface="Karla"/>
              </a:rPr>
              <a:t>Выплата </a:t>
            </a:r>
            <a:r>
              <a:rPr lang="ru-RU" sz="1600" kern="0" dirty="0">
                <a:solidFill>
                  <a:srgbClr val="000000"/>
                </a:solidFill>
                <a:latin typeface="Arial Narrow" pitchFamily="34" charset="0"/>
                <a:ea typeface="Karla"/>
                <a:cs typeface="Karla"/>
                <a:sym typeface="Karla"/>
              </a:rPr>
              <a:t>в размере 10 000 рублей осуществлялась с </a:t>
            </a:r>
            <a:r>
              <a:rPr lang="ru-RU" sz="1600" kern="0" dirty="0" smtClean="0">
                <a:solidFill>
                  <a:srgbClr val="000000"/>
                </a:solidFill>
                <a:latin typeface="Arial Narrow" pitchFamily="34" charset="0"/>
                <a:ea typeface="Karla"/>
                <a:cs typeface="Karla"/>
                <a:sym typeface="Karla"/>
              </a:rPr>
              <a:t>июля 2020</a:t>
            </a:r>
          </a:p>
          <a:p>
            <a:pPr lvl="0" fontAlgn="auto">
              <a:spcBef>
                <a:spcPts val="0"/>
              </a:spcBef>
              <a:spcAft>
                <a:spcPts val="0"/>
              </a:spcAft>
              <a:buClr>
                <a:srgbClr val="666666"/>
              </a:buClr>
              <a:buSzPct val="100000"/>
              <a:defRPr/>
            </a:pPr>
            <a:endParaRPr lang="ru-RU" sz="1600" kern="0" dirty="0">
              <a:solidFill>
                <a:srgbClr val="000000"/>
              </a:solidFill>
              <a:latin typeface="Arial Narrow" pitchFamily="34" charset="0"/>
              <a:ea typeface="Karla"/>
              <a:cs typeface="Karla"/>
              <a:sym typeface="Karla"/>
            </a:endParaRPr>
          </a:p>
          <a:p>
            <a:pPr lvl="0" fontAlgn="auto">
              <a:spcBef>
                <a:spcPts val="0"/>
              </a:spcBef>
              <a:spcAft>
                <a:spcPts val="0"/>
              </a:spcAft>
              <a:buClr>
                <a:srgbClr val="666666"/>
              </a:buClr>
              <a:buSzPct val="100000"/>
              <a:defRPr/>
            </a:pPr>
            <a:r>
              <a:rPr lang="ru-RU" sz="1600" kern="0" dirty="0">
                <a:solidFill>
                  <a:srgbClr val="000000"/>
                </a:solidFill>
                <a:latin typeface="Arial Narrow" pitchFamily="34" charset="0"/>
                <a:ea typeface="Karla"/>
                <a:cs typeface="Karla"/>
                <a:sym typeface="Karla"/>
              </a:rPr>
              <a:t>Общая сумма выплат составила 1 </a:t>
            </a:r>
            <a:r>
              <a:rPr lang="ru-RU" sz="1600" kern="0" dirty="0" smtClean="0">
                <a:solidFill>
                  <a:srgbClr val="000000"/>
                </a:solidFill>
                <a:latin typeface="Arial Narrow" pitchFamily="34" charset="0"/>
                <a:ea typeface="Karla"/>
                <a:cs typeface="Karla"/>
                <a:sym typeface="Karla"/>
              </a:rPr>
              <a:t>998 362 </a:t>
            </a:r>
            <a:r>
              <a:rPr lang="ru-RU" sz="1600" kern="0" dirty="0">
                <a:solidFill>
                  <a:srgbClr val="000000"/>
                </a:solidFill>
                <a:latin typeface="Arial Narrow" pitchFamily="34" charset="0"/>
                <a:ea typeface="Karla"/>
                <a:cs typeface="Karla"/>
                <a:sym typeface="Karla"/>
              </a:rPr>
              <a:t>000 руб. на более чем </a:t>
            </a:r>
            <a:r>
              <a:rPr lang="ru-RU" sz="1600" kern="0" dirty="0" smtClean="0">
                <a:solidFill>
                  <a:srgbClr val="000000"/>
                </a:solidFill>
                <a:latin typeface="Arial Narrow" pitchFamily="34" charset="0"/>
                <a:ea typeface="Karla"/>
                <a:cs typeface="Karla"/>
                <a:sym typeface="Karla"/>
              </a:rPr>
              <a:t>199 </a:t>
            </a:r>
            <a:r>
              <a:rPr lang="ru-RU" sz="1600" kern="0" dirty="0">
                <a:solidFill>
                  <a:srgbClr val="000000"/>
                </a:solidFill>
                <a:latin typeface="Arial Narrow" pitchFamily="34" charset="0"/>
                <a:ea typeface="Karla"/>
                <a:cs typeface="Karla"/>
                <a:sym typeface="Karla"/>
              </a:rPr>
              <a:t>тыс. </a:t>
            </a:r>
            <a:r>
              <a:rPr lang="ru-RU" sz="1600" kern="0" dirty="0" smtClean="0">
                <a:solidFill>
                  <a:srgbClr val="000000"/>
                </a:solidFill>
                <a:latin typeface="Arial Narrow" pitchFamily="34" charset="0"/>
                <a:ea typeface="Karla"/>
                <a:cs typeface="Karla"/>
                <a:sym typeface="Karla"/>
              </a:rPr>
              <a:t>детей</a:t>
            </a:r>
            <a:endParaRPr lang="ru-RU" sz="1600" kern="0" dirty="0">
              <a:solidFill>
                <a:srgbClr val="000000"/>
              </a:solidFill>
              <a:latin typeface="Arial Narrow" pitchFamily="34" charset="0"/>
              <a:ea typeface="Karla"/>
              <a:cs typeface="Karla"/>
              <a:sym typeface="Karla"/>
            </a:endParaRPr>
          </a:p>
          <a:p>
            <a:pPr lvl="0" fontAlgn="auto">
              <a:spcBef>
                <a:spcPts val="0"/>
              </a:spcBef>
              <a:spcAft>
                <a:spcPts val="0"/>
              </a:spcAft>
              <a:buClr>
                <a:srgbClr val="666666"/>
              </a:buClr>
              <a:buSzPct val="100000"/>
              <a:defRPr/>
            </a:pPr>
            <a:endParaRPr lang="ru-RU" sz="1600" kern="0" dirty="0">
              <a:solidFill>
                <a:srgbClr val="000000"/>
              </a:solidFill>
              <a:latin typeface="Arial Narrow" pitchFamily="34" charset="0"/>
              <a:ea typeface="Karla"/>
              <a:cs typeface="Karla"/>
              <a:sym typeface="Karla"/>
            </a:endParaRPr>
          </a:p>
        </p:txBody>
      </p:sp>
    </p:spTree>
    <p:extLst>
      <p:ext uri="{BB962C8B-B14F-4D97-AF65-F5344CB8AC3E}">
        <p14:creationId xmlns:p14="http://schemas.microsoft.com/office/powerpoint/2010/main" val="3799811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5000" b="-22000"/>
          </a:stretch>
        </a:blip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42844" y="68627"/>
            <a:ext cx="3853092" cy="1150452"/>
          </a:xfrm>
          <a:prstGeom prst="rect">
            <a:avLst/>
          </a:prstGeom>
        </p:spPr>
        <p:txBody>
          <a:bodyPr wrap="square" lIns="91425" tIns="91425" rIns="91425" bIns="91425" anchor="b" anchorCtr="0">
            <a:noAutofit/>
          </a:bodyPr>
          <a:lstStyle/>
          <a:p>
            <a:pPr lvl="0" rtl="0">
              <a:spcBef>
                <a:spcPts val="0"/>
              </a:spcBef>
              <a:buNone/>
            </a:pPr>
            <a:r>
              <a:rPr lang="ru-RU" sz="5400" dirty="0" smtClean="0">
                <a:solidFill>
                  <a:schemeClr val="accent1">
                    <a:lumMod val="75000"/>
                  </a:schemeClr>
                </a:solidFill>
              </a:rPr>
              <a:t>5000 </a:t>
            </a:r>
            <a:r>
              <a:rPr lang="ru-RU" dirty="0" smtClean="0">
                <a:solidFill>
                  <a:schemeClr val="accent1">
                    <a:lumMod val="75000"/>
                  </a:schemeClr>
                </a:solidFill>
              </a:rPr>
              <a:t>рублей</a:t>
            </a:r>
            <a:r>
              <a:rPr lang="ru-RU" sz="5400" dirty="0" smtClean="0">
                <a:solidFill>
                  <a:schemeClr val="accent1">
                    <a:lumMod val="75000"/>
                  </a:schemeClr>
                </a:solidFill>
              </a:rPr>
              <a:t> </a:t>
            </a:r>
            <a:endParaRPr lang="en" sz="5400" dirty="0">
              <a:solidFill>
                <a:schemeClr val="accent1">
                  <a:lumMod val="75000"/>
                </a:schemeClr>
              </a:solidFill>
            </a:endParaRPr>
          </a:p>
        </p:txBody>
      </p:sp>
      <p:sp>
        <p:nvSpPr>
          <p:cNvPr id="161" name="Shape 161"/>
          <p:cNvSpPr txBox="1">
            <a:spLocks noGrp="1"/>
          </p:cNvSpPr>
          <p:nvPr>
            <p:ph type="body" idx="1"/>
          </p:nvPr>
        </p:nvSpPr>
        <p:spPr>
          <a:xfrm>
            <a:off x="214282" y="1047733"/>
            <a:ext cx="3857652" cy="666755"/>
          </a:xfrm>
          <a:prstGeom prst="rect">
            <a:avLst/>
          </a:prstGeom>
        </p:spPr>
        <p:txBody>
          <a:bodyPr wrap="square" lIns="91425" tIns="91425" rIns="91425" bIns="91425" anchor="t" anchorCtr="0">
            <a:noAutofit/>
          </a:bodyPr>
          <a:lstStyle/>
          <a:p>
            <a:pPr lvl="0">
              <a:spcBef>
                <a:spcPts val="0"/>
              </a:spcBef>
              <a:buNone/>
            </a:pPr>
            <a:r>
              <a:rPr lang="ru-RU" sz="1800" b="1" dirty="0" smtClean="0">
                <a:solidFill>
                  <a:schemeClr val="accent1">
                    <a:lumMod val="75000"/>
                  </a:schemeClr>
                </a:solidFill>
                <a:latin typeface="Montserrat"/>
                <a:ea typeface="Montserrat"/>
                <a:cs typeface="Montserrat"/>
                <a:sym typeface="Montserrat"/>
              </a:rPr>
              <a:t>Всем семьям с детьми 0 до 8 лет</a:t>
            </a:r>
            <a:endParaRPr lang="en" sz="1800" b="1" dirty="0">
              <a:solidFill>
                <a:schemeClr val="accent1">
                  <a:lumMod val="75000"/>
                </a:schemeClr>
              </a:solidFill>
              <a:latin typeface="Montserrat"/>
              <a:ea typeface="Montserrat"/>
              <a:cs typeface="Montserrat"/>
              <a:sym typeface="Montserrat"/>
            </a:endParaRPr>
          </a:p>
        </p:txBody>
      </p:sp>
      <p:sp>
        <p:nvSpPr>
          <p:cNvPr id="10" name="Содержимое 2"/>
          <p:cNvSpPr txBox="1">
            <a:spLocks/>
          </p:cNvSpPr>
          <p:nvPr/>
        </p:nvSpPr>
        <p:spPr>
          <a:xfrm>
            <a:off x="96518" y="1809740"/>
            <a:ext cx="4286280" cy="4667283"/>
          </a:xfrm>
          <a:prstGeom prst="rect">
            <a:avLst/>
          </a:prstGeom>
          <a:noFill/>
          <a:ln>
            <a:noFill/>
          </a:ln>
        </p:spPr>
        <p:txBody>
          <a:bodyPr wrap="square" lIns="91425" tIns="91425" rIns="91425" bIns="91425" anchor="t" anchorCtr="0">
            <a:noAutofit/>
          </a:bodyPr>
          <a:lstStyle/>
          <a:p>
            <a:pPr fontAlgn="auto">
              <a:spcBef>
                <a:spcPts val="0"/>
              </a:spcBef>
              <a:spcAft>
                <a:spcPts val="0"/>
              </a:spcAft>
              <a:buClr>
                <a:srgbClr val="666666"/>
              </a:buClr>
              <a:buSzPct val="100000"/>
              <a:buFont typeface="Karla"/>
              <a:buNone/>
              <a:defRPr/>
            </a:pPr>
            <a:r>
              <a:rPr lang="ru-RU" sz="1600" dirty="0">
                <a:latin typeface="+mn-lt"/>
              </a:rPr>
              <a:t>Всем семьям, в которых рождение детей будет зарегистрировано в органах ЗАГС до 31 марта 2021 года </a:t>
            </a:r>
            <a:r>
              <a:rPr lang="ru-RU" sz="1600" dirty="0" smtClean="0">
                <a:latin typeface="+mn-lt"/>
              </a:rPr>
              <a:t>включительно необходимо подать заявление до 01.04.2021</a:t>
            </a:r>
            <a:endParaRPr lang="ru-RU" sz="1600" kern="0" dirty="0" smtClean="0">
              <a:solidFill>
                <a:srgbClr val="000000"/>
              </a:solidFill>
              <a:latin typeface="+mn-lt"/>
              <a:ea typeface="Karla"/>
              <a:cs typeface="Karla"/>
              <a:sym typeface="Karla"/>
            </a:endParaRPr>
          </a:p>
          <a:p>
            <a:pPr fontAlgn="auto">
              <a:spcBef>
                <a:spcPts val="0"/>
              </a:spcBef>
              <a:spcAft>
                <a:spcPts val="0"/>
              </a:spcAft>
              <a:buClr>
                <a:srgbClr val="666666"/>
              </a:buClr>
              <a:buSzPct val="100000"/>
              <a:buFont typeface="Karla"/>
              <a:buNone/>
              <a:defRPr/>
            </a:pPr>
            <a:endParaRPr lang="ru-RU" sz="1600" kern="0" dirty="0" smtClean="0">
              <a:solidFill>
                <a:srgbClr val="000000"/>
              </a:solidFill>
              <a:latin typeface="+mn-lt"/>
              <a:ea typeface="Karla"/>
              <a:cs typeface="Karla"/>
              <a:sym typeface="Karla"/>
            </a:endParaRPr>
          </a:p>
          <a:p>
            <a:pPr fontAlgn="auto">
              <a:spcBef>
                <a:spcPts val="0"/>
              </a:spcBef>
              <a:spcAft>
                <a:spcPts val="0"/>
              </a:spcAft>
              <a:buClr>
                <a:srgbClr val="666666"/>
              </a:buClr>
              <a:buSzPct val="100000"/>
              <a:buFont typeface="Karla"/>
              <a:buNone/>
              <a:defRPr/>
            </a:pPr>
            <a:r>
              <a:rPr lang="ru-RU" sz="1600" kern="0" dirty="0" smtClean="0">
                <a:solidFill>
                  <a:srgbClr val="000000"/>
                </a:solidFill>
                <a:latin typeface="+mn-lt"/>
                <a:ea typeface="Karla"/>
                <a:cs typeface="Karla"/>
                <a:sym typeface="Karla"/>
              </a:rPr>
              <a:t>Выплата в размере 5000 рублей осуществляется с 18 декабря 2020</a:t>
            </a:r>
          </a:p>
          <a:p>
            <a:pPr fontAlgn="auto">
              <a:spcBef>
                <a:spcPts val="0"/>
              </a:spcBef>
              <a:spcAft>
                <a:spcPts val="0"/>
              </a:spcAft>
              <a:buClr>
                <a:srgbClr val="666666"/>
              </a:buClr>
              <a:buSzPct val="100000"/>
              <a:buFont typeface="Karla"/>
              <a:buNone/>
              <a:defRPr/>
            </a:pPr>
            <a:endParaRPr lang="ru-RU" sz="1600" b="0" kern="0" dirty="0" smtClean="0">
              <a:solidFill>
                <a:srgbClr val="000000"/>
              </a:solidFill>
              <a:latin typeface="+mn-lt"/>
              <a:ea typeface="Karla"/>
              <a:cs typeface="Karla"/>
              <a:sym typeface="Karla"/>
            </a:endParaRPr>
          </a:p>
          <a:p>
            <a:pPr fontAlgn="auto">
              <a:spcBef>
                <a:spcPts val="0"/>
              </a:spcBef>
              <a:spcAft>
                <a:spcPts val="0"/>
              </a:spcAft>
              <a:buClr>
                <a:srgbClr val="666666"/>
              </a:buClr>
              <a:buSzPct val="100000"/>
              <a:buFont typeface="Karla"/>
              <a:buNone/>
              <a:defRPr/>
            </a:pPr>
            <a:endParaRPr lang="ru-RU" sz="1600" b="0" kern="0" dirty="0">
              <a:solidFill>
                <a:srgbClr val="000000"/>
              </a:solidFill>
              <a:latin typeface="+mn-lt"/>
              <a:ea typeface="Karla"/>
              <a:cs typeface="Karla"/>
              <a:sym typeface="Karla"/>
            </a:endParaRPr>
          </a:p>
          <a:p>
            <a:pPr fontAlgn="auto">
              <a:spcBef>
                <a:spcPts val="0"/>
              </a:spcBef>
              <a:spcAft>
                <a:spcPts val="0"/>
              </a:spcAft>
              <a:buClr>
                <a:srgbClr val="666666"/>
              </a:buClr>
              <a:buSzPct val="100000"/>
              <a:buFont typeface="Karla"/>
              <a:buNone/>
              <a:defRPr/>
            </a:pPr>
            <a:endParaRPr lang="ru-RU" sz="1600" b="0" kern="0" dirty="0" smtClean="0">
              <a:solidFill>
                <a:srgbClr val="000000"/>
              </a:solidFill>
              <a:latin typeface="+mn-lt"/>
              <a:ea typeface="Karla"/>
              <a:cs typeface="Karla"/>
              <a:sym typeface="Karla"/>
            </a:endParaRPr>
          </a:p>
          <a:p>
            <a:pPr fontAlgn="auto">
              <a:spcBef>
                <a:spcPts val="0"/>
              </a:spcBef>
              <a:spcAft>
                <a:spcPts val="0"/>
              </a:spcAft>
              <a:buClr>
                <a:srgbClr val="666666"/>
              </a:buClr>
              <a:buSzPct val="100000"/>
              <a:buFont typeface="Karla"/>
              <a:buNone/>
              <a:defRPr/>
            </a:pPr>
            <a:r>
              <a:rPr lang="ru-RU" sz="1600" kern="0" dirty="0" smtClean="0">
                <a:solidFill>
                  <a:srgbClr val="000000"/>
                </a:solidFill>
                <a:latin typeface="+mn-lt"/>
                <a:ea typeface="Karla"/>
                <a:cs typeface="Karla"/>
                <a:sym typeface="Karla"/>
              </a:rPr>
              <a:t>Всего выплачено 501 235 000 руб. на свыше 100 тыс. детей </a:t>
            </a:r>
          </a:p>
          <a:p>
            <a:pPr fontAlgn="auto">
              <a:spcBef>
                <a:spcPts val="0"/>
              </a:spcBef>
              <a:spcAft>
                <a:spcPts val="0"/>
              </a:spcAft>
              <a:buClr>
                <a:srgbClr val="666666"/>
              </a:buClr>
              <a:buSzPct val="100000"/>
              <a:buFont typeface="Karla"/>
              <a:buNone/>
              <a:defRPr/>
            </a:pPr>
            <a:endParaRPr lang="ru-RU" sz="1600" kern="0" dirty="0" smtClean="0">
              <a:solidFill>
                <a:srgbClr val="000000"/>
              </a:solidFill>
              <a:latin typeface="+mn-lt"/>
              <a:ea typeface="Karla"/>
              <a:cs typeface="Karla"/>
              <a:sym typeface="Karla"/>
            </a:endParaRPr>
          </a:p>
        </p:txBody>
      </p:sp>
      <p:cxnSp>
        <p:nvCxnSpPr>
          <p:cNvPr id="12" name="Прямая соединительная линия 11"/>
          <p:cNvCxnSpPr/>
          <p:nvPr/>
        </p:nvCxnSpPr>
        <p:spPr>
          <a:xfrm>
            <a:off x="827584" y="3212976"/>
            <a:ext cx="250033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928662" y="4095756"/>
            <a:ext cx="2500330"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928662" y="5331896"/>
            <a:ext cx="2500330" cy="2117"/>
          </a:xfrm>
          <a:prstGeom prst="line">
            <a:avLst/>
          </a:prstGeom>
        </p:spPr>
        <p:style>
          <a:lnRef idx="1">
            <a:schemeClr val="accent1"/>
          </a:lnRef>
          <a:fillRef idx="0">
            <a:schemeClr val="accent1"/>
          </a:fillRef>
          <a:effectRef idx="0">
            <a:schemeClr val="accent1"/>
          </a:effectRef>
          <a:fontRef idx="minor">
            <a:schemeClr val="tx1"/>
          </a:fontRef>
        </p:style>
      </p:cxnSp>
      <p:sp>
        <p:nvSpPr>
          <p:cNvPr id="2" name="AutoShape 2" descr="https://pfr.gov.ru/files/id/press_center/news/2021/____2021__FEBRUARY_SITE_NEWS_1200h570_dbl_.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48868" name="Picture 4" descr="https://yuzh-ural.ru/wp-content/uploads/2020/12/3c72974f13c3f586fe99b872c116735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7936"/>
            <a:ext cx="4860032"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87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378"/>
        <p:cNvGrpSpPr/>
        <p:nvPr/>
      </p:nvGrpSpPr>
      <p:grpSpPr>
        <a:xfrm>
          <a:off x="0" y="0"/>
          <a:ext cx="0" cy="0"/>
          <a:chOff x="0" y="0"/>
          <a:chExt cx="0" cy="0"/>
        </a:xfrm>
      </p:grpSpPr>
      <p:sp>
        <p:nvSpPr>
          <p:cNvPr id="379" name="Shape 379"/>
          <p:cNvSpPr/>
          <p:nvPr/>
        </p:nvSpPr>
        <p:spPr>
          <a:xfrm>
            <a:off x="3864700" y="951723"/>
            <a:ext cx="4871018" cy="5056191"/>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B7B7B7"/>
            </a:solidFill>
            <a:prstDash val="solid"/>
            <a:round/>
            <a:headEnd type="none" w="med" len="med"/>
            <a:tailEnd type="none" w="med" len="med"/>
          </a:ln>
        </p:spPr>
        <p:txBody>
          <a:bodyPr wrap="square" lIns="91425" tIns="91425" rIns="91425" bIns="91425" anchor="ctr" anchorCtr="0">
            <a:noAutofit/>
          </a:bodyPr>
          <a:lstStyle/>
          <a:p>
            <a:pPr fontAlgn="auto">
              <a:spcBef>
                <a:spcPts val="0"/>
              </a:spcBef>
              <a:spcAft>
                <a:spcPts val="0"/>
              </a:spcAft>
            </a:pPr>
            <a:endParaRPr sz="1400" b="0" kern="0">
              <a:solidFill>
                <a:srgbClr val="000000"/>
              </a:solidFill>
              <a:latin typeface="Arial"/>
              <a:cs typeface="Arial"/>
              <a:sym typeface="Arial"/>
            </a:endParaRPr>
          </a:p>
        </p:txBody>
      </p:sp>
      <p:sp>
        <p:nvSpPr>
          <p:cNvPr id="380" name="Shape 380"/>
          <p:cNvSpPr/>
          <p:nvPr/>
        </p:nvSpPr>
        <p:spPr>
          <a:xfrm>
            <a:off x="4068508" y="1222561"/>
            <a:ext cx="1727628" cy="3800400"/>
          </a:xfrm>
          <a:prstGeom prst="rect">
            <a:avLst/>
          </a:prstGeom>
          <a:solidFill>
            <a:srgbClr val="F3F3F3"/>
          </a:solidFill>
          <a:ln w="9525" cap="flat" cmpd="sng">
            <a:solidFill>
              <a:srgbClr val="D9D9D9"/>
            </a:solidFill>
            <a:prstDash val="solid"/>
            <a:round/>
            <a:headEnd type="none" w="med" len="med"/>
            <a:tailEnd type="none" w="med" len="med"/>
          </a:ln>
        </p:spPr>
        <p:txBody>
          <a:bodyPr wrap="square" lIns="91425" tIns="91425" rIns="91425" bIns="91425" anchor="ctr" anchorCtr="0">
            <a:noAutofit/>
          </a:bodyPr>
          <a:lstStyle/>
          <a:p>
            <a:pPr algn="ctr" fontAlgn="auto">
              <a:spcBef>
                <a:spcPts val="0"/>
              </a:spcBef>
              <a:spcAft>
                <a:spcPts val="0"/>
              </a:spcAft>
            </a:pPr>
            <a:r>
              <a:rPr lang="ru-RU" sz="1400" dirty="0"/>
              <a:t>Если на детей, рождённых с 18.12.2012 по 31.03.2021 года, ранее не было выплат от 0 до 3 лет и до 16 лет, один из родителей подает заявление на новую выплату от 0 до 8 лет.</a:t>
            </a:r>
            <a:endParaRPr lang="en" sz="1400" b="0" kern="0" dirty="0">
              <a:solidFill>
                <a:srgbClr val="999999"/>
              </a:solidFill>
              <a:latin typeface="Karla"/>
              <a:ea typeface="Karla"/>
              <a:cs typeface="Karla"/>
              <a:sym typeface="Karla"/>
            </a:endParaRPr>
          </a:p>
        </p:txBody>
      </p:sp>
      <p:sp>
        <p:nvSpPr>
          <p:cNvPr id="381" name="Shape 381"/>
          <p:cNvSpPr txBox="1">
            <a:spLocks noGrp="1"/>
          </p:cNvSpPr>
          <p:nvPr>
            <p:ph type="title"/>
          </p:nvPr>
        </p:nvSpPr>
        <p:spPr>
          <a:xfrm>
            <a:off x="838314" y="1619241"/>
            <a:ext cx="3148199" cy="647599"/>
          </a:xfrm>
          <a:prstGeom prst="rect">
            <a:avLst/>
          </a:prstGeom>
        </p:spPr>
        <p:txBody>
          <a:bodyPr wrap="square" lIns="91425" tIns="91425" rIns="91425" bIns="91425" anchor="b" anchorCtr="0">
            <a:noAutofit/>
          </a:bodyPr>
          <a:lstStyle/>
          <a:p>
            <a:pPr lvl="0" rtl="0">
              <a:spcBef>
                <a:spcPts val="0"/>
              </a:spcBef>
              <a:buNone/>
            </a:pPr>
            <a:r>
              <a:rPr lang="ru-RU" dirty="0" smtClean="0">
                <a:solidFill>
                  <a:srgbClr val="FF9800"/>
                </a:solidFill>
              </a:rPr>
              <a:t>ГОСУСЛУГИ</a:t>
            </a:r>
            <a:br>
              <a:rPr lang="ru-RU" dirty="0" smtClean="0">
                <a:solidFill>
                  <a:srgbClr val="FF9800"/>
                </a:solidFill>
              </a:rPr>
            </a:br>
            <a:r>
              <a:rPr lang="ru-RU" dirty="0" smtClean="0">
                <a:solidFill>
                  <a:schemeClr val="tx1">
                    <a:lumMod val="50000"/>
                    <a:lumOff val="50000"/>
                  </a:schemeClr>
                </a:solidFill>
              </a:rPr>
              <a:t>ПОРТАЛ</a:t>
            </a:r>
            <a:endParaRPr lang="en" dirty="0">
              <a:solidFill>
                <a:schemeClr val="tx1">
                  <a:lumMod val="50000"/>
                  <a:lumOff val="50000"/>
                </a:schemeClr>
              </a:solidFill>
            </a:endParaRPr>
          </a:p>
        </p:txBody>
      </p:sp>
      <p:sp>
        <p:nvSpPr>
          <p:cNvPr id="382" name="Shape 382"/>
          <p:cNvSpPr txBox="1">
            <a:spLocks noGrp="1"/>
          </p:cNvSpPr>
          <p:nvPr>
            <p:ph type="body" idx="1"/>
          </p:nvPr>
        </p:nvSpPr>
        <p:spPr>
          <a:xfrm>
            <a:off x="838250" y="2381243"/>
            <a:ext cx="2876494" cy="3007600"/>
          </a:xfrm>
          <a:prstGeom prst="rect">
            <a:avLst/>
          </a:prstGeom>
        </p:spPr>
        <p:txBody>
          <a:bodyPr wrap="square" lIns="91425" tIns="91425" rIns="91425" bIns="91425" anchor="t" anchorCtr="0">
            <a:noAutofit/>
          </a:bodyPr>
          <a:lstStyle/>
          <a:p>
            <a:pPr lvl="0" rtl="0">
              <a:spcBef>
                <a:spcPts val="0"/>
              </a:spcBef>
              <a:buNone/>
            </a:pPr>
            <a:r>
              <a:rPr lang="ru-RU" sz="1800" dirty="0" smtClean="0">
                <a:solidFill>
                  <a:schemeClr val="tx1">
                    <a:lumMod val="75000"/>
                    <a:lumOff val="25000"/>
                  </a:schemeClr>
                </a:solidFill>
                <a:latin typeface="Montserrat" charset="-52"/>
              </a:rPr>
              <a:t>ОСНОВНОЙ КАНАЛ ПРИЕМА ЗАЯВЛЕНИЙ В ПЕРИОД БОРЬБЫ С РАСПРОСТРАНЕНИЕМ КОРОНАВИРУСНОЙ ИНФЕКЦИИ</a:t>
            </a:r>
            <a:endParaRPr lang="en" sz="1800" dirty="0">
              <a:solidFill>
                <a:schemeClr val="tx1">
                  <a:lumMod val="75000"/>
                  <a:lumOff val="25000"/>
                </a:schemeClr>
              </a:solidFill>
              <a:latin typeface="Montserrat" charset="-52"/>
            </a:endParaRPr>
          </a:p>
        </p:txBody>
      </p:sp>
      <p:grpSp>
        <p:nvGrpSpPr>
          <p:cNvPr id="383" name="Shape 383"/>
          <p:cNvGrpSpPr/>
          <p:nvPr/>
        </p:nvGrpSpPr>
        <p:grpSpPr>
          <a:xfrm>
            <a:off x="285720" y="1238236"/>
            <a:ext cx="460580" cy="581709"/>
            <a:chOff x="2583100" y="2973774"/>
            <a:chExt cx="461550" cy="437201"/>
          </a:xfrm>
        </p:grpSpPr>
        <p:sp>
          <p:nvSpPr>
            <p:cNvPr id="384" name="Shape 384"/>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B7B7B7"/>
              </a:solidFill>
              <a:prstDash val="solid"/>
              <a:round/>
              <a:headEnd type="none" w="med" len="med"/>
              <a:tailEnd type="none" w="med" len="med"/>
            </a:ln>
          </p:spPr>
          <p:txBody>
            <a:bodyPr wrap="square" lIns="91425" tIns="91425" rIns="91425" bIns="91425" anchor="ctr" anchorCtr="0">
              <a:noAutofit/>
            </a:bodyPr>
            <a:lstStyle/>
            <a:p>
              <a:pPr fontAlgn="auto">
                <a:spcBef>
                  <a:spcPts val="0"/>
                </a:spcBef>
                <a:spcAft>
                  <a:spcPts val="0"/>
                </a:spcAft>
              </a:pPr>
              <a:endParaRPr sz="1400" b="0" kern="0">
                <a:solidFill>
                  <a:srgbClr val="000000"/>
                </a:solidFill>
                <a:latin typeface="Arial"/>
                <a:cs typeface="Arial"/>
                <a:sym typeface="Arial"/>
              </a:endParaRPr>
            </a:p>
          </p:txBody>
        </p:sp>
        <p:sp>
          <p:nvSpPr>
            <p:cNvPr id="385" name="Shape 385"/>
            <p:cNvSpPr/>
            <p:nvPr/>
          </p:nvSpPr>
          <p:spPr>
            <a:xfrm>
              <a:off x="2583100" y="2973774"/>
              <a:ext cx="461550" cy="336124"/>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B7B7B7"/>
              </a:solidFill>
              <a:prstDash val="solid"/>
              <a:round/>
              <a:headEnd type="none" w="med" len="med"/>
              <a:tailEnd type="none" w="med" len="med"/>
            </a:ln>
          </p:spPr>
          <p:txBody>
            <a:bodyPr wrap="square" lIns="91425" tIns="91425" rIns="91425" bIns="91425" anchor="ctr" anchorCtr="0">
              <a:noAutofit/>
            </a:bodyPr>
            <a:lstStyle/>
            <a:p>
              <a:pPr fontAlgn="auto">
                <a:spcBef>
                  <a:spcPts val="0"/>
                </a:spcBef>
                <a:spcAft>
                  <a:spcPts val="0"/>
                </a:spcAft>
              </a:pPr>
              <a:endParaRPr sz="1400" b="0" kern="0">
                <a:solidFill>
                  <a:srgbClr val="000000"/>
                </a:solidFill>
                <a:latin typeface="Arial"/>
                <a:cs typeface="Arial"/>
                <a:sym typeface="Arial"/>
              </a:endParaRPr>
            </a:p>
          </p:txBody>
        </p:sp>
      </p:grpSp>
      <p:sp>
        <p:nvSpPr>
          <p:cNvPr id="10" name="TextBox 9"/>
          <p:cNvSpPr txBox="1"/>
          <p:nvPr/>
        </p:nvSpPr>
        <p:spPr>
          <a:xfrm>
            <a:off x="142844" y="5715019"/>
            <a:ext cx="4857784" cy="830997"/>
          </a:xfrm>
          <a:prstGeom prst="rect">
            <a:avLst/>
          </a:prstGeom>
          <a:noFill/>
        </p:spPr>
        <p:txBody>
          <a:bodyPr wrap="square" rtlCol="0">
            <a:spAutoFit/>
          </a:bodyPr>
          <a:lstStyle/>
          <a:p>
            <a:pPr fontAlgn="auto">
              <a:spcBef>
                <a:spcPts val="0"/>
              </a:spcBef>
              <a:spcAft>
                <a:spcPts val="0"/>
              </a:spcAft>
            </a:pPr>
            <a:r>
              <a:rPr lang="ru-RU" sz="1200" b="0" kern="0" dirty="0" smtClean="0">
                <a:solidFill>
                  <a:srgbClr val="000000"/>
                </a:solidFill>
                <a:latin typeface="Arial"/>
                <a:cs typeface="Arial"/>
                <a:sym typeface="Arial"/>
              </a:rPr>
              <a:t>* ОПЕКУНЫ И ГРАЖДАНЕ, ИМЕЮЩИЕ СВИДЕТЕЛЬСТВА О РОЖДЕНИИ ДЕТЕЙ, ВЫДАННЫЕ ИНОСТРАННЫМИ ГОСУДАРСТВАМИ ОБРАЩАЮТСЯ ЗА ВЫПЛАТОЙ ЛИЧНО</a:t>
            </a:r>
          </a:p>
          <a:p>
            <a:pPr fontAlgn="auto">
              <a:spcBef>
                <a:spcPts val="0"/>
              </a:spcBef>
              <a:spcAft>
                <a:spcPts val="0"/>
              </a:spcAft>
            </a:pPr>
            <a:r>
              <a:rPr lang="ru-RU" sz="1200" b="0" kern="0" dirty="0" smtClean="0">
                <a:solidFill>
                  <a:srgbClr val="000000"/>
                </a:solidFill>
                <a:latin typeface="Arial"/>
                <a:cs typeface="Arial"/>
                <a:sym typeface="Arial"/>
              </a:rPr>
              <a:t>В ОФИСЫ ПФР</a:t>
            </a:r>
            <a:endParaRPr lang="ru-RU" sz="1200" b="0" kern="0" dirty="0">
              <a:solidFill>
                <a:srgbClr val="000000"/>
              </a:solidFill>
              <a:latin typeface="Arial"/>
              <a:cs typeface="Arial"/>
              <a:sym typeface="Arial"/>
            </a:endParaRPr>
          </a:p>
        </p:txBody>
      </p:sp>
      <p:pic>
        <p:nvPicPr>
          <p:cNvPr id="549890" name="Picture 2" descr="https://irecommend.ru/sites/default/files/imagecache/copyright1/user-images/172427/vgigZlsKAQXT1RIkU8Ej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482" y="1238236"/>
            <a:ext cx="2719958" cy="37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71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1800" dirty="0" smtClean="0"/>
              <a:t>Направления распоряжения средствами материнского (семейного) капитала</a:t>
            </a:r>
            <a:endParaRPr lang="ru-RU" sz="1800" dirty="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561154" name="Picture 2" descr="https://theslide.ru/img/thumbs/6950c8290a4572dc6252e57f4fb7018c-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 y="1113618"/>
            <a:ext cx="5280521" cy="533971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5264503" y="1951401"/>
            <a:ext cx="3611581" cy="782392"/>
            <a:chOff x="3367698" y="214317"/>
            <a:chExt cx="1347206" cy="1214440"/>
          </a:xfrm>
          <a:solidFill>
            <a:srgbClr val="FFFF00"/>
          </a:solidFill>
        </p:grpSpPr>
        <p:sp>
          <p:nvSpPr>
            <p:cNvPr id="11" name="Блок-схема: альтернативный процесс 10"/>
            <p:cNvSpPr/>
            <p:nvPr/>
          </p:nvSpPr>
          <p:spPr>
            <a:xfrm>
              <a:off x="3367698" y="214317"/>
              <a:ext cx="1347206" cy="1214440"/>
            </a:xfrm>
            <a:prstGeom prst="flowChartAlternateProcess">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Блок-схема: альтернативный процесс 4"/>
            <p:cNvSpPr/>
            <p:nvPr/>
          </p:nvSpPr>
          <p:spPr>
            <a:xfrm>
              <a:off x="3426981" y="273600"/>
              <a:ext cx="1228640" cy="10958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0099"/>
                </a:solidFill>
                <a:latin typeface="Arial Narrow" pitchFamily="34" charset="0"/>
              </a:endParaRPr>
            </a:p>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Заявлений в 2020 – 5735 (64,2%)</a:t>
              </a:r>
            </a:p>
            <a:p>
              <a:pPr lvl="0" algn="ctr" defTabSz="711200">
                <a:lnSpc>
                  <a:spcPct val="90000"/>
                </a:lnSpc>
                <a:spcBef>
                  <a:spcPct val="0"/>
                </a:spcBef>
                <a:spcAft>
                  <a:spcPct val="35000"/>
                </a:spcAft>
              </a:pPr>
              <a:r>
                <a:rPr lang="ru-RU" sz="1600" dirty="0" smtClean="0">
                  <a:solidFill>
                    <a:srgbClr val="000099"/>
                  </a:solidFill>
                  <a:latin typeface="Arial Narrow" pitchFamily="34" charset="0"/>
                </a:rPr>
                <a:t>Объем средств – 2,02 млрд. руб. </a:t>
              </a:r>
            </a:p>
            <a:p>
              <a:pPr lvl="0" algn="ctr" defTabSz="711200">
                <a:lnSpc>
                  <a:spcPct val="90000"/>
                </a:lnSpc>
                <a:spcBef>
                  <a:spcPct val="0"/>
                </a:spcBef>
                <a:spcAft>
                  <a:spcPct val="35000"/>
                </a:spcAft>
              </a:pPr>
              <a:endParaRPr lang="ru-RU" sz="1600" b="1" kern="1200" dirty="0">
                <a:solidFill>
                  <a:srgbClr val="000099"/>
                </a:solidFill>
                <a:latin typeface="Arial Narrow" pitchFamily="34" charset="0"/>
              </a:endParaRPr>
            </a:p>
          </p:txBody>
        </p:sp>
      </p:grpSp>
      <p:grpSp>
        <p:nvGrpSpPr>
          <p:cNvPr id="14" name="Группа 13"/>
          <p:cNvGrpSpPr/>
          <p:nvPr/>
        </p:nvGrpSpPr>
        <p:grpSpPr>
          <a:xfrm>
            <a:off x="5294219" y="2758176"/>
            <a:ext cx="3611581" cy="864096"/>
            <a:chOff x="3367698" y="214317"/>
            <a:chExt cx="1347206" cy="1214440"/>
          </a:xfrm>
          <a:solidFill>
            <a:srgbClr val="FF99FF"/>
          </a:solidFill>
        </p:grpSpPr>
        <p:sp>
          <p:nvSpPr>
            <p:cNvPr id="15" name="Блок-схема: альтернативный процесс 14"/>
            <p:cNvSpPr/>
            <p:nvPr/>
          </p:nvSpPr>
          <p:spPr>
            <a:xfrm>
              <a:off x="3367698" y="214317"/>
              <a:ext cx="1347206" cy="1214440"/>
            </a:xfrm>
            <a:prstGeom prst="flowChartAlternateProcess">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Блок-схема: альтернативный процесс 4"/>
            <p:cNvSpPr/>
            <p:nvPr/>
          </p:nvSpPr>
          <p:spPr>
            <a:xfrm>
              <a:off x="3426981" y="273600"/>
              <a:ext cx="1228640" cy="10958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0099"/>
                </a:solidFill>
                <a:latin typeface="Arial Narrow" pitchFamily="34" charset="0"/>
              </a:endParaRPr>
            </a:p>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Заявлений в 2020 – 1107 (12,4%)</a:t>
              </a:r>
            </a:p>
            <a:p>
              <a:pPr lvl="0" algn="ctr" defTabSz="711200">
                <a:lnSpc>
                  <a:spcPct val="90000"/>
                </a:lnSpc>
                <a:spcAft>
                  <a:spcPct val="35000"/>
                </a:spcAft>
              </a:pPr>
              <a:r>
                <a:rPr lang="ru-RU" sz="1600" dirty="0">
                  <a:solidFill>
                    <a:srgbClr val="000099"/>
                  </a:solidFill>
                  <a:latin typeface="Arial Narrow" pitchFamily="34" charset="0"/>
                </a:rPr>
                <a:t>Объем средств – </a:t>
              </a:r>
              <a:r>
                <a:rPr lang="ru-RU" sz="1600" dirty="0" smtClean="0">
                  <a:solidFill>
                    <a:srgbClr val="000099"/>
                  </a:solidFill>
                  <a:latin typeface="Arial Narrow" pitchFamily="34" charset="0"/>
                </a:rPr>
                <a:t>51,7 млн. </a:t>
              </a:r>
              <a:r>
                <a:rPr lang="ru-RU" sz="1600" dirty="0">
                  <a:solidFill>
                    <a:srgbClr val="000099"/>
                  </a:solidFill>
                  <a:latin typeface="Arial Narrow" pitchFamily="34" charset="0"/>
                </a:rPr>
                <a:t>руб. </a:t>
              </a:r>
            </a:p>
            <a:p>
              <a:pPr lvl="0" algn="ctr" defTabSz="711200">
                <a:lnSpc>
                  <a:spcPct val="90000"/>
                </a:lnSpc>
                <a:spcBef>
                  <a:spcPct val="0"/>
                </a:spcBef>
                <a:spcAft>
                  <a:spcPct val="35000"/>
                </a:spcAft>
              </a:pPr>
              <a:endParaRPr lang="ru-RU" sz="1600" b="1" kern="1200" dirty="0">
                <a:solidFill>
                  <a:srgbClr val="000099"/>
                </a:solidFill>
                <a:latin typeface="Arial Narrow" pitchFamily="34" charset="0"/>
              </a:endParaRPr>
            </a:p>
          </p:txBody>
        </p:sp>
      </p:grpSp>
      <p:grpSp>
        <p:nvGrpSpPr>
          <p:cNvPr id="17" name="Группа 16"/>
          <p:cNvGrpSpPr/>
          <p:nvPr/>
        </p:nvGrpSpPr>
        <p:grpSpPr>
          <a:xfrm>
            <a:off x="5274373" y="3642345"/>
            <a:ext cx="3611581" cy="864096"/>
            <a:chOff x="3367698" y="214317"/>
            <a:chExt cx="1347206" cy="1214440"/>
          </a:xfrm>
          <a:solidFill>
            <a:srgbClr val="33CC33"/>
          </a:solidFill>
        </p:grpSpPr>
        <p:sp>
          <p:nvSpPr>
            <p:cNvPr id="18" name="Блок-схема: альтернативный процесс 17"/>
            <p:cNvSpPr/>
            <p:nvPr/>
          </p:nvSpPr>
          <p:spPr>
            <a:xfrm>
              <a:off x="3367698" y="214317"/>
              <a:ext cx="1347206" cy="1214440"/>
            </a:xfrm>
            <a:prstGeom prst="flowChartAlternateProcess">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Блок-схема: альтернативный процесс 4"/>
            <p:cNvSpPr/>
            <p:nvPr/>
          </p:nvSpPr>
          <p:spPr>
            <a:xfrm>
              <a:off x="3426981" y="273600"/>
              <a:ext cx="1228640" cy="10958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0099"/>
                </a:solidFill>
                <a:latin typeface="Arial Narrow" pitchFamily="34" charset="0"/>
              </a:endParaRPr>
            </a:p>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Заявлений в 2020 – 5 </a:t>
              </a:r>
            </a:p>
            <a:p>
              <a:pPr lvl="0" algn="ctr" defTabSz="711200">
                <a:lnSpc>
                  <a:spcPct val="90000"/>
                </a:lnSpc>
                <a:spcBef>
                  <a:spcPct val="0"/>
                </a:spcBef>
                <a:spcAft>
                  <a:spcPct val="35000"/>
                </a:spcAft>
              </a:pPr>
              <a:r>
                <a:rPr lang="ru-RU" sz="1600" dirty="0" smtClean="0">
                  <a:solidFill>
                    <a:srgbClr val="000099"/>
                  </a:solidFill>
                  <a:latin typeface="Arial Narrow" pitchFamily="34" charset="0"/>
                </a:rPr>
                <a:t>Объем </a:t>
              </a:r>
              <a:r>
                <a:rPr lang="ru-RU" sz="1600" dirty="0">
                  <a:solidFill>
                    <a:srgbClr val="000099"/>
                  </a:solidFill>
                  <a:latin typeface="Arial Narrow" pitchFamily="34" charset="0"/>
                </a:rPr>
                <a:t>средств – </a:t>
              </a:r>
              <a:r>
                <a:rPr lang="ru-RU" sz="1600" dirty="0" smtClean="0">
                  <a:solidFill>
                    <a:srgbClr val="000099"/>
                  </a:solidFill>
                  <a:latin typeface="Arial Narrow" pitchFamily="34" charset="0"/>
                </a:rPr>
                <a:t>824,18 тыс. </a:t>
              </a:r>
              <a:r>
                <a:rPr lang="ru-RU" sz="1600" dirty="0">
                  <a:solidFill>
                    <a:srgbClr val="000099"/>
                  </a:solidFill>
                  <a:latin typeface="Arial Narrow" pitchFamily="34" charset="0"/>
                </a:rPr>
                <a:t>руб. </a:t>
              </a:r>
            </a:p>
            <a:p>
              <a:pPr lvl="0" algn="ctr" defTabSz="711200">
                <a:lnSpc>
                  <a:spcPct val="90000"/>
                </a:lnSpc>
                <a:spcBef>
                  <a:spcPct val="0"/>
                </a:spcBef>
                <a:spcAft>
                  <a:spcPct val="35000"/>
                </a:spcAft>
              </a:pPr>
              <a:endParaRPr lang="ru-RU" sz="1600" b="1" kern="1200" dirty="0">
                <a:solidFill>
                  <a:srgbClr val="000099"/>
                </a:solidFill>
                <a:latin typeface="Arial Narrow" pitchFamily="34" charset="0"/>
              </a:endParaRPr>
            </a:p>
          </p:txBody>
        </p:sp>
      </p:grpSp>
      <p:grpSp>
        <p:nvGrpSpPr>
          <p:cNvPr id="20" name="Группа 19"/>
          <p:cNvGrpSpPr/>
          <p:nvPr/>
        </p:nvGrpSpPr>
        <p:grpSpPr>
          <a:xfrm>
            <a:off x="5297922" y="4491669"/>
            <a:ext cx="3611581" cy="864096"/>
            <a:chOff x="3367698" y="214317"/>
            <a:chExt cx="1347206" cy="1214440"/>
          </a:xfrm>
          <a:solidFill>
            <a:schemeClr val="accent2">
              <a:lumMod val="60000"/>
              <a:lumOff val="40000"/>
            </a:schemeClr>
          </a:solidFill>
        </p:grpSpPr>
        <p:sp>
          <p:nvSpPr>
            <p:cNvPr id="21" name="Блок-схема: альтернативный процесс 20"/>
            <p:cNvSpPr/>
            <p:nvPr/>
          </p:nvSpPr>
          <p:spPr>
            <a:xfrm>
              <a:off x="3367698" y="214317"/>
              <a:ext cx="1347206" cy="1214440"/>
            </a:xfrm>
            <a:prstGeom prst="flowChartAlternateProcess">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Блок-схема: альтернативный процесс 4"/>
            <p:cNvSpPr/>
            <p:nvPr/>
          </p:nvSpPr>
          <p:spPr>
            <a:xfrm>
              <a:off x="3426981" y="273600"/>
              <a:ext cx="1228640" cy="10958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0099"/>
                </a:solidFill>
                <a:latin typeface="Arial Narrow" pitchFamily="34" charset="0"/>
              </a:endParaRPr>
            </a:p>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Заявлений в 2020 – 2082 (23,3%)</a:t>
              </a:r>
            </a:p>
            <a:p>
              <a:pPr lvl="0" algn="ctr" defTabSz="711200">
                <a:lnSpc>
                  <a:spcPct val="90000"/>
                </a:lnSpc>
                <a:spcAft>
                  <a:spcPct val="35000"/>
                </a:spcAft>
              </a:pPr>
              <a:r>
                <a:rPr lang="ru-RU" sz="1600" dirty="0">
                  <a:solidFill>
                    <a:srgbClr val="000099"/>
                  </a:solidFill>
                  <a:latin typeface="Arial Narrow" pitchFamily="34" charset="0"/>
                </a:rPr>
                <a:t>Объем средств – </a:t>
              </a:r>
              <a:r>
                <a:rPr lang="ru-RU" sz="1600" dirty="0" smtClean="0">
                  <a:solidFill>
                    <a:srgbClr val="000099"/>
                  </a:solidFill>
                  <a:latin typeface="Arial Narrow" pitchFamily="34" charset="0"/>
                </a:rPr>
                <a:t>139,61 млн. </a:t>
              </a:r>
              <a:r>
                <a:rPr lang="ru-RU" sz="1600" dirty="0">
                  <a:solidFill>
                    <a:srgbClr val="000099"/>
                  </a:solidFill>
                  <a:latin typeface="Arial Narrow" pitchFamily="34" charset="0"/>
                </a:rPr>
                <a:t>руб. </a:t>
              </a:r>
            </a:p>
            <a:p>
              <a:pPr lvl="0" algn="ctr" defTabSz="711200">
                <a:lnSpc>
                  <a:spcPct val="90000"/>
                </a:lnSpc>
                <a:spcBef>
                  <a:spcPct val="0"/>
                </a:spcBef>
                <a:spcAft>
                  <a:spcPct val="35000"/>
                </a:spcAft>
              </a:pPr>
              <a:endParaRPr lang="ru-RU" sz="1600" b="1" kern="1200" dirty="0">
                <a:solidFill>
                  <a:srgbClr val="000099"/>
                </a:solidFill>
                <a:latin typeface="Arial Narrow" pitchFamily="34" charset="0"/>
              </a:endParaRPr>
            </a:p>
          </p:txBody>
        </p:sp>
      </p:grpSp>
      <p:grpSp>
        <p:nvGrpSpPr>
          <p:cNvPr id="23" name="Группа 22"/>
          <p:cNvGrpSpPr/>
          <p:nvPr/>
        </p:nvGrpSpPr>
        <p:grpSpPr>
          <a:xfrm>
            <a:off x="5301625" y="5387186"/>
            <a:ext cx="3611581" cy="864096"/>
            <a:chOff x="3367698" y="214317"/>
            <a:chExt cx="1347206" cy="1214440"/>
          </a:xfrm>
        </p:grpSpPr>
        <p:sp>
          <p:nvSpPr>
            <p:cNvPr id="24" name="Блок-схема: альтернативный процесс 23"/>
            <p:cNvSpPr/>
            <p:nvPr/>
          </p:nvSpPr>
          <p:spPr>
            <a:xfrm>
              <a:off x="3367698" y="214317"/>
              <a:ext cx="1347206" cy="1214440"/>
            </a:xfrm>
            <a:prstGeom prst="flowChartAlternateProcess">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Блок-схема: альтернативный процесс 4"/>
            <p:cNvSpPr/>
            <p:nvPr/>
          </p:nvSpPr>
          <p:spPr>
            <a:xfrm>
              <a:off x="3426981" y="273600"/>
              <a:ext cx="1228640" cy="1095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0099"/>
                </a:solidFill>
                <a:latin typeface="Arial Narrow" pitchFamily="34" charset="0"/>
              </a:endParaRPr>
            </a:p>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Заявлений в 2020 – 0</a:t>
              </a:r>
            </a:p>
            <a:p>
              <a:pPr lvl="0" algn="ctr" defTabSz="711200">
                <a:lnSpc>
                  <a:spcPct val="90000"/>
                </a:lnSpc>
                <a:spcAft>
                  <a:spcPct val="35000"/>
                </a:spcAft>
              </a:pPr>
              <a:r>
                <a:rPr lang="ru-RU" sz="1600" dirty="0" smtClean="0">
                  <a:solidFill>
                    <a:srgbClr val="000099"/>
                  </a:solidFill>
                  <a:latin typeface="Arial Narrow" pitchFamily="34" charset="0"/>
                </a:rPr>
                <a:t> </a:t>
              </a:r>
              <a:endParaRPr lang="ru-RU" sz="1600" dirty="0">
                <a:solidFill>
                  <a:srgbClr val="000099"/>
                </a:solidFill>
                <a:latin typeface="Arial Narrow" pitchFamily="34" charset="0"/>
              </a:endParaRPr>
            </a:p>
            <a:p>
              <a:pPr lvl="0" algn="ctr" defTabSz="711200">
                <a:lnSpc>
                  <a:spcPct val="90000"/>
                </a:lnSpc>
                <a:spcBef>
                  <a:spcPct val="0"/>
                </a:spcBef>
                <a:spcAft>
                  <a:spcPct val="35000"/>
                </a:spcAft>
              </a:pPr>
              <a:endParaRPr lang="ru-RU" sz="1600" b="1" kern="1200" dirty="0">
                <a:solidFill>
                  <a:srgbClr val="000099"/>
                </a:solidFill>
                <a:latin typeface="Arial Narrow" pitchFamily="34" charset="0"/>
              </a:endParaRPr>
            </a:p>
          </p:txBody>
        </p:sp>
      </p:grpSp>
      <p:grpSp>
        <p:nvGrpSpPr>
          <p:cNvPr id="26" name="Группа 25"/>
          <p:cNvGrpSpPr/>
          <p:nvPr/>
        </p:nvGrpSpPr>
        <p:grpSpPr>
          <a:xfrm>
            <a:off x="5274373" y="1113618"/>
            <a:ext cx="3611581" cy="864096"/>
            <a:chOff x="3367698" y="214317"/>
            <a:chExt cx="1347206" cy="1214440"/>
          </a:xfrm>
        </p:grpSpPr>
        <p:sp>
          <p:nvSpPr>
            <p:cNvPr id="27" name="Блок-схема: альтернативный процесс 26"/>
            <p:cNvSpPr/>
            <p:nvPr/>
          </p:nvSpPr>
          <p:spPr>
            <a:xfrm>
              <a:off x="3367698" y="214317"/>
              <a:ext cx="1347206" cy="1214440"/>
            </a:xfrm>
            <a:prstGeom prst="flowChartAlternateProcess">
              <a:avLst/>
            </a:prstGeom>
            <a:solidFill>
              <a:schemeClr val="tx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Блок-схема: альтернативный процесс 4"/>
            <p:cNvSpPr/>
            <p:nvPr/>
          </p:nvSpPr>
          <p:spPr>
            <a:xfrm>
              <a:off x="3426981" y="273600"/>
              <a:ext cx="1228640" cy="1095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000099"/>
                </a:solidFill>
                <a:latin typeface="Arial Narrow" pitchFamily="34" charset="0"/>
              </a:endParaRPr>
            </a:p>
            <a:p>
              <a:pPr lvl="0" algn="ctr" defTabSz="711200">
                <a:lnSpc>
                  <a:spcPct val="90000"/>
                </a:lnSpc>
                <a:spcBef>
                  <a:spcPct val="0"/>
                </a:spcBef>
                <a:spcAft>
                  <a:spcPct val="35000"/>
                </a:spcAft>
              </a:pPr>
              <a:r>
                <a:rPr lang="ru-RU" sz="1600" b="1" kern="1200" dirty="0" smtClean="0">
                  <a:solidFill>
                    <a:srgbClr val="000099"/>
                  </a:solidFill>
                  <a:latin typeface="Arial Narrow" pitchFamily="34" charset="0"/>
                </a:rPr>
                <a:t>Заявлений в 2020 – 8929 (+2404)</a:t>
              </a:r>
            </a:p>
            <a:p>
              <a:pPr lvl="0" algn="ctr" defTabSz="711200">
                <a:lnSpc>
                  <a:spcPct val="90000"/>
                </a:lnSpc>
                <a:spcAft>
                  <a:spcPct val="35000"/>
                </a:spcAft>
              </a:pPr>
              <a:r>
                <a:rPr lang="ru-RU" sz="1600" dirty="0">
                  <a:solidFill>
                    <a:srgbClr val="000099"/>
                  </a:solidFill>
                  <a:latin typeface="Arial Narrow" pitchFamily="34" charset="0"/>
                </a:rPr>
                <a:t>Объем средств – </a:t>
              </a:r>
              <a:r>
                <a:rPr lang="ru-RU" sz="1600" dirty="0" smtClean="0">
                  <a:solidFill>
                    <a:srgbClr val="000099"/>
                  </a:solidFill>
                  <a:latin typeface="Arial Narrow" pitchFamily="34" charset="0"/>
                </a:rPr>
                <a:t>2,21 млрд. </a:t>
              </a:r>
              <a:r>
                <a:rPr lang="ru-RU" sz="1600" dirty="0">
                  <a:solidFill>
                    <a:srgbClr val="000099"/>
                  </a:solidFill>
                  <a:latin typeface="Arial Narrow" pitchFamily="34" charset="0"/>
                </a:rPr>
                <a:t>руб</a:t>
              </a:r>
              <a:r>
                <a:rPr lang="ru-RU" sz="1600" dirty="0" smtClean="0">
                  <a:solidFill>
                    <a:srgbClr val="000099"/>
                  </a:solidFill>
                  <a:latin typeface="Arial Narrow" pitchFamily="34" charset="0"/>
                </a:rPr>
                <a:t>.</a:t>
              </a:r>
            </a:p>
            <a:p>
              <a:pPr lvl="0" algn="ctr" defTabSz="711200">
                <a:lnSpc>
                  <a:spcPct val="90000"/>
                </a:lnSpc>
                <a:spcAft>
                  <a:spcPct val="35000"/>
                </a:spcAft>
              </a:pPr>
              <a:r>
                <a:rPr lang="ru-RU" sz="1600" dirty="0" smtClean="0">
                  <a:solidFill>
                    <a:srgbClr val="000099"/>
                  </a:solidFill>
                  <a:latin typeface="Arial Narrow" pitchFamily="34" charset="0"/>
                </a:rPr>
                <a:t> (в 2019-2,14 млрд. руб.) </a:t>
              </a:r>
              <a:endParaRPr lang="ru-RU" sz="1600" dirty="0">
                <a:solidFill>
                  <a:srgbClr val="000099"/>
                </a:solidFill>
                <a:latin typeface="Arial Narrow" pitchFamily="34" charset="0"/>
              </a:endParaRPr>
            </a:p>
            <a:p>
              <a:pPr lvl="0" algn="ctr" defTabSz="711200">
                <a:lnSpc>
                  <a:spcPct val="90000"/>
                </a:lnSpc>
                <a:spcBef>
                  <a:spcPct val="0"/>
                </a:spcBef>
                <a:spcAft>
                  <a:spcPct val="35000"/>
                </a:spcAft>
              </a:pPr>
              <a:endParaRPr lang="ru-RU" sz="1600" b="1" kern="1200" dirty="0">
                <a:solidFill>
                  <a:srgbClr val="000099"/>
                </a:solidFill>
                <a:latin typeface="Arial Narrow" pitchFamily="34" charset="0"/>
              </a:endParaRPr>
            </a:p>
          </p:txBody>
        </p:sp>
      </p:grpSp>
    </p:spTree>
    <p:extLst>
      <p:ext uri="{BB962C8B-B14F-4D97-AF65-F5344CB8AC3E}">
        <p14:creationId xmlns:p14="http://schemas.microsoft.com/office/powerpoint/2010/main" val="20717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ИСПОЛНЕНИЕ БЮДЖЕТА ЗА 2020 ГОД</a:t>
            </a:r>
            <a:endParaRPr lang="ru-RU" altLang="ru-RU" sz="2400" dirty="0" smtClean="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8"/>
            <a:ext cx="8784976" cy="2123658"/>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endParaRPr lang="ru-RU" sz="1600" dirty="0" smtClean="0">
              <a:solidFill>
                <a:srgbClr val="1D528D"/>
              </a:solidFill>
              <a:latin typeface="Times New Roman" pitchFamily="18" charset="0"/>
              <a:cs typeface="Times New Roman" pitchFamily="18" charset="0"/>
            </a:endParaRPr>
          </a:p>
          <a:p>
            <a:pPr algn="just"/>
            <a:endParaRPr lang="ru-RU" sz="1600" dirty="0">
              <a:solidFill>
                <a:srgbClr val="1D528D"/>
              </a:solidFill>
              <a:latin typeface="Times New Roman" pitchFamily="18" charset="0"/>
              <a:cs typeface="Times New Roman" pitchFamily="18" charset="0"/>
            </a:endParaRPr>
          </a:p>
          <a:p>
            <a:pPr algn="just"/>
            <a:endParaRPr lang="ru-RU" sz="2000" dirty="0" smtClean="0">
              <a:solidFill>
                <a:srgbClr val="FF0000"/>
              </a:solidFill>
              <a:latin typeface="Times New Roman" pitchFamily="18" charset="0"/>
              <a:cs typeface="Times New Roman" pitchFamily="18" charset="0"/>
            </a:endParaRPr>
          </a:p>
          <a:p>
            <a:pPr algn="just"/>
            <a:endParaRPr lang="ru-RU" sz="2000" dirty="0">
              <a:solidFill>
                <a:srgbClr val="FF0000"/>
              </a:solidFill>
              <a:latin typeface="Times New Roman" pitchFamily="18" charset="0"/>
              <a:cs typeface="Times New Roman" pitchFamily="18" charset="0"/>
            </a:endParaRPr>
          </a:p>
          <a:p>
            <a:pPr algn="just"/>
            <a:endParaRPr lang="ru-RU" sz="2000" dirty="0" smtClean="0">
              <a:solidFill>
                <a:srgbClr val="1D528D"/>
              </a:solidFill>
              <a:latin typeface="Times New Roman" pitchFamily="18" charset="0"/>
              <a:cs typeface="Times New Roman" pitchFamily="18" charset="0"/>
            </a:endParaRPr>
          </a:p>
          <a:p>
            <a:pPr algn="just"/>
            <a:endParaRPr lang="ru-RU" sz="2000" dirty="0" smtClean="0">
              <a:solidFill>
                <a:srgbClr val="1D528D"/>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86144143"/>
              </p:ext>
            </p:extLst>
          </p:nvPr>
        </p:nvGraphicFramePr>
        <p:xfrm>
          <a:off x="1187625" y="1228727"/>
          <a:ext cx="6480720" cy="5512642"/>
        </p:xfrm>
        <a:graphic>
          <a:graphicData uri="http://schemas.openxmlformats.org/drawingml/2006/table">
            <a:tbl>
              <a:tblPr/>
              <a:tblGrid>
                <a:gridCol w="5105512"/>
                <a:gridCol w="1375208"/>
              </a:tblGrid>
              <a:tr h="415522">
                <a:tc>
                  <a:txBody>
                    <a:bodyPr/>
                    <a:lstStyle/>
                    <a:p>
                      <a:pPr>
                        <a:spcAft>
                          <a:spcPts val="0"/>
                        </a:spcAft>
                      </a:pPr>
                      <a:r>
                        <a:rPr lang="ru-RU" sz="800" b="1" dirty="0">
                          <a:effectLst/>
                          <a:latin typeface="Times New Roman"/>
                          <a:ea typeface="Times New Roman"/>
                        </a:rPr>
                        <a:t>Наименование показателя</a:t>
                      </a:r>
                      <a:endParaRPr lang="ru-RU" sz="8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800" b="1">
                          <a:effectLst/>
                          <a:latin typeface="Times New Roman"/>
                          <a:ea typeface="Times New Roman"/>
                        </a:rPr>
                        <a:t>Сумма, тыс. руб.</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01">
                <a:tc>
                  <a:txBody>
                    <a:bodyPr/>
                    <a:lstStyle/>
                    <a:p>
                      <a:pPr>
                        <a:spcAft>
                          <a:spcPts val="0"/>
                        </a:spcAft>
                      </a:pPr>
                      <a:r>
                        <a:rPr lang="ru-RU" sz="600">
                          <a:effectLst/>
                          <a:latin typeface="Times New Roman"/>
                          <a:ea typeface="Times New Roman"/>
                        </a:rPr>
                        <a:t>Выплата страховой пенсии в соответствии с Федеральным законом от 28 декабря 2013 года № 400-ФЗ «О страховых пенсиях в Российской Федерации»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56 792 912,7</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01">
                <a:tc>
                  <a:txBody>
                    <a:bodyPr/>
                    <a:lstStyle/>
                    <a:p>
                      <a:pPr>
                        <a:spcAft>
                          <a:spcPts val="0"/>
                        </a:spcAft>
                      </a:pPr>
                      <a:r>
                        <a:rPr lang="ru-RU" sz="600" dirty="0">
                          <a:effectLst/>
                          <a:latin typeface="Times New Roman"/>
                          <a:ea typeface="Times New Roman"/>
                        </a:rPr>
                        <a:t>Выплата пенсий по </a:t>
                      </a:r>
                      <a:r>
                        <a:rPr lang="ru-RU" sz="600" dirty="0" err="1" smtClean="0">
                          <a:effectLst/>
                          <a:latin typeface="Times New Roman"/>
                          <a:ea typeface="Times New Roman"/>
                        </a:rPr>
                        <a:t>государственноу</a:t>
                      </a:r>
                      <a:r>
                        <a:rPr lang="ru-RU" sz="600" dirty="0" smtClean="0">
                          <a:effectLst/>
                          <a:latin typeface="Times New Roman"/>
                          <a:ea typeface="Times New Roman"/>
                        </a:rPr>
                        <a:t> </a:t>
                      </a:r>
                      <a:r>
                        <a:rPr lang="ru-RU" sz="600" dirty="0">
                          <a:effectLst/>
                          <a:latin typeface="Times New Roman"/>
                          <a:ea typeface="Times New Roman"/>
                        </a:rPr>
                        <a:t>пенсионному обеспечению в соответствии с Федеральным законом от 15 декабря 2001 года № 166-ФЗ</a:t>
                      </a:r>
                    </a:p>
                    <a:p>
                      <a:pPr>
                        <a:spcAft>
                          <a:spcPts val="0"/>
                        </a:spcAft>
                      </a:pPr>
                      <a:r>
                        <a:rPr lang="ru-RU" sz="600" dirty="0">
                          <a:effectLst/>
                          <a:latin typeface="Times New Roman"/>
                          <a:ea typeface="Times New Roman"/>
                        </a:rPr>
                        <a:t>«О государственном пенсионном обеспечении в Российской Федерации»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3 983 478,8</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239">
                <a:tc>
                  <a:txBody>
                    <a:bodyPr/>
                    <a:lstStyle/>
                    <a:p>
                      <a:pPr>
                        <a:spcAft>
                          <a:spcPts val="0"/>
                        </a:spcAft>
                      </a:pPr>
                      <a:r>
                        <a:rPr lang="ru-RU" sz="600">
                          <a:effectLst/>
                          <a:latin typeface="Times New Roman"/>
                          <a:ea typeface="Times New Roman"/>
                        </a:rPr>
                        <a:t>Выплата дополнительного материального обеспечения, доплат к пенсиям, пособий и компенсаций в соответствии с Федеральным законом от 4 марта 2002 года № 21-ФЗ «О дополнительном ежемесячном материальном обеспечении граждан Российской Федерации за выдающиеся достижения и особые заслуги перед РФ»</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20 735,4</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239">
                <a:tc>
                  <a:txBody>
                    <a:bodyPr/>
                    <a:lstStyle/>
                    <a:p>
                      <a:pPr>
                        <a:spcAft>
                          <a:spcPts val="0"/>
                        </a:spcAft>
                      </a:pPr>
                      <a:r>
                        <a:rPr lang="ru-RU" sz="600">
                          <a:effectLst/>
                          <a:latin typeface="Times New Roman"/>
                          <a:ea typeface="Times New Roman"/>
                        </a:rPr>
                        <a:t>Осуществление компенсационных выплат лицам, осуществляющим уход за нетрудоспособными гражданами в соответствии с Указом Президента Российской Федерации от 26 декабря 2006 года № 1455</a:t>
                      </a:r>
                    </a:p>
                    <a:p>
                      <a:pPr>
                        <a:spcAft>
                          <a:spcPts val="0"/>
                        </a:spcAft>
                      </a:pPr>
                      <a:r>
                        <a:rPr lang="ru-RU" sz="600">
                          <a:effectLst/>
                          <a:latin typeface="Times New Roman"/>
                          <a:ea typeface="Times New Roman"/>
                        </a:rPr>
                        <a:t>«О компенсационных выплатах лицам, осуществляющим уход за нетрудоспособными гражданами»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95"/>
                        </a:spcAft>
                      </a:pPr>
                      <a:r>
                        <a:rPr lang="ru-RU" sz="900">
                          <a:effectLst/>
                          <a:latin typeface="Times New Roman"/>
                          <a:ea typeface="Times New Roman"/>
                        </a:rPr>
                        <a:t>338 110,8</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6559">
                <a:tc>
                  <a:txBody>
                    <a:bodyPr/>
                    <a:lstStyle/>
                    <a:p>
                      <a:pPr>
                        <a:spcAft>
                          <a:spcPts val="0"/>
                        </a:spcAft>
                      </a:pPr>
                      <a:r>
                        <a:rPr lang="ru-RU" sz="600">
                          <a:effectLst/>
                          <a:latin typeface="Times New Roman"/>
                          <a:ea typeface="Times New Roman"/>
                        </a:rPr>
                        <a:t>Социальные выплаты в соответствии с Федеральным законом от 12 января 1996 года № 8-ФЗ «О погребении и похоронном деле» </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a:ea typeface="Times New Roman"/>
                        </a:rPr>
                        <a:t>87 480,0</a:t>
                      </a:r>
                      <a:endParaRPr lang="ru-RU" sz="8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9838">
                <a:tc>
                  <a:txBody>
                    <a:bodyPr/>
                    <a:lstStyle/>
                    <a:p>
                      <a:pPr>
                        <a:spcAft>
                          <a:spcPts val="0"/>
                        </a:spcAft>
                      </a:pPr>
                      <a:r>
                        <a:rPr lang="ru-RU" sz="600">
                          <a:effectLst/>
                          <a:latin typeface="Times New Roman"/>
                          <a:ea typeface="Times New Roman"/>
                        </a:rPr>
                        <a:t>Выплата пенсий, назначенных досрочно, гражданам, признанным безработными, в соответствии с Законом Российской Федерации от 19 апреля 1991 года № 1032-1 «О занятости населения в Российской Федерации»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14 065,9</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239">
                <a:tc>
                  <a:txBody>
                    <a:bodyPr/>
                    <a:lstStyle/>
                    <a:p>
                      <a:pPr>
                        <a:spcAft>
                          <a:spcPts val="0"/>
                        </a:spcAft>
                      </a:pPr>
                      <a:r>
                        <a:rPr lang="ru-RU" sz="600">
                          <a:effectLst/>
                          <a:latin typeface="Times New Roman"/>
                          <a:ea typeface="Times New Roman"/>
                        </a:rPr>
                        <a:t>Ежемесячная выплата лицам, осуществляющим уход за детьми-инвалидами и инвалидами с детства I группы в соответствии с Указом Президента Российской Федерации от 26 февраля 2013 года № 175</a:t>
                      </a:r>
                    </a:p>
                    <a:p>
                      <a:pPr>
                        <a:spcAft>
                          <a:spcPts val="0"/>
                        </a:spcAft>
                      </a:pPr>
                      <a:r>
                        <a:rPr lang="ru-RU" sz="600">
                          <a:effectLst/>
                          <a:latin typeface="Times New Roman"/>
                          <a:ea typeface="Times New Roman"/>
                        </a:rPr>
                        <a:t>«О ежемесячных выплатах лицам, осуществляющим уход за детьми-инвалидами и инвалидами с детства I группы» </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534 378,8</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01">
                <a:tc>
                  <a:txBody>
                    <a:bodyPr/>
                    <a:lstStyle/>
                    <a:p>
                      <a:pPr>
                        <a:spcAft>
                          <a:spcPts val="0"/>
                        </a:spcAft>
                      </a:pPr>
                      <a:r>
                        <a:rPr lang="ru-RU" sz="600">
                          <a:effectLst/>
                          <a:latin typeface="Times New Roman"/>
                          <a:ea typeface="Times New Roman"/>
                        </a:rPr>
                        <a:t>Выплата накопительной пенсии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10 821,6</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01">
                <a:tc>
                  <a:txBody>
                    <a:bodyPr/>
                    <a:lstStyle/>
                    <a:p>
                      <a:pPr>
                        <a:spcAft>
                          <a:spcPts val="0"/>
                        </a:spcAft>
                      </a:pPr>
                      <a:r>
                        <a:rPr lang="ru-RU" sz="600">
                          <a:effectLst/>
                          <a:latin typeface="Times New Roman"/>
                          <a:ea typeface="Times New Roman"/>
                        </a:rPr>
                        <a:t>Срочная пенсионная выплата </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effectLst/>
                          <a:latin typeface="Times New Roman"/>
                          <a:ea typeface="Times New Roman"/>
                        </a:rPr>
                        <a:t>3 788,4</a:t>
                      </a:r>
                      <a:endParaRPr lang="ru-RU" sz="8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201">
                <a:tc>
                  <a:txBody>
                    <a:bodyPr/>
                    <a:lstStyle/>
                    <a:p>
                      <a:pPr>
                        <a:spcAft>
                          <a:spcPts val="0"/>
                        </a:spcAft>
                      </a:pPr>
                      <a:r>
                        <a:rPr lang="ru-RU" sz="600">
                          <a:effectLst/>
                          <a:latin typeface="Times New Roman"/>
                          <a:ea typeface="Times New Roman"/>
                        </a:rPr>
                        <a:t>Выплата федеральной социальной доплаты к пенсии в соответствии с Федеральным законом от 17 июля 1999 года № 178-ФЗ</a:t>
                      </a:r>
                    </a:p>
                    <a:p>
                      <a:pPr>
                        <a:spcAft>
                          <a:spcPts val="0"/>
                        </a:spcAft>
                      </a:pPr>
                      <a:r>
                        <a:rPr lang="ru-RU" sz="600">
                          <a:effectLst/>
                          <a:latin typeface="Times New Roman"/>
                          <a:ea typeface="Times New Roman"/>
                        </a:rPr>
                        <a:t>«О государственной социальной помощи»</a:t>
                      </a: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a:effectLst/>
                          <a:latin typeface="Times New Roman"/>
                          <a:ea typeface="Times New Roman"/>
                        </a:rPr>
                        <a:t>4 973,7</a:t>
                      </a:r>
                      <a:endParaRPr lang="ru-RU" sz="80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801">
                <a:tc>
                  <a:txBody>
                    <a:bodyPr/>
                    <a:lstStyle/>
                    <a:p>
                      <a:r>
                        <a:rPr lang="ru-RU" sz="600" b="1" dirty="0">
                          <a:effectLst/>
                          <a:latin typeface="Times New Roman"/>
                          <a:ea typeface="Times New Roman"/>
                        </a:rPr>
                        <a:t>ИТОГО</a:t>
                      </a:r>
                      <a:endParaRPr lang="ru-RU" sz="600"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595"/>
                        </a:spcAft>
                      </a:pPr>
                      <a:r>
                        <a:rPr lang="ru-RU" sz="1200" b="1" dirty="0" smtClean="0">
                          <a:effectLst/>
                          <a:latin typeface="Times New Roman"/>
                          <a:ea typeface="Times New Roman"/>
                        </a:rPr>
                        <a:t>72 649 174 402,01</a:t>
                      </a:r>
                      <a:endParaRPr lang="ru-RU" sz="1200" b="1" dirty="0">
                        <a:effectLst/>
                        <a:latin typeface="Times New Roman"/>
                        <a:ea typeface="Times New Roman"/>
                      </a:endParaRPr>
                    </a:p>
                  </a:txBody>
                  <a:tcPr marL="43575" marR="4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1957388" y="1228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tabLst>
                <a:tab pos="1828800" algn="l"/>
              </a:tabLst>
            </a:pPr>
            <a:endParaRPr lang="ru-RU" b="0" smtClean="0">
              <a:solidFill>
                <a:srgbClr val="1D528D"/>
              </a:solidFill>
              <a:latin typeface="Arial" pitchFamily="34" charset="0"/>
              <a:cs typeface="Arial" pitchFamily="34" charset="0"/>
            </a:endParaRPr>
          </a:p>
        </p:txBody>
      </p:sp>
    </p:spTree>
    <p:extLst>
      <p:ext uri="{BB962C8B-B14F-4D97-AF65-F5344CB8AC3E}">
        <p14:creationId xmlns:p14="http://schemas.microsoft.com/office/powerpoint/2010/main" val="345801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1800" dirty="0"/>
              <a:t>С нового года увеличен размер материнского семейного капитала, распоряжение средствами стало быстрее и удобнее.</a:t>
            </a:r>
            <a:endParaRPr lang="ru-RU" sz="1800" dirty="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898525" y="1412776"/>
            <a:ext cx="7561907" cy="5155257"/>
          </a:xfrm>
          <a:prstGeom prst="rect">
            <a:avLst/>
          </a:prstGeom>
        </p:spPr>
        <p:txBody>
          <a:bodyPr wrap="square">
            <a:spAutoFit/>
          </a:bodyPr>
          <a:lstStyle/>
          <a:p>
            <a:pPr algn="ctr"/>
            <a:r>
              <a:rPr lang="ru-RU" sz="1400" i="1" u="sng" dirty="0">
                <a:solidFill>
                  <a:srgbClr val="FF0000"/>
                </a:solidFill>
              </a:rPr>
              <a:t>Индексация материнского капитала</a:t>
            </a:r>
            <a:endParaRPr lang="ru-RU" sz="1400" dirty="0">
              <a:solidFill>
                <a:srgbClr val="FF0000"/>
              </a:solidFill>
            </a:endParaRPr>
          </a:p>
          <a:p>
            <a:pPr algn="just">
              <a:lnSpc>
                <a:spcPct val="150000"/>
              </a:lnSpc>
            </a:pPr>
            <a:r>
              <a:rPr lang="ru-RU" sz="1400" dirty="0"/>
              <a:t>С 1 января 2021 года материнский капитал проиндексирован </a:t>
            </a:r>
            <a:r>
              <a:rPr lang="ru-RU" sz="1400" dirty="0">
                <a:solidFill>
                  <a:srgbClr val="FF0000"/>
                </a:solidFill>
              </a:rPr>
              <a:t>на 3,7%. </a:t>
            </a:r>
            <a:endParaRPr lang="ru-RU" sz="1400" dirty="0" smtClean="0">
              <a:solidFill>
                <a:srgbClr val="FF0000"/>
              </a:solidFill>
            </a:endParaRPr>
          </a:p>
          <a:p>
            <a:pPr algn="just">
              <a:lnSpc>
                <a:spcPct val="150000"/>
              </a:lnSpc>
            </a:pPr>
            <a:endParaRPr lang="ru-RU" sz="1400" dirty="0">
              <a:solidFill>
                <a:srgbClr val="FF0000"/>
              </a:solidFill>
            </a:endParaRPr>
          </a:p>
          <a:p>
            <a:pPr algn="just">
              <a:lnSpc>
                <a:spcPct val="150000"/>
              </a:lnSpc>
            </a:pPr>
            <a:r>
              <a:rPr lang="ru-RU" sz="1400" dirty="0" smtClean="0"/>
              <a:t>Материнский </a:t>
            </a:r>
            <a:r>
              <a:rPr lang="ru-RU" sz="1400" dirty="0"/>
              <a:t>капитал </a:t>
            </a:r>
            <a:r>
              <a:rPr lang="ru-RU" sz="1400" dirty="0">
                <a:solidFill>
                  <a:srgbClr val="FF0000"/>
                </a:solidFill>
              </a:rPr>
              <a:t>на первого ребенка</a:t>
            </a:r>
            <a:r>
              <a:rPr lang="ru-RU" sz="1400" dirty="0"/>
              <a:t> увеличен на 17,3 тыс. рублей и с 1 января 2021 года составляет </a:t>
            </a:r>
            <a:r>
              <a:rPr lang="ru-RU" sz="1400" dirty="0">
                <a:solidFill>
                  <a:srgbClr val="FF0000"/>
                </a:solidFill>
              </a:rPr>
              <a:t>483 881,83 рубля</a:t>
            </a:r>
            <a:r>
              <a:rPr lang="ru-RU" sz="1400" dirty="0"/>
              <a:t>. Такая же сумма полагается семьям, у которых право на материнский капитал возникло до 1 января 2020 года.</a:t>
            </a:r>
          </a:p>
          <a:p>
            <a:pPr algn="just">
              <a:lnSpc>
                <a:spcPct val="150000"/>
              </a:lnSpc>
            </a:pPr>
            <a:r>
              <a:rPr lang="ru-RU" sz="1400" dirty="0"/>
              <a:t>Размер материнского капитала для семей, у которых право на МСК возникло в связи с рождением (усыновлением) </a:t>
            </a:r>
            <a:r>
              <a:rPr lang="ru-RU" sz="1400" dirty="0">
                <a:solidFill>
                  <a:srgbClr val="FF0000"/>
                </a:solidFill>
              </a:rPr>
              <a:t>второго или третьего </a:t>
            </a:r>
            <a:r>
              <a:rPr lang="ru-RU" sz="1400" dirty="0"/>
              <a:t>и последующих детей начиная с 1 января 2020 года, если ранее такое право у них не возникало, составляет в 2021 году </a:t>
            </a:r>
            <a:r>
              <a:rPr lang="ru-RU" sz="1400" dirty="0">
                <a:solidFill>
                  <a:srgbClr val="FF0000"/>
                </a:solidFill>
              </a:rPr>
              <a:t>639 431,83 рубля.</a:t>
            </a:r>
          </a:p>
          <a:p>
            <a:pPr algn="just">
              <a:lnSpc>
                <a:spcPct val="150000"/>
              </a:lnSpc>
            </a:pPr>
            <a:r>
              <a:rPr lang="ru-RU" sz="1400" dirty="0"/>
              <a:t>Для семей, которые сначала получили капитал на первого ребенка, а затем родили или усыновили еще одного ребенка, размер дополнительно увеличился на 155 550 рублей.</a:t>
            </a:r>
          </a:p>
          <a:p>
            <a:pPr algn="just">
              <a:lnSpc>
                <a:spcPct val="150000"/>
              </a:lnSpc>
            </a:pPr>
            <a:r>
              <a:rPr lang="ru-RU" sz="1400" dirty="0"/>
              <a:t>Размер средств МСК, оставшийся после перечисления на основании заявления о распоряжении средствами МСК владельцем сертификата, также проиндексирован на 3,7%.</a:t>
            </a:r>
            <a:endParaRPr lang="ru-RU" sz="1400" dirty="0">
              <a:effectLst/>
            </a:endParaRPr>
          </a:p>
        </p:txBody>
      </p:sp>
    </p:spTree>
    <p:extLst>
      <p:ext uri="{BB962C8B-B14F-4D97-AF65-F5344CB8AC3E}">
        <p14:creationId xmlns:p14="http://schemas.microsoft.com/office/powerpoint/2010/main" val="206906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1800" dirty="0"/>
              <a:t>С нового года увеличен размер материнского семейного капитала, распоряжение средствами стало быстрее и удобнее.</a:t>
            </a:r>
            <a:endParaRPr lang="ru-RU" sz="1800" dirty="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539553" y="1412776"/>
            <a:ext cx="7920880" cy="4982133"/>
          </a:xfrm>
          <a:prstGeom prst="rect">
            <a:avLst/>
          </a:prstGeom>
        </p:spPr>
        <p:txBody>
          <a:bodyPr wrap="square">
            <a:spAutoFit/>
          </a:bodyPr>
          <a:lstStyle/>
          <a:p>
            <a:pPr algn="ctr"/>
            <a:r>
              <a:rPr lang="ru-RU" sz="1400" i="1" u="sng" dirty="0">
                <a:solidFill>
                  <a:srgbClr val="FF0000"/>
                </a:solidFill>
              </a:rPr>
              <a:t>Сокращение сроков получения и использования материнского капитала</a:t>
            </a:r>
            <a:endParaRPr lang="ru-RU" sz="1400" dirty="0">
              <a:solidFill>
                <a:srgbClr val="FF0000"/>
              </a:solidFill>
            </a:endParaRPr>
          </a:p>
          <a:p>
            <a:pPr algn="just">
              <a:lnSpc>
                <a:spcPct val="150000"/>
              </a:lnSpc>
            </a:pPr>
            <a:r>
              <a:rPr lang="ru-RU" sz="1350" dirty="0"/>
              <a:t>С 1 января этого года сократились сроки рассмотрения заявлений о выдаче сертификата и о распоряжении средствами МСК. </a:t>
            </a:r>
            <a:r>
              <a:rPr lang="ru-RU" sz="1350" dirty="0">
                <a:solidFill>
                  <a:srgbClr val="FF0000"/>
                </a:solidFill>
              </a:rPr>
              <a:t>На выдачу сертификата срок составляет 5 рабочих </a:t>
            </a:r>
            <a:r>
              <a:rPr lang="ru-RU" sz="1350" dirty="0"/>
              <a:t>дней вместо пятнадцати. В случае не поступления ответов на запросы ПФР срок продлевается до пятнадцати рабочих дней. Срок рассмотрения заявления </a:t>
            </a:r>
            <a:r>
              <a:rPr lang="ru-RU" sz="1350" dirty="0">
                <a:solidFill>
                  <a:srgbClr val="FF0000"/>
                </a:solidFill>
              </a:rPr>
              <a:t>о распоряжении средствами МСК составляет десять рабочих дней </a:t>
            </a:r>
            <a:r>
              <a:rPr lang="ru-RU" sz="1350" dirty="0"/>
              <a:t>вместо одного месяца. Если не поступили запрашиваемые ПФР необходимые документы и сведения, решение о распоряжении выносится в срок, не превышающий двадцати рабочих дней.</a:t>
            </a:r>
          </a:p>
          <a:p>
            <a:pPr algn="just">
              <a:lnSpc>
                <a:spcPct val="150000"/>
              </a:lnSpc>
            </a:pPr>
            <a:r>
              <a:rPr lang="ru-RU" sz="1350" dirty="0"/>
              <a:t>С прошлого года </a:t>
            </a:r>
            <a:r>
              <a:rPr lang="ru-RU" sz="1350" i="1" u="sng" dirty="0">
                <a:solidFill>
                  <a:srgbClr val="FF0000"/>
                </a:solidFill>
              </a:rPr>
              <a:t>значительно упростилась процедура распоряжения материнским капиталом.</a:t>
            </a:r>
            <a:r>
              <a:rPr lang="ru-RU" sz="1350" dirty="0"/>
              <a:t> Обратиться с заявлением, на самое востребованное направление программы покупку или строительство жилья с привлечением кредитных средств, стало возможным непосредственно в банке. Такое заявление принимается в банках, заключивших соглашения с ПФР. Помимо этого, семьям теперь стало легче оплатить материнским капиталом обучение детей, поскольку больше не нужно представлять в ПФР копию договора о платном обучении. ПФР сами запрашивают необходимую информацию в соответствии с соглашениями, заключенными с учебными заведениями.</a:t>
            </a:r>
            <a:endParaRPr lang="ru-RU" sz="1350" dirty="0">
              <a:effectLst/>
            </a:endParaRPr>
          </a:p>
        </p:txBody>
      </p:sp>
    </p:spTree>
    <p:extLst>
      <p:ext uri="{BB962C8B-B14F-4D97-AF65-F5344CB8AC3E}">
        <p14:creationId xmlns:p14="http://schemas.microsoft.com/office/powerpoint/2010/main" val="38064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1800" dirty="0"/>
              <a:t>С нового года увеличен размер материнского семейного капитала, распоряжение средствами стало быстрее и удобнее.</a:t>
            </a:r>
            <a:endParaRPr lang="ru-RU" sz="1800" dirty="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898525" y="1412776"/>
            <a:ext cx="7201867" cy="4508927"/>
          </a:xfrm>
          <a:prstGeom prst="rect">
            <a:avLst/>
          </a:prstGeom>
        </p:spPr>
        <p:txBody>
          <a:bodyPr wrap="square">
            <a:spAutoFit/>
          </a:bodyPr>
          <a:lstStyle/>
          <a:p>
            <a:pPr algn="ctr">
              <a:lnSpc>
                <a:spcPct val="200000"/>
              </a:lnSpc>
            </a:pPr>
            <a:r>
              <a:rPr lang="ru-RU" sz="1400" dirty="0" smtClean="0">
                <a:solidFill>
                  <a:srgbClr val="FF0000"/>
                </a:solidFill>
              </a:rPr>
              <a:t>Ежемесячная выплата за счет средств МСК</a:t>
            </a:r>
          </a:p>
          <a:p>
            <a:pPr algn="ctr">
              <a:lnSpc>
                <a:spcPct val="200000"/>
              </a:lnSpc>
            </a:pPr>
            <a:endParaRPr lang="ru-RU" sz="1400" dirty="0">
              <a:solidFill>
                <a:srgbClr val="FF0000"/>
              </a:solidFill>
            </a:endParaRPr>
          </a:p>
          <a:p>
            <a:pPr algn="just">
              <a:lnSpc>
                <a:spcPct val="150000"/>
              </a:lnSpc>
            </a:pPr>
            <a:r>
              <a:rPr lang="ru-RU" sz="1400" dirty="0"/>
              <a:t>Семьям с низкими доходами, в которых с 1 января 2018 года родился или усыновлен второй ребенок, Пенсионный фонд России осуществляет ежемесячную выплату из средств материнского капитала. Выплата предоставляется до достижения ребенком возраста трех лет. Размер выплаты равен прожиточному минимуму ребенка в регионе проживания семьи</a:t>
            </a:r>
            <a:r>
              <a:rPr lang="ru-RU" sz="1400" dirty="0" smtClean="0"/>
              <a:t>.</a:t>
            </a:r>
          </a:p>
          <a:p>
            <a:pPr algn="just">
              <a:lnSpc>
                <a:spcPct val="150000"/>
              </a:lnSpc>
            </a:pPr>
            <a:endParaRPr lang="ru-RU" sz="1400" dirty="0"/>
          </a:p>
          <a:p>
            <a:pPr algn="just">
              <a:lnSpc>
                <a:spcPct val="150000"/>
              </a:lnSpc>
            </a:pPr>
            <a:r>
              <a:rPr lang="ru-RU" sz="1400" dirty="0" smtClean="0"/>
              <a:t>Исходя </a:t>
            </a:r>
            <a:r>
              <a:rPr lang="ru-RU" sz="1400" dirty="0"/>
              <a:t>из размера прожиточного минимума трудоспособного населения за 2 квартал 2020 года — 12959 , </a:t>
            </a:r>
            <a:r>
              <a:rPr lang="ru-RU" sz="1400" dirty="0">
                <a:solidFill>
                  <a:srgbClr val="FF0000"/>
                </a:solidFill>
              </a:rPr>
              <a:t>размер ЕВ — 12927 </a:t>
            </a:r>
            <a:r>
              <a:rPr lang="ru-RU" sz="1400" dirty="0"/>
              <a:t>(прожиточный минимум ребенка), </a:t>
            </a:r>
            <a:r>
              <a:rPr lang="ru-RU" sz="1400" dirty="0">
                <a:solidFill>
                  <a:srgbClr val="FF0000"/>
                </a:solidFill>
              </a:rPr>
              <a:t>если доход на 1 члена семьи меньше 2 </a:t>
            </a:r>
            <a:r>
              <a:rPr lang="ru-RU" sz="1400" dirty="0" err="1">
                <a:solidFill>
                  <a:srgbClr val="FF0000"/>
                </a:solidFill>
              </a:rPr>
              <a:t>прож</a:t>
            </a:r>
            <a:r>
              <a:rPr lang="ru-RU" sz="1400" dirty="0">
                <a:solidFill>
                  <a:srgbClr val="FF0000"/>
                </a:solidFill>
              </a:rPr>
              <a:t>. минимума, т. е. 25918 </a:t>
            </a:r>
            <a:r>
              <a:rPr lang="ru-RU" sz="1400" dirty="0"/>
              <a:t>(12959*2</a:t>
            </a:r>
            <a:r>
              <a:rPr lang="ru-RU" sz="1400" dirty="0" smtClean="0"/>
              <a:t>).</a:t>
            </a:r>
            <a:endParaRPr lang="ru-RU" sz="1400" dirty="0"/>
          </a:p>
          <a:p>
            <a:pPr algn="just">
              <a:lnSpc>
                <a:spcPct val="150000"/>
              </a:lnSpc>
            </a:pPr>
            <a:endParaRPr lang="ru-RU" sz="1400" dirty="0">
              <a:solidFill>
                <a:srgbClr val="FF0000"/>
              </a:solidFill>
            </a:endParaRPr>
          </a:p>
        </p:txBody>
      </p:sp>
    </p:spTree>
    <p:extLst>
      <p:ext uri="{BB962C8B-B14F-4D97-AF65-F5344CB8AC3E}">
        <p14:creationId xmlns:p14="http://schemas.microsoft.com/office/powerpoint/2010/main" val="13333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1800" dirty="0"/>
              <a:t>С нового года увеличен размер материнского семейного капитала, распоряжение средствами стало быстрее и удобнее.</a:t>
            </a:r>
            <a:endParaRPr lang="ru-RU" sz="1800" dirty="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898525" y="1196752"/>
            <a:ext cx="7201867" cy="1323439"/>
          </a:xfrm>
          <a:prstGeom prst="rect">
            <a:avLst/>
          </a:prstGeom>
        </p:spPr>
        <p:txBody>
          <a:bodyPr wrap="square">
            <a:spAutoFit/>
          </a:bodyPr>
          <a:lstStyle/>
          <a:p>
            <a:pPr algn="ctr"/>
            <a:r>
              <a:rPr lang="ru-RU" sz="1600" dirty="0">
                <a:solidFill>
                  <a:srgbClr val="FF0000"/>
                </a:solidFill>
              </a:rPr>
              <a:t>С 15 апреля 2020 года сертификат на материнский капитал оформляется автоматически. </a:t>
            </a:r>
            <a:endParaRPr lang="ru-RU" sz="1600" dirty="0" smtClean="0">
              <a:solidFill>
                <a:srgbClr val="FF0000"/>
              </a:solidFill>
            </a:endParaRPr>
          </a:p>
          <a:p>
            <a:pPr algn="ctr"/>
            <a:r>
              <a:rPr lang="ru-RU" sz="1600" dirty="0" smtClean="0"/>
              <a:t>Информация </a:t>
            </a:r>
            <a:r>
              <a:rPr lang="ru-RU" sz="1600" dirty="0"/>
              <a:t>о получении семьей материнского капитала направляется в личный кабинет владельца сертификата на </a:t>
            </a:r>
            <a:endParaRPr lang="ru-RU" sz="1600" dirty="0" smtClean="0"/>
          </a:p>
          <a:p>
            <a:pPr algn="ctr"/>
            <a:r>
              <a:rPr lang="ru-RU" sz="1600" dirty="0" smtClean="0">
                <a:hlinkClick r:id="rId2"/>
              </a:rPr>
              <a:t>сайте </a:t>
            </a:r>
            <a:r>
              <a:rPr lang="ru-RU" sz="1600" dirty="0">
                <a:hlinkClick r:id="rId2"/>
              </a:rPr>
              <a:t>Пенсионного фонда России</a:t>
            </a:r>
            <a:r>
              <a:rPr lang="ru-RU" sz="1600" dirty="0"/>
              <a:t> или </a:t>
            </a:r>
            <a:r>
              <a:rPr lang="ru-RU" sz="1600" dirty="0">
                <a:hlinkClick r:id="rId3"/>
              </a:rPr>
              <a:t>портале </a:t>
            </a:r>
            <a:r>
              <a:rPr lang="ru-RU" sz="1600" dirty="0" err="1">
                <a:hlinkClick r:id="rId3"/>
              </a:rPr>
              <a:t>Госуслуг</a:t>
            </a:r>
            <a:r>
              <a:rPr lang="ru-RU" sz="1600" dirty="0"/>
              <a:t>. </a:t>
            </a:r>
            <a:endParaRPr lang="ru-RU" sz="1600" dirty="0" smtClean="0"/>
          </a:p>
        </p:txBody>
      </p:sp>
      <p:pic>
        <p:nvPicPr>
          <p:cNvPr id="557058" name="Picture 2" descr="http://shahter.ru/upload/iblock/09a/09a5ae529278b99ded83ff92f585c8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636912"/>
            <a:ext cx="7848872" cy="420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7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Численность получателей пенсий</a:t>
            </a:r>
            <a:br>
              <a:rPr lang="ru-RU" altLang="ru-RU" sz="2400" dirty="0" smtClean="0"/>
            </a:br>
            <a:r>
              <a:rPr lang="ru-RU" altLang="ru-RU" sz="2400" dirty="0" smtClean="0"/>
              <a:t>в разрезе видов пенсий</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45794" name="Picture 2"/>
          <p:cNvPicPr>
            <a:picLocks noChangeArrowheads="1"/>
          </p:cNvPicPr>
          <p:nvPr/>
        </p:nvPicPr>
        <p:blipFill>
          <a:blip r:embed="rId2">
            <a:extLst>
              <a:ext uri="{28A0092B-C50C-407E-A947-70E740481C1C}">
                <a14:useLocalDpi xmlns:a14="http://schemas.microsoft.com/office/drawing/2010/main" val="0"/>
              </a:ext>
            </a:extLst>
          </a:blip>
          <a:srcRect r="-56" b="-95"/>
          <a:stretch>
            <a:fillRect/>
          </a:stretch>
        </p:blipFill>
        <p:spPr bwMode="auto">
          <a:xfrm>
            <a:off x="1475656" y="3140968"/>
            <a:ext cx="554461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37" y="1148556"/>
            <a:ext cx="7915655" cy="210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a:r>
              <a:rPr lang="ru-RU" sz="1800" dirty="0" smtClean="0"/>
              <a:t>ПРОГРАММА МАТЕРИНСКОГО СЕМЕЙНОГО КАПИТАЛА ПРОДЛЕНА</a:t>
            </a:r>
            <a:endParaRPr lang="ru-RU" sz="1800" dirty="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898525" y="1196752"/>
            <a:ext cx="7201867" cy="461665"/>
          </a:xfrm>
          <a:prstGeom prst="rect">
            <a:avLst/>
          </a:prstGeom>
        </p:spPr>
        <p:txBody>
          <a:bodyPr wrap="square">
            <a:spAutoFit/>
          </a:bodyPr>
          <a:lstStyle/>
          <a:p>
            <a:pPr algn="ctr"/>
            <a:r>
              <a:rPr lang="ru-RU" sz="2400" dirty="0" smtClean="0">
                <a:solidFill>
                  <a:srgbClr val="FF0000"/>
                </a:solidFill>
              </a:rPr>
              <a:t>ДО 31 ДЕКАБРЯ 2026 ГОДА</a:t>
            </a:r>
            <a:endParaRPr lang="ru-RU" sz="2400" dirty="0" smtClean="0">
              <a:solidFill>
                <a:srgbClr val="FF0000"/>
              </a:solidFill>
            </a:endParaRPr>
          </a:p>
        </p:txBody>
      </p:sp>
      <p:pic>
        <p:nvPicPr>
          <p:cNvPr id="558082" name="Picture 2" descr="https://pbs.twimg.com/media/ESWBpXwWAAAGEG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58417"/>
            <a:ext cx="5976664" cy="511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pic>
        <p:nvPicPr>
          <p:cNvPr id="555010" name="Picture 2" descr="https://vestnickprimanich.ru/wp-content/uploads/2020/01/koll-centr-p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80" y="2120523"/>
            <a:ext cx="8001000" cy="450818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2583"/>
            <a:ext cx="7128792" cy="584775"/>
          </a:xfrm>
          <a:prstGeom prst="rect">
            <a:avLst/>
          </a:prstGeom>
        </p:spPr>
        <p:txBody>
          <a:bodyPr wrap="square">
            <a:spAutoFit/>
          </a:bodyPr>
          <a:lstStyle/>
          <a:p>
            <a:pPr lvl="0" algn="ctr" fontAlgn="auto">
              <a:spcBef>
                <a:spcPts val="0"/>
              </a:spcBef>
              <a:spcAft>
                <a:spcPts val="0"/>
              </a:spcAft>
              <a:defRPr/>
            </a:pPr>
            <a:r>
              <a:rPr lang="ru-RU" sz="3200" dirty="0">
                <a:solidFill>
                  <a:schemeClr val="accent1">
                    <a:lumMod val="75000"/>
                  </a:schemeClr>
                </a:solidFill>
              </a:rPr>
              <a:t>Единый  справочный телефон </a:t>
            </a:r>
          </a:p>
        </p:txBody>
      </p:sp>
      <p:sp>
        <p:nvSpPr>
          <p:cNvPr id="6" name="Прямоугольник 5"/>
          <p:cNvSpPr/>
          <p:nvPr/>
        </p:nvSpPr>
        <p:spPr>
          <a:xfrm>
            <a:off x="2550914" y="1340768"/>
            <a:ext cx="4009431" cy="707886"/>
          </a:xfrm>
          <a:prstGeom prst="rect">
            <a:avLst/>
          </a:prstGeom>
        </p:spPr>
        <p:txBody>
          <a:bodyPr wrap="none">
            <a:spAutoFit/>
          </a:bodyPr>
          <a:lstStyle/>
          <a:p>
            <a:pPr lvl="0" algn="ctr" fontAlgn="auto">
              <a:spcBef>
                <a:spcPts val="0"/>
              </a:spcBef>
              <a:spcAft>
                <a:spcPts val="0"/>
              </a:spcAft>
              <a:defRPr/>
            </a:pPr>
            <a:r>
              <a:rPr lang="ru-RU" sz="4000" dirty="0">
                <a:solidFill>
                  <a:srgbClr val="C00000"/>
                </a:solidFill>
              </a:rPr>
              <a:t>8-800-600-04-17</a:t>
            </a:r>
            <a:endParaRPr lang="ru-RU" sz="4000" b="0" kern="0" dirty="0">
              <a:solidFill>
                <a:srgbClr val="C00000"/>
              </a:solidFill>
            </a:endParaRPr>
          </a:p>
        </p:txBody>
      </p:sp>
    </p:spTree>
    <p:extLst>
      <p:ext uri="{BB962C8B-B14F-4D97-AF65-F5344CB8AC3E}">
        <p14:creationId xmlns:p14="http://schemas.microsoft.com/office/powerpoint/2010/main" val="1848530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4"/>
          <p:cNvSpPr>
            <a:spLocks noGrp="1" noChangeArrowheads="1"/>
          </p:cNvSpPr>
          <p:nvPr>
            <p:ph type="dt" sz="quarter" idx="4294967295"/>
          </p:nvPr>
        </p:nvSpPr>
        <p:spPr>
          <a:xfrm>
            <a:off x="2016125" y="2205037"/>
            <a:ext cx="7164388" cy="381000"/>
          </a:xfrm>
          <a:noFill/>
          <a:ln>
            <a:miter lim="800000"/>
            <a:headEnd/>
            <a:tailEnd/>
          </a:ln>
        </p:spPr>
        <p:txBody>
          <a:bodyPr/>
          <a:lstStyle/>
          <a:p>
            <a:pPr algn="ctr"/>
            <a:r>
              <a:rPr lang="ru-RU" altLang="ru-RU" sz="2000" b="1" dirty="0" smtClean="0">
                <a:solidFill>
                  <a:schemeClr val="bg1"/>
                </a:solidFill>
              </a:rPr>
              <a:t>Отделение ПФР по Томской области</a:t>
            </a:r>
            <a:endParaRPr lang="en-US" altLang="ru-RU" sz="2000" b="1" dirty="0" smtClean="0">
              <a:solidFill>
                <a:schemeClr val="bg1"/>
              </a:solidFill>
            </a:endParaRPr>
          </a:p>
        </p:txBody>
      </p:sp>
      <p:sp>
        <p:nvSpPr>
          <p:cNvPr id="35842" name="WordArt 2"/>
          <p:cNvSpPr>
            <a:spLocks noChangeArrowheads="1" noChangeShapeType="1" noTextEdit="1"/>
          </p:cNvSpPr>
          <p:nvPr/>
        </p:nvSpPr>
        <p:spPr bwMode="gray">
          <a:xfrm>
            <a:off x="457200" y="4819651"/>
            <a:ext cx="4495800" cy="609600"/>
          </a:xfrm>
          <a:prstGeom prst="rect">
            <a:avLst/>
          </a:prstGeom>
        </p:spPr>
        <p:txBody>
          <a:bodyPr wrap="none" fromWordArt="1">
            <a:prstTxWarp prst="textDeflate">
              <a:avLst>
                <a:gd name="adj" fmla="val 0"/>
              </a:avLst>
            </a:prstTxWarp>
          </a:bodyPr>
          <a:lstStyle/>
          <a:p>
            <a:pPr algn="ctr"/>
            <a:r>
              <a:rPr lang="ru-RU" sz="3600"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Arial"/>
                <a:cs typeface="Arial"/>
              </a:rPr>
              <a:t>Спасибо за внимание!!!</a:t>
            </a:r>
          </a:p>
        </p:txBody>
      </p:sp>
      <p:pic>
        <p:nvPicPr>
          <p:cNvPr id="368643" name="Picture 5" descr="pfr2"/>
          <p:cNvPicPr>
            <a:picLocks noChangeAspect="1" noChangeArrowheads="1"/>
          </p:cNvPicPr>
          <p:nvPr/>
        </p:nvPicPr>
        <p:blipFill>
          <a:blip r:embed="rId3" cstate="print"/>
          <a:srcRect/>
          <a:stretch>
            <a:fillRect/>
          </a:stretch>
        </p:blipFill>
        <p:spPr bwMode="auto">
          <a:xfrm>
            <a:off x="250829" y="0"/>
            <a:ext cx="1800225" cy="1487488"/>
          </a:xfrm>
          <a:prstGeom prst="rect">
            <a:avLst/>
          </a:prstGeom>
          <a:noFill/>
          <a:ln w="9525">
            <a:noFill/>
            <a:miter lim="800000"/>
            <a:headEnd/>
            <a:tailEnd/>
          </a:ln>
        </p:spPr>
      </p:pic>
    </p:spTree>
  </p:cSld>
  <p:clrMapOvr>
    <a:masterClrMapping/>
  </p:clrMapOvr>
  <p:transition spd="med">
    <p:newsflash/>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r>
              <a:rPr lang="ru-RU" altLang="ru-RU" sz="2400" dirty="0" smtClean="0"/>
              <a:t>с 01 января 2020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1"/>
            <a:ext cx="8784976" cy="1631216"/>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ctr"/>
            <a:r>
              <a:rPr lang="ru-RU" sz="1600" dirty="0" smtClean="0">
                <a:solidFill>
                  <a:srgbClr val="FF0000"/>
                </a:solidFill>
                <a:latin typeface="Times New Roman" pitchFamily="18" charset="0"/>
                <a:cs typeface="Times New Roman" pitchFamily="18" charset="0"/>
              </a:rPr>
              <a:t>Страховые </a:t>
            </a:r>
            <a:r>
              <a:rPr lang="ru-RU" sz="1600" dirty="0">
                <a:solidFill>
                  <a:srgbClr val="FF0000"/>
                </a:solidFill>
                <a:latin typeface="Times New Roman" pitchFamily="18" charset="0"/>
                <a:cs typeface="Times New Roman" pitchFamily="18" charset="0"/>
              </a:rPr>
              <a:t>пенсии для неработающих пенсионеров </a:t>
            </a:r>
            <a:r>
              <a:rPr lang="ru-RU" sz="1600" dirty="0" smtClean="0">
                <a:solidFill>
                  <a:srgbClr val="FF0000"/>
                </a:solidFill>
                <a:latin typeface="Times New Roman" pitchFamily="18" charset="0"/>
                <a:cs typeface="Times New Roman" pitchFamily="18" charset="0"/>
              </a:rPr>
              <a:t>с 01.01.2020 были </a:t>
            </a:r>
            <a:r>
              <a:rPr lang="ru-RU" sz="1600" dirty="0" smtClean="0">
                <a:latin typeface="Times New Roman" pitchFamily="18" charset="0"/>
                <a:cs typeface="Times New Roman" pitchFamily="18" charset="0"/>
              </a:rPr>
              <a:t>проиндексированы</a:t>
            </a:r>
            <a:r>
              <a:rPr lang="ru-RU" sz="1600" dirty="0">
                <a:latin typeface="Times New Roman" pitchFamily="18" charset="0"/>
                <a:cs typeface="Times New Roman" pitchFamily="18" charset="0"/>
              </a:rPr>
              <a:t>, исходя  из стоимости одного пенсионного коэффициента </a:t>
            </a:r>
            <a:r>
              <a:rPr lang="ru-RU" sz="1600" dirty="0" smtClean="0">
                <a:latin typeface="Times New Roman" pitchFamily="18" charset="0"/>
                <a:cs typeface="Times New Roman" pitchFamily="18" charset="0"/>
              </a:rPr>
              <a:t>(93 руб.), </a:t>
            </a:r>
            <a:r>
              <a:rPr lang="ru-RU" sz="1600" dirty="0">
                <a:solidFill>
                  <a:srgbClr val="FF0000"/>
                </a:solidFill>
                <a:latin typeface="Times New Roman" pitchFamily="18" charset="0"/>
                <a:cs typeface="Times New Roman" pitchFamily="18" charset="0"/>
              </a:rPr>
              <a:t>на </a:t>
            </a:r>
            <a:r>
              <a:rPr lang="ru-RU" sz="1600" dirty="0" smtClean="0">
                <a:solidFill>
                  <a:srgbClr val="FF0000"/>
                </a:solidFill>
                <a:latin typeface="Times New Roman" pitchFamily="18" charset="0"/>
                <a:cs typeface="Times New Roman" pitchFamily="18" charset="0"/>
              </a:rPr>
              <a:t>6,6%, </a:t>
            </a:r>
            <a:r>
              <a:rPr lang="ru-RU" sz="1600" dirty="0">
                <a:latin typeface="Times New Roman" pitchFamily="18" charset="0"/>
                <a:cs typeface="Times New Roman" pitchFamily="18" charset="0"/>
              </a:rPr>
              <a:t>что выше уровня инфляции по итогам </a:t>
            </a:r>
            <a:r>
              <a:rPr lang="ru-RU" sz="1600" dirty="0" smtClean="0">
                <a:latin typeface="Times New Roman" pitchFamily="18" charset="0"/>
                <a:cs typeface="Times New Roman" pitchFamily="18" charset="0"/>
              </a:rPr>
              <a:t>2019 </a:t>
            </a:r>
            <a:r>
              <a:rPr lang="ru-RU" sz="1600" dirty="0">
                <a:latin typeface="Times New Roman" pitchFamily="18" charset="0"/>
                <a:cs typeface="Times New Roman" pitchFamily="18" charset="0"/>
              </a:rPr>
              <a:t>г. </a:t>
            </a:r>
            <a:r>
              <a:rPr lang="ru-RU" sz="1600" dirty="0" smtClean="0">
                <a:latin typeface="Times New Roman" pitchFamily="18" charset="0"/>
                <a:cs typeface="Times New Roman" pitchFamily="18" charset="0"/>
              </a:rPr>
              <a:t> более чем в два раза (3</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итоге средний размер страховой пенсии неработающих пенсионеров в </a:t>
            </a:r>
            <a:r>
              <a:rPr lang="ru-RU" sz="1600" dirty="0" smtClean="0">
                <a:latin typeface="Times New Roman" pitchFamily="18" charset="0"/>
                <a:cs typeface="Times New Roman" pitchFamily="18" charset="0"/>
              </a:rPr>
              <a:t>2020 </a:t>
            </a:r>
            <a:r>
              <a:rPr lang="ru-RU" sz="1600" dirty="0">
                <a:latin typeface="Times New Roman" pitchFamily="18" charset="0"/>
                <a:cs typeface="Times New Roman" pitchFamily="18" charset="0"/>
              </a:rPr>
              <a:t>году увеличился </a:t>
            </a:r>
            <a:r>
              <a:rPr lang="ru-RU" sz="1600" dirty="0" smtClean="0">
                <a:latin typeface="Times New Roman" pitchFamily="18" charset="0"/>
                <a:cs typeface="Times New Roman" pitchFamily="18" charset="0"/>
              </a:rPr>
              <a:t>на 932,16 руб. </a:t>
            </a:r>
            <a:r>
              <a:rPr lang="ru-RU" sz="1600" dirty="0">
                <a:latin typeface="Times New Roman" pitchFamily="18" charset="0"/>
                <a:cs typeface="Times New Roman" pitchFamily="18" charset="0"/>
              </a:rPr>
              <a:t>и составил </a:t>
            </a:r>
            <a:r>
              <a:rPr lang="ru-RU" sz="1600" dirty="0" smtClean="0">
                <a:latin typeface="Times New Roman" pitchFamily="18" charset="0"/>
                <a:cs typeface="Times New Roman" pitchFamily="18" charset="0"/>
              </a:rPr>
              <a:t>16864,98, </a:t>
            </a:r>
            <a:r>
              <a:rPr lang="ru-RU" sz="1600" dirty="0">
                <a:latin typeface="Times New Roman" pitchFamily="18" charset="0"/>
                <a:cs typeface="Times New Roman" pitchFamily="18" charset="0"/>
              </a:rPr>
              <a:t>по старости — </a:t>
            </a:r>
            <a:r>
              <a:rPr lang="ru-RU" sz="1600" dirty="0" smtClean="0">
                <a:latin typeface="Times New Roman" pitchFamily="18" charset="0"/>
                <a:cs typeface="Times New Roman" pitchFamily="18" charset="0"/>
              </a:rPr>
              <a:t>17207,26 </a:t>
            </a:r>
            <a:r>
              <a:rPr lang="ru-RU" sz="1600" dirty="0">
                <a:latin typeface="Times New Roman" pitchFamily="18" charset="0"/>
                <a:cs typeface="Times New Roman" pitchFamily="18" charset="0"/>
              </a:rPr>
              <a:t>руб. </a:t>
            </a:r>
            <a:endParaRPr lang="ru-RU" sz="1600" dirty="0">
              <a:effectLst/>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674374"/>
            <a:ext cx="7056908" cy="34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6"/>
          <p:cNvSpPr>
            <a:spLocks noChangeArrowheads="1"/>
          </p:cNvSpPr>
          <p:nvPr/>
        </p:nvSpPr>
        <p:spPr bwMode="gray">
          <a:xfrm>
            <a:off x="2843811" y="4149081"/>
            <a:ext cx="358775" cy="1169987"/>
          </a:xfrm>
          <a:prstGeom prst="can">
            <a:avLst>
              <a:gd name="adj" fmla="val 28246"/>
            </a:avLst>
          </a:prstGeom>
          <a:gradFill rotWithShape="1">
            <a:gsLst>
              <a:gs pos="0">
                <a:srgbClr val="4F81BD"/>
              </a:gs>
              <a:gs pos="50000">
                <a:srgbClr val="4F81BD">
                  <a:gamma/>
                  <a:tint val="35686"/>
                  <a:invGamma/>
                </a:srgbClr>
              </a:gs>
              <a:gs pos="100000">
                <a:srgbClr val="4F81BD"/>
              </a:gs>
            </a:gsLst>
            <a:lin ang="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10" name="AutoShape 26"/>
          <p:cNvSpPr>
            <a:spLocks noChangeArrowheads="1"/>
          </p:cNvSpPr>
          <p:nvPr/>
        </p:nvSpPr>
        <p:spPr bwMode="gray">
          <a:xfrm>
            <a:off x="4175135" y="3537230"/>
            <a:ext cx="358775" cy="1384001"/>
          </a:xfrm>
          <a:prstGeom prst="can">
            <a:avLst>
              <a:gd name="adj" fmla="val 28246"/>
            </a:avLst>
          </a:prstGeom>
          <a:gradFill rotWithShape="1">
            <a:gsLst>
              <a:gs pos="0">
                <a:srgbClr val="4F81BD"/>
              </a:gs>
              <a:gs pos="50000">
                <a:srgbClr val="4F81BD">
                  <a:gamma/>
                  <a:tint val="35686"/>
                  <a:invGamma/>
                </a:srgbClr>
              </a:gs>
              <a:gs pos="100000">
                <a:srgbClr val="4F81BD"/>
              </a:gs>
            </a:gsLst>
            <a:lin ang="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11" name="Text Box 14"/>
          <p:cNvSpPr txBox="1">
            <a:spLocks noChangeArrowheads="1"/>
          </p:cNvSpPr>
          <p:nvPr/>
        </p:nvSpPr>
        <p:spPr bwMode="gray">
          <a:xfrm>
            <a:off x="2424711" y="5589594"/>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b="1" dirty="0">
                <a:cs typeface="Arial" pitchFamily="34" charset="0"/>
              </a:rPr>
              <a:t> </a:t>
            </a:r>
            <a:r>
              <a:rPr lang="ru-RU" altLang="ru-RU" sz="1400" b="1" dirty="0" smtClean="0">
                <a:cs typeface="Arial" pitchFamily="34" charset="0"/>
              </a:rPr>
              <a:t>31.12.2018</a:t>
            </a:r>
            <a:endParaRPr lang="en-US" altLang="ru-RU" sz="1400" b="1" dirty="0">
              <a:cs typeface="Arial" pitchFamily="34" charset="0"/>
            </a:endParaRPr>
          </a:p>
        </p:txBody>
      </p:sp>
      <p:sp>
        <p:nvSpPr>
          <p:cNvPr id="13" name="Text Box 14"/>
          <p:cNvSpPr txBox="1">
            <a:spLocks noChangeArrowheads="1"/>
          </p:cNvSpPr>
          <p:nvPr/>
        </p:nvSpPr>
        <p:spPr bwMode="gray">
          <a:xfrm>
            <a:off x="3851930" y="5278346"/>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400" b="1" dirty="0">
                <a:cs typeface="Arial" pitchFamily="34" charset="0"/>
              </a:rPr>
              <a:t> </a:t>
            </a:r>
            <a:r>
              <a:rPr lang="ru-RU" altLang="ru-RU" sz="1400" b="1" dirty="0" smtClean="0">
                <a:cs typeface="Arial" pitchFamily="34" charset="0"/>
              </a:rPr>
              <a:t>31.12.2019</a:t>
            </a:r>
            <a:endParaRPr lang="en-US" altLang="ru-RU" sz="1400" b="1" dirty="0">
              <a:cs typeface="Arial" pitchFamily="34" charset="0"/>
            </a:endParaRPr>
          </a:p>
        </p:txBody>
      </p:sp>
      <p:sp>
        <p:nvSpPr>
          <p:cNvPr id="14" name="Text Box 9"/>
          <p:cNvSpPr txBox="1">
            <a:spLocks noChangeArrowheads="1"/>
          </p:cNvSpPr>
          <p:nvPr/>
        </p:nvSpPr>
        <p:spPr bwMode="gray">
          <a:xfrm>
            <a:off x="2063245" y="2674374"/>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b="1" dirty="0">
              <a:cs typeface="Arial" pitchFamily="34" charset="0"/>
            </a:endParaRPr>
          </a:p>
          <a:p>
            <a:pPr algn="ctr">
              <a:spcBef>
                <a:spcPct val="50000"/>
              </a:spcBef>
            </a:pPr>
            <a:endParaRPr lang="ru-RU" altLang="ru-RU" sz="2000" b="1" dirty="0">
              <a:cs typeface="Arial" pitchFamily="34" charset="0"/>
            </a:endParaRPr>
          </a:p>
          <a:p>
            <a:pPr algn="ctr">
              <a:spcBef>
                <a:spcPct val="50000"/>
              </a:spcBef>
            </a:pPr>
            <a:r>
              <a:rPr lang="ru-RU" altLang="ru-RU" sz="2000" b="1" dirty="0" smtClean="0">
                <a:cs typeface="Arial" pitchFamily="34" charset="0"/>
              </a:rPr>
              <a:t>14776,29</a:t>
            </a:r>
            <a:endParaRPr lang="en-US" altLang="ru-RU" sz="2000" b="1" dirty="0">
              <a:cs typeface="Arial" pitchFamily="34" charset="0"/>
            </a:endParaRPr>
          </a:p>
        </p:txBody>
      </p:sp>
      <p:sp>
        <p:nvSpPr>
          <p:cNvPr id="15" name="Text Box 9"/>
          <p:cNvSpPr txBox="1">
            <a:spLocks noChangeArrowheads="1"/>
          </p:cNvSpPr>
          <p:nvPr/>
        </p:nvSpPr>
        <p:spPr bwMode="gray">
          <a:xfrm>
            <a:off x="3215181" y="2132864"/>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b="1" dirty="0">
              <a:cs typeface="Arial" pitchFamily="34" charset="0"/>
            </a:endParaRPr>
          </a:p>
          <a:p>
            <a:pPr algn="ctr">
              <a:spcBef>
                <a:spcPct val="50000"/>
              </a:spcBef>
            </a:pPr>
            <a:endParaRPr lang="ru-RU" altLang="ru-RU" sz="2000" b="1" dirty="0">
              <a:cs typeface="Arial" pitchFamily="34" charset="0"/>
            </a:endParaRPr>
          </a:p>
          <a:p>
            <a:pPr algn="ctr">
              <a:spcBef>
                <a:spcPct val="50000"/>
              </a:spcBef>
            </a:pPr>
            <a:r>
              <a:rPr lang="ru-RU" altLang="ru-RU" sz="2000" b="1" dirty="0" smtClean="0">
                <a:cs typeface="Arial" pitchFamily="34" charset="0"/>
              </a:rPr>
              <a:t>15932,82</a:t>
            </a:r>
            <a:endParaRPr lang="en-US" altLang="ru-RU" sz="2000" b="1" dirty="0">
              <a:cs typeface="Arial" pitchFamily="34" charset="0"/>
            </a:endParaRPr>
          </a:p>
        </p:txBody>
      </p:sp>
      <p:pic>
        <p:nvPicPr>
          <p:cNvPr id="537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020" y="3068960"/>
            <a:ext cx="3603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4"/>
          <p:cNvSpPr txBox="1">
            <a:spLocks noChangeArrowheads="1"/>
          </p:cNvSpPr>
          <p:nvPr/>
        </p:nvSpPr>
        <p:spPr bwMode="gray">
          <a:xfrm>
            <a:off x="5029458" y="4921231"/>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b="1" dirty="0">
                <a:cs typeface="Arial" pitchFamily="34" charset="0"/>
              </a:rPr>
              <a:t> </a:t>
            </a:r>
            <a:r>
              <a:rPr lang="ru-RU" altLang="ru-RU" sz="1400" dirty="0" smtClean="0">
                <a:cs typeface="Arial" pitchFamily="34" charset="0"/>
              </a:rPr>
              <a:t>3</a:t>
            </a:r>
            <a:r>
              <a:rPr lang="ru-RU" altLang="ru-RU" sz="1400" b="1" dirty="0" smtClean="0">
                <a:cs typeface="Arial" pitchFamily="34" charset="0"/>
              </a:rPr>
              <a:t>1.12.2020</a:t>
            </a:r>
            <a:endParaRPr lang="en-US" altLang="ru-RU" sz="1400" b="1" dirty="0">
              <a:cs typeface="Arial" pitchFamily="34" charset="0"/>
            </a:endParaRPr>
          </a:p>
        </p:txBody>
      </p:sp>
      <p:sp>
        <p:nvSpPr>
          <p:cNvPr id="17" name="Text Box 9"/>
          <p:cNvSpPr txBox="1">
            <a:spLocks noChangeArrowheads="1"/>
          </p:cNvSpPr>
          <p:nvPr/>
        </p:nvSpPr>
        <p:spPr bwMode="gray">
          <a:xfrm>
            <a:off x="4667991" y="1690326"/>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b="1" dirty="0">
              <a:cs typeface="Arial" pitchFamily="34" charset="0"/>
            </a:endParaRPr>
          </a:p>
          <a:p>
            <a:pPr algn="ctr">
              <a:spcBef>
                <a:spcPct val="50000"/>
              </a:spcBef>
            </a:pPr>
            <a:endParaRPr lang="ru-RU" altLang="ru-RU" sz="2000" b="1" dirty="0" smtClean="0">
              <a:cs typeface="Arial" pitchFamily="34" charset="0"/>
            </a:endParaRPr>
          </a:p>
          <a:p>
            <a:pPr algn="ctr">
              <a:spcBef>
                <a:spcPct val="50000"/>
              </a:spcBef>
            </a:pPr>
            <a:r>
              <a:rPr lang="ru-RU" altLang="ru-RU" sz="2000" b="1" dirty="0" smtClean="0">
                <a:cs typeface="Arial" pitchFamily="34" charset="0"/>
              </a:rPr>
              <a:t>16864,98</a:t>
            </a:r>
            <a:r>
              <a:rPr lang="ru-RU" altLang="ru-RU" sz="2000" b="1" dirty="0" smtClean="0">
                <a:solidFill>
                  <a:srgbClr val="FF0000"/>
                </a:solidFill>
                <a:cs typeface="Arial" pitchFamily="34" charset="0"/>
              </a:rPr>
              <a:t> </a:t>
            </a:r>
            <a:endParaRPr lang="en-US" altLang="ru-RU" sz="2000" b="1" dirty="0">
              <a:solidFill>
                <a:srgbClr val="FF0000"/>
              </a:solidFill>
              <a:cs typeface="Arial" pitchFamily="34" charset="0"/>
            </a:endParaRPr>
          </a:p>
        </p:txBody>
      </p:sp>
    </p:spTree>
    <p:extLst>
      <p:ext uri="{BB962C8B-B14F-4D97-AF65-F5344CB8AC3E}">
        <p14:creationId xmlns:p14="http://schemas.microsoft.com/office/powerpoint/2010/main" val="325056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4" name="Rectangle 2"/>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5" name="Прямоугольник 4"/>
          <p:cNvSpPr/>
          <p:nvPr/>
        </p:nvSpPr>
        <p:spPr>
          <a:xfrm>
            <a:off x="606706" y="836622"/>
            <a:ext cx="6120680" cy="3693319"/>
          </a:xfrm>
          <a:prstGeom prst="rect">
            <a:avLst/>
          </a:prstGeom>
        </p:spPr>
        <p:txBody>
          <a:bodyPr wrap="square">
            <a:spAutoFit/>
          </a:bodyPr>
          <a:lstStyle/>
          <a:p>
            <a:pPr algn="just"/>
            <a:endParaRPr lang="ru-RU" u="sng" dirty="0" smtClean="0">
              <a:solidFill>
                <a:srgbClr val="1D528D"/>
              </a:solidFill>
              <a:latin typeface="Times New Roman, serif"/>
            </a:endParaRPr>
          </a:p>
          <a:p>
            <a:pPr algn="just"/>
            <a:endParaRPr lang="ru-RU" u="sng" dirty="0">
              <a:solidFill>
                <a:srgbClr val="1D528D"/>
              </a:solidFill>
              <a:latin typeface="Times New Roman, serif"/>
            </a:endParaRPr>
          </a:p>
          <a:p>
            <a:pPr algn="just"/>
            <a:r>
              <a:rPr lang="ru-RU" u="sng" dirty="0" smtClean="0">
                <a:solidFill>
                  <a:srgbClr val="1D528D"/>
                </a:solidFill>
                <a:latin typeface="Times New Roman, serif"/>
              </a:rPr>
              <a:t>Порядок выплаты пенсии с учетом индексации уволенным пенсионерам остается прежним</a:t>
            </a:r>
            <a:r>
              <a:rPr lang="ru-RU" b="0" dirty="0" smtClean="0">
                <a:solidFill>
                  <a:srgbClr val="1D528D"/>
                </a:solidFill>
                <a:latin typeface="Times New Roman, serif"/>
              </a:rPr>
              <a:t> - все прибавки обязательно будут учтены со следующего месяца после завершения трудовой деятельности. Каким будет размер пенсии после прекращения работы, гражданин может посмотреть в «Личном кабинете гражданина» на сайте Пенсионного фонда или в мобильном приложении ПФР.</a:t>
            </a:r>
          </a:p>
          <a:p>
            <a:pPr algn="just"/>
            <a:endParaRPr lang="ru-RU" b="0" dirty="0" smtClean="0">
              <a:solidFill>
                <a:srgbClr val="1D528D"/>
              </a:solidFill>
              <a:latin typeface="Times New Roman, serif"/>
            </a:endParaRPr>
          </a:p>
          <a:p>
            <a:pPr algn="just"/>
            <a:endParaRPr lang="ru-RU" b="0" dirty="0" smtClean="0">
              <a:solidFill>
                <a:srgbClr val="1D528D"/>
              </a:solidFill>
              <a:latin typeface="Times New Roman, serif"/>
            </a:endParaRPr>
          </a:p>
          <a:p>
            <a:pPr algn="just"/>
            <a:r>
              <a:rPr lang="ru-RU" b="0" dirty="0" smtClean="0">
                <a:solidFill>
                  <a:srgbClr val="1D528D"/>
                </a:solidFill>
                <a:latin typeface="Times New Roman, serif"/>
              </a:rPr>
              <a:t> </a:t>
            </a:r>
            <a:endParaRPr lang="ru-RU" dirty="0">
              <a:solidFill>
                <a:srgbClr val="1D528D"/>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731" y="1545136"/>
            <a:ext cx="2299528" cy="4895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Прямоугольник 31"/>
          <p:cNvSpPr/>
          <p:nvPr/>
        </p:nvSpPr>
        <p:spPr>
          <a:xfrm>
            <a:off x="-7059" y="5004904"/>
            <a:ext cx="936104" cy="39370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ysClr val="windowText" lastClr="000000"/>
                </a:solidFill>
                <a:latin typeface="Verdana" charset="0"/>
                <a:ea typeface="Verdana" charset="0"/>
                <a:cs typeface="Verdana" charset="0"/>
              </a:rPr>
              <a:t>январь</a:t>
            </a:r>
            <a:endParaRPr lang="ru-RU" sz="1200" b="0" kern="0" dirty="0">
              <a:solidFill>
                <a:sysClr val="windowText" lastClr="000000"/>
              </a:solidFill>
              <a:latin typeface="Verdana" charset="0"/>
              <a:ea typeface="Verdana" charset="0"/>
              <a:cs typeface="Verdana" charset="0"/>
            </a:endParaRPr>
          </a:p>
        </p:txBody>
      </p:sp>
      <p:sp>
        <p:nvSpPr>
          <p:cNvPr id="33" name="TextBox 32"/>
          <p:cNvSpPr txBox="1"/>
          <p:nvPr/>
        </p:nvSpPr>
        <p:spPr>
          <a:xfrm>
            <a:off x="4673462" y="3993096"/>
            <a:ext cx="2274802" cy="954107"/>
          </a:xfrm>
          <a:prstGeom prst="rect">
            <a:avLst/>
          </a:prstGeom>
          <a:noFill/>
        </p:spPr>
        <p:txBody>
          <a:bodyPr wrap="square" rtlCol="0">
            <a:spAutoFit/>
          </a:bodyPr>
          <a:lstStyle/>
          <a:p>
            <a:pPr algn="ctr">
              <a:lnSpc>
                <a:spcPct val="80000"/>
              </a:lnSpc>
            </a:pPr>
            <a:r>
              <a:rPr lang="ru-RU" sz="1000" dirty="0" smtClean="0">
                <a:solidFill>
                  <a:srgbClr val="1D528D"/>
                </a:solidFill>
                <a:latin typeface="Verdana" charset="0"/>
                <a:ea typeface="Verdana" charset="0"/>
                <a:cs typeface="Verdana" charset="0"/>
              </a:rPr>
              <a:t>Выплата</a:t>
            </a:r>
          </a:p>
          <a:p>
            <a:pPr algn="ctr">
              <a:lnSpc>
                <a:spcPct val="80000"/>
              </a:lnSpc>
            </a:pPr>
            <a:r>
              <a:rPr lang="ru-RU" sz="1000" dirty="0" smtClean="0">
                <a:solidFill>
                  <a:srgbClr val="1D528D"/>
                </a:solidFill>
                <a:latin typeface="Verdana" charset="0"/>
                <a:ea typeface="Verdana" charset="0"/>
                <a:cs typeface="Verdana" charset="0"/>
              </a:rPr>
              <a:t>с </a:t>
            </a:r>
            <a:r>
              <a:rPr lang="ru-RU" sz="1000" dirty="0" smtClean="0">
                <a:solidFill>
                  <a:srgbClr val="FF0000"/>
                </a:solidFill>
                <a:latin typeface="Verdana" charset="0"/>
                <a:ea typeface="Verdana" charset="0"/>
                <a:cs typeface="Verdana" charset="0"/>
              </a:rPr>
              <a:t>01.06.2021</a:t>
            </a:r>
            <a:r>
              <a:rPr lang="ru-RU" sz="1000" dirty="0">
                <a:solidFill>
                  <a:srgbClr val="1D528D"/>
                </a:solidFill>
                <a:latin typeface="Verdana" charset="0"/>
                <a:ea typeface="Verdana" charset="0"/>
                <a:cs typeface="Verdana" charset="0"/>
              </a:rPr>
              <a:t/>
            </a:r>
            <a:br>
              <a:rPr lang="ru-RU" sz="1000" dirty="0">
                <a:solidFill>
                  <a:srgbClr val="1D528D"/>
                </a:solidFill>
                <a:latin typeface="Verdana" charset="0"/>
                <a:ea typeface="Verdana" charset="0"/>
                <a:cs typeface="Verdana" charset="0"/>
              </a:rPr>
            </a:br>
            <a:r>
              <a:rPr lang="ru-RU" sz="1000" dirty="0">
                <a:solidFill>
                  <a:srgbClr val="1D528D"/>
                </a:solidFill>
                <a:latin typeface="Verdana" charset="0"/>
                <a:ea typeface="Verdana" charset="0"/>
                <a:cs typeface="Verdana" charset="0"/>
              </a:rPr>
              <a:t>с учетом </a:t>
            </a:r>
            <a:r>
              <a:rPr lang="ru-RU" sz="1000" dirty="0" smtClean="0">
                <a:solidFill>
                  <a:srgbClr val="1D528D"/>
                </a:solidFill>
                <a:latin typeface="Verdana" charset="0"/>
                <a:ea typeface="Verdana" charset="0"/>
                <a:cs typeface="Verdana" charset="0"/>
              </a:rPr>
              <a:t>индексации</a:t>
            </a:r>
          </a:p>
          <a:p>
            <a:pPr algn="ctr">
              <a:lnSpc>
                <a:spcPct val="80000"/>
              </a:lnSpc>
            </a:pPr>
            <a:r>
              <a:rPr lang="ru-RU" sz="1000" dirty="0" smtClean="0">
                <a:solidFill>
                  <a:srgbClr val="FF0000"/>
                </a:solidFill>
                <a:latin typeface="Verdana" charset="0"/>
                <a:ea typeface="Verdana" charset="0"/>
                <a:cs typeface="Verdana" charset="0"/>
              </a:rPr>
              <a:t>+</a:t>
            </a:r>
          </a:p>
          <a:p>
            <a:pPr algn="ctr">
              <a:lnSpc>
                <a:spcPct val="80000"/>
              </a:lnSpc>
            </a:pPr>
            <a:endParaRPr lang="ru-RU" sz="1000" dirty="0" smtClean="0">
              <a:solidFill>
                <a:srgbClr val="1D528D"/>
              </a:solidFill>
              <a:latin typeface="Verdana" charset="0"/>
              <a:ea typeface="Verdana" charset="0"/>
              <a:cs typeface="Verdana" charset="0"/>
            </a:endParaRPr>
          </a:p>
          <a:p>
            <a:pPr algn="ctr">
              <a:lnSpc>
                <a:spcPct val="80000"/>
              </a:lnSpc>
            </a:pPr>
            <a:r>
              <a:rPr lang="ru-RU" sz="1000" dirty="0" smtClean="0">
                <a:solidFill>
                  <a:srgbClr val="FF0000"/>
                </a:solidFill>
                <a:latin typeface="Verdana" charset="0"/>
                <a:ea typeface="Verdana" charset="0"/>
                <a:cs typeface="Verdana" charset="0"/>
              </a:rPr>
              <a:t>доплата за три месяца</a:t>
            </a:r>
          </a:p>
          <a:p>
            <a:pPr algn="ctr">
              <a:lnSpc>
                <a:spcPct val="80000"/>
              </a:lnSpc>
            </a:pPr>
            <a:r>
              <a:rPr lang="ru-RU" sz="1000" dirty="0" smtClean="0">
                <a:solidFill>
                  <a:srgbClr val="1D528D"/>
                </a:solidFill>
                <a:latin typeface="Verdana" charset="0"/>
                <a:ea typeface="Verdana" charset="0"/>
                <a:cs typeface="Verdana" charset="0"/>
              </a:rPr>
              <a:t>(март, апрель, май)</a:t>
            </a:r>
            <a:endParaRPr lang="ru-RU" sz="1000" dirty="0">
              <a:solidFill>
                <a:srgbClr val="1D528D"/>
              </a:solidFill>
              <a:latin typeface="Verdana" charset="0"/>
              <a:ea typeface="Verdana" charset="0"/>
              <a:cs typeface="Verdana" charset="0"/>
            </a:endParaRPr>
          </a:p>
        </p:txBody>
      </p:sp>
      <p:sp>
        <p:nvSpPr>
          <p:cNvPr id="34" name="Прямоугольник 33"/>
          <p:cNvSpPr/>
          <p:nvPr/>
        </p:nvSpPr>
        <p:spPr>
          <a:xfrm>
            <a:off x="929045" y="5014404"/>
            <a:ext cx="936104" cy="393709"/>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ysClr val="windowText" lastClr="000000"/>
                </a:solidFill>
                <a:latin typeface="Verdana" charset="0"/>
                <a:ea typeface="Verdana" charset="0"/>
                <a:cs typeface="Verdana" charset="0"/>
              </a:rPr>
              <a:t>февраль</a:t>
            </a:r>
            <a:endParaRPr lang="ru-RU" sz="1200" b="0" kern="0" dirty="0">
              <a:solidFill>
                <a:sysClr val="windowText" lastClr="000000"/>
              </a:solidFill>
              <a:latin typeface="Verdana" charset="0"/>
              <a:ea typeface="Verdana" charset="0"/>
              <a:cs typeface="Verdana" charset="0"/>
            </a:endParaRPr>
          </a:p>
        </p:txBody>
      </p:sp>
      <p:sp>
        <p:nvSpPr>
          <p:cNvPr id="35" name="Прямоугольник 34"/>
          <p:cNvSpPr/>
          <p:nvPr/>
        </p:nvSpPr>
        <p:spPr>
          <a:xfrm>
            <a:off x="1857881" y="4993996"/>
            <a:ext cx="936104" cy="39370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ysClr val="windowText" lastClr="000000"/>
                </a:solidFill>
                <a:latin typeface="Verdana" charset="0"/>
                <a:ea typeface="Verdana" charset="0"/>
                <a:cs typeface="Verdana" charset="0"/>
              </a:rPr>
              <a:t>март</a:t>
            </a:r>
            <a:endParaRPr lang="ru-RU" sz="1200" b="0" kern="0" dirty="0">
              <a:solidFill>
                <a:sysClr val="windowText" lastClr="000000"/>
              </a:solidFill>
              <a:latin typeface="Verdana" charset="0"/>
              <a:ea typeface="Verdana" charset="0"/>
              <a:cs typeface="Verdana" charset="0"/>
            </a:endParaRPr>
          </a:p>
        </p:txBody>
      </p:sp>
      <p:sp>
        <p:nvSpPr>
          <p:cNvPr id="36" name="Прямоугольник 35"/>
          <p:cNvSpPr/>
          <p:nvPr/>
        </p:nvSpPr>
        <p:spPr>
          <a:xfrm>
            <a:off x="2793985" y="4993996"/>
            <a:ext cx="936104" cy="39370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ysClr val="windowText" lastClr="000000"/>
                </a:solidFill>
                <a:latin typeface="Verdana" charset="0"/>
                <a:ea typeface="Verdana" charset="0"/>
                <a:cs typeface="Verdana" charset="0"/>
              </a:rPr>
              <a:t>апрель</a:t>
            </a:r>
            <a:endParaRPr lang="ru-RU" sz="1200" b="0" kern="0" dirty="0">
              <a:solidFill>
                <a:sysClr val="windowText" lastClr="000000"/>
              </a:solidFill>
              <a:latin typeface="Verdana" charset="0"/>
              <a:ea typeface="Verdana" charset="0"/>
              <a:cs typeface="Verdana" charset="0"/>
            </a:endParaRPr>
          </a:p>
        </p:txBody>
      </p:sp>
      <p:sp>
        <p:nvSpPr>
          <p:cNvPr id="37" name="Прямоугольник 36"/>
          <p:cNvSpPr/>
          <p:nvPr/>
        </p:nvSpPr>
        <p:spPr>
          <a:xfrm>
            <a:off x="3730088" y="4993992"/>
            <a:ext cx="936104" cy="393709"/>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rgbClr val="000000"/>
                </a:solidFill>
                <a:latin typeface="Verdana" charset="0"/>
                <a:ea typeface="Verdana" charset="0"/>
                <a:cs typeface="Verdana" charset="0"/>
              </a:rPr>
              <a:t>май</a:t>
            </a:r>
            <a:endParaRPr lang="ru-RU" sz="1200" b="0" kern="0" dirty="0">
              <a:solidFill>
                <a:srgbClr val="000000"/>
              </a:solidFill>
              <a:latin typeface="Verdana" charset="0"/>
              <a:ea typeface="Verdana" charset="0"/>
              <a:cs typeface="Verdana" charset="0"/>
            </a:endParaRPr>
          </a:p>
        </p:txBody>
      </p:sp>
      <p:sp>
        <p:nvSpPr>
          <p:cNvPr id="38" name="Прямоугольник 37"/>
          <p:cNvSpPr/>
          <p:nvPr/>
        </p:nvSpPr>
        <p:spPr>
          <a:xfrm>
            <a:off x="4666192" y="4993992"/>
            <a:ext cx="936104" cy="39370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ysClr val="window" lastClr="FFFFFF"/>
                </a:solidFill>
                <a:latin typeface="Verdana" charset="0"/>
                <a:ea typeface="Verdana" charset="0"/>
                <a:cs typeface="Verdana" charset="0"/>
              </a:rPr>
              <a:t>июнь</a:t>
            </a:r>
            <a:endParaRPr lang="ru-RU" sz="1200" b="0" kern="0" dirty="0">
              <a:solidFill>
                <a:sysClr val="window" lastClr="FFFFFF"/>
              </a:solidFill>
              <a:latin typeface="Verdana" charset="0"/>
              <a:ea typeface="Verdana" charset="0"/>
              <a:cs typeface="Verdana" charset="0"/>
            </a:endParaRPr>
          </a:p>
        </p:txBody>
      </p:sp>
      <p:sp>
        <p:nvSpPr>
          <p:cNvPr id="39" name="Прямоугольник 38"/>
          <p:cNvSpPr/>
          <p:nvPr/>
        </p:nvSpPr>
        <p:spPr>
          <a:xfrm>
            <a:off x="5602296" y="4993992"/>
            <a:ext cx="936104" cy="39370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ru-RU" sz="1200" b="0" kern="0" dirty="0" smtClean="0">
                <a:solidFill>
                  <a:sysClr val="window" lastClr="FFFFFF"/>
                </a:solidFill>
                <a:latin typeface="Verdana" charset="0"/>
                <a:ea typeface="Verdana" charset="0"/>
                <a:cs typeface="Verdana" charset="0"/>
              </a:rPr>
              <a:t>июль</a:t>
            </a:r>
            <a:endParaRPr lang="ru-RU" sz="1200" b="0" kern="0" dirty="0">
              <a:solidFill>
                <a:sysClr val="window" lastClr="FFFFFF"/>
              </a:solidFill>
              <a:latin typeface="Verdana" charset="0"/>
              <a:ea typeface="Verdana" charset="0"/>
              <a:cs typeface="Verdana" charset="0"/>
            </a:endParaRPr>
          </a:p>
        </p:txBody>
      </p:sp>
      <p:sp>
        <p:nvSpPr>
          <p:cNvPr id="41" name="Прямоугольник 40"/>
          <p:cNvSpPr/>
          <p:nvPr/>
        </p:nvSpPr>
        <p:spPr>
          <a:xfrm>
            <a:off x="-7059" y="5398617"/>
            <a:ext cx="936104" cy="614401"/>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ru-RU" sz="1100" b="0" kern="0" dirty="0" smtClean="0">
                <a:solidFill>
                  <a:sysClr val="window" lastClr="FFFFFF"/>
                </a:solidFill>
                <a:latin typeface="Verdana" charset="0"/>
                <a:ea typeface="Verdana" charset="0"/>
                <a:cs typeface="Verdana" charset="0"/>
              </a:rPr>
              <a:t>РАБОТАЕТ</a:t>
            </a:r>
            <a:endParaRPr lang="ru-RU" sz="1100" b="0" kern="0" dirty="0">
              <a:solidFill>
                <a:sysClr val="window" lastClr="FFFFFF"/>
              </a:solidFill>
              <a:latin typeface="Verdana" charset="0"/>
              <a:ea typeface="Verdana" charset="0"/>
              <a:cs typeface="Verdana" charset="0"/>
            </a:endParaRPr>
          </a:p>
        </p:txBody>
      </p:sp>
      <p:sp>
        <p:nvSpPr>
          <p:cNvPr id="42" name="Прямоугольник 41"/>
          <p:cNvSpPr/>
          <p:nvPr/>
        </p:nvSpPr>
        <p:spPr>
          <a:xfrm>
            <a:off x="929045" y="5398617"/>
            <a:ext cx="936104" cy="614401"/>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ru-RU" sz="1100" b="0" kern="0" dirty="0" smtClean="0">
                <a:solidFill>
                  <a:sysClr val="window" lastClr="FFFFFF"/>
                </a:solidFill>
                <a:latin typeface="Verdana" charset="0"/>
                <a:ea typeface="Verdana" charset="0"/>
                <a:cs typeface="Verdana" charset="0"/>
              </a:rPr>
              <a:t>РАБОТАЕТ</a:t>
            </a:r>
            <a:endParaRPr lang="ru-RU" sz="1100" b="0" kern="0" dirty="0">
              <a:solidFill>
                <a:sysClr val="window" lastClr="FFFFFF"/>
              </a:solidFill>
              <a:latin typeface="Verdana" charset="0"/>
              <a:ea typeface="Verdana" charset="0"/>
              <a:cs typeface="Verdana" charset="0"/>
            </a:endParaRPr>
          </a:p>
        </p:txBody>
      </p:sp>
      <p:sp>
        <p:nvSpPr>
          <p:cNvPr id="43" name="Прямоугольник 42"/>
          <p:cNvSpPr/>
          <p:nvPr/>
        </p:nvSpPr>
        <p:spPr>
          <a:xfrm>
            <a:off x="1857881" y="5387714"/>
            <a:ext cx="936104" cy="614401"/>
          </a:xfrm>
          <a:prstGeom prst="rect">
            <a:avLst/>
          </a:prstGeom>
          <a:solidFill>
            <a:srgbClr val="00B0F0"/>
          </a:solidFill>
          <a:ln w="9525" cap="flat" cmpd="sng" algn="ctr">
            <a:solidFill>
              <a:srgbClr val="00B0F0"/>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ru-RU" sz="1100" b="0" kern="0" dirty="0">
                <a:solidFill>
                  <a:sysClr val="window" lastClr="FFFFFF"/>
                </a:solidFill>
                <a:latin typeface="Verdana" charset="0"/>
                <a:ea typeface="Verdana" charset="0"/>
                <a:cs typeface="Verdana" charset="0"/>
              </a:rPr>
              <a:t> НЕ РАБОТАЕТ</a:t>
            </a:r>
          </a:p>
        </p:txBody>
      </p:sp>
      <p:sp>
        <p:nvSpPr>
          <p:cNvPr id="44" name="Правая фигурная скобка 43"/>
          <p:cNvSpPr/>
          <p:nvPr/>
        </p:nvSpPr>
        <p:spPr>
          <a:xfrm rot="16200000">
            <a:off x="2826039" y="3166971"/>
            <a:ext cx="886553" cy="2808312"/>
          </a:xfrm>
          <a:prstGeom prst="rightBrace">
            <a:avLst>
              <a:gd name="adj1" fmla="val 24848"/>
              <a:gd name="adj2" fmla="val 50000"/>
            </a:avLst>
          </a:prstGeom>
          <a:noFill/>
          <a:ln w="25400" cap="flat" cmpd="sng" algn="ctr">
            <a:solidFill>
              <a:srgbClr val="4BACC6"/>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pPr>
            <a:endParaRPr lang="ru-RU" sz="1600" b="0" kern="0">
              <a:solidFill>
                <a:sysClr val="windowText" lastClr="000000"/>
              </a:solidFill>
              <a:latin typeface="Verdana" charset="0"/>
              <a:ea typeface="Verdana" charset="0"/>
              <a:cs typeface="Verdana" charset="0"/>
            </a:endParaRPr>
          </a:p>
        </p:txBody>
      </p:sp>
      <p:grpSp>
        <p:nvGrpSpPr>
          <p:cNvPr id="45" name="Группа 44"/>
          <p:cNvGrpSpPr/>
          <p:nvPr/>
        </p:nvGrpSpPr>
        <p:grpSpPr>
          <a:xfrm>
            <a:off x="4655601" y="4540219"/>
            <a:ext cx="1882800" cy="441548"/>
            <a:chOff x="6918297" y="3492166"/>
            <a:chExt cx="716011" cy="1652522"/>
          </a:xfrm>
        </p:grpSpPr>
        <p:cxnSp>
          <p:nvCxnSpPr>
            <p:cNvPr id="46" name="Прямая соединительная линия 45"/>
            <p:cNvCxnSpPr/>
            <p:nvPr/>
          </p:nvCxnSpPr>
          <p:spPr>
            <a:xfrm flipV="1">
              <a:off x="6918297" y="3492166"/>
              <a:ext cx="716011" cy="4"/>
            </a:xfrm>
            <a:prstGeom prst="line">
              <a:avLst/>
            </a:prstGeom>
            <a:solidFill>
              <a:srgbClr val="E1EBF7"/>
            </a:solidFill>
            <a:ln w="25400" cap="flat" cmpd="sng" algn="ctr">
              <a:solidFill>
                <a:srgbClr val="F79646">
                  <a:lumMod val="50000"/>
                </a:srgbClr>
              </a:solidFill>
              <a:prstDash val="solid"/>
            </a:ln>
            <a:effectLst>
              <a:outerShdw blurRad="40000" dist="20000" dir="5400000" rotWithShape="0">
                <a:srgbClr val="000000">
                  <a:alpha val="38000"/>
                </a:srgbClr>
              </a:outerShdw>
            </a:effectLst>
          </p:spPr>
        </p:cxnSp>
        <p:cxnSp>
          <p:nvCxnSpPr>
            <p:cNvPr id="47" name="Прямая со стрелкой 46"/>
            <p:cNvCxnSpPr/>
            <p:nvPr/>
          </p:nvCxnSpPr>
          <p:spPr>
            <a:xfrm flipH="1">
              <a:off x="6920932" y="3500728"/>
              <a:ext cx="1615" cy="1643960"/>
            </a:xfrm>
            <a:prstGeom prst="straightConnector1">
              <a:avLst/>
            </a:prstGeom>
            <a:solidFill>
              <a:srgbClr val="E1EBF7"/>
            </a:solidFill>
            <a:ln w="25400" cap="flat" cmpd="sng" algn="ctr">
              <a:solidFill>
                <a:srgbClr val="F79646">
                  <a:lumMod val="50000"/>
                </a:srgbClr>
              </a:solidFill>
              <a:prstDash val="solid"/>
              <a:tailEnd type="arrow"/>
            </a:ln>
            <a:effectLst>
              <a:outerShdw blurRad="40000" dist="20000" dir="5400000" rotWithShape="0">
                <a:srgbClr val="000000">
                  <a:alpha val="38000"/>
                </a:srgbClr>
              </a:outerShdw>
            </a:effectLst>
          </p:spPr>
        </p:cxnSp>
      </p:grpSp>
      <p:sp>
        <p:nvSpPr>
          <p:cNvPr id="48" name="Стрелка вверх 47"/>
          <p:cNvSpPr/>
          <p:nvPr/>
        </p:nvSpPr>
        <p:spPr>
          <a:xfrm>
            <a:off x="606706" y="5998701"/>
            <a:ext cx="1639350" cy="827139"/>
          </a:xfrm>
          <a:prstGeom prst="upArrow">
            <a:avLst>
              <a:gd name="adj1" fmla="val 62271"/>
              <a:gd name="adj2" fmla="val 73330"/>
            </a:avLst>
          </a:prstGeom>
          <a:gradFill flip="none" rotWithShape="1">
            <a:gsLst>
              <a:gs pos="0">
                <a:srgbClr val="9BBB59">
                  <a:shade val="51000"/>
                  <a:satMod val="130000"/>
                </a:srgbClr>
              </a:gs>
              <a:gs pos="52000">
                <a:srgbClr val="9BBB59">
                  <a:lumMod val="60000"/>
                  <a:lumOff val="40000"/>
                </a:srgbClr>
              </a:gs>
              <a:gs pos="100000">
                <a:sysClr val="window" lastClr="FFFFFF"/>
              </a:gs>
            </a:gsLst>
            <a:lin ang="5400000" scaled="1"/>
            <a:tileRect/>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endParaRPr lang="ru-RU" sz="1600" b="0" kern="0">
              <a:solidFill>
                <a:sysClr val="window" lastClr="FFFFFF"/>
              </a:solidFill>
              <a:latin typeface="Verdana" charset="0"/>
              <a:ea typeface="Verdana" charset="0"/>
              <a:cs typeface="Verdana" charset="0"/>
            </a:endParaRPr>
          </a:p>
        </p:txBody>
      </p:sp>
      <p:sp>
        <p:nvSpPr>
          <p:cNvPr id="49" name="TextBox 48"/>
          <p:cNvSpPr txBox="1"/>
          <p:nvPr/>
        </p:nvSpPr>
        <p:spPr>
          <a:xfrm>
            <a:off x="368926" y="6364182"/>
            <a:ext cx="2114910" cy="461665"/>
          </a:xfrm>
          <a:prstGeom prst="rect">
            <a:avLst/>
          </a:prstGeom>
        </p:spPr>
        <p:txBody>
          <a:bodyPr wrap="square">
            <a:spAutoFit/>
          </a:bodyPr>
          <a:lstStyle>
            <a:defPPr>
              <a:defRPr lang="ru-RU"/>
            </a:defPPr>
            <a:lvl1pPr>
              <a:defRPr sz="1400" b="1">
                <a:solidFill>
                  <a:srgbClr val="0000FF"/>
                </a:solidFill>
                <a:latin typeface="+mj-lt"/>
              </a:defRPr>
            </a:lvl1pPr>
          </a:lstStyle>
          <a:p>
            <a:pPr algn="ctr"/>
            <a:r>
              <a:rPr lang="ru-RU" sz="1200" b="0" dirty="0" smtClean="0">
                <a:solidFill>
                  <a:srgbClr val="C00000"/>
                </a:solidFill>
                <a:ea typeface="Verdana" charset="0"/>
                <a:cs typeface="Verdana" charset="0"/>
              </a:rPr>
              <a:t>УВОЛЬНЕНИЕ</a:t>
            </a:r>
          </a:p>
          <a:p>
            <a:pPr algn="ctr"/>
            <a:r>
              <a:rPr lang="ru-RU" sz="1200" b="0" dirty="0" smtClean="0">
                <a:solidFill>
                  <a:srgbClr val="C00000"/>
                </a:solidFill>
                <a:ea typeface="Verdana" charset="0"/>
                <a:cs typeface="Verdana" charset="0"/>
              </a:rPr>
              <a:t>15.02.2021</a:t>
            </a:r>
            <a:endParaRPr lang="ru-RU" sz="1200" b="0" dirty="0">
              <a:solidFill>
                <a:srgbClr val="C00000"/>
              </a:solidFill>
              <a:ea typeface="Verdana" charset="0"/>
              <a:cs typeface="Verdana" charset="0"/>
            </a:endParaRPr>
          </a:p>
        </p:txBody>
      </p:sp>
      <p:pic>
        <p:nvPicPr>
          <p:cNvPr id="50" name="Picture 2" descr="C:\Users\25062\Desktop\111\mon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3045710" y="4396629"/>
            <a:ext cx="432654" cy="577995"/>
          </a:xfrm>
          <a:prstGeom prst="rect">
            <a:avLst/>
          </a:prstGeom>
          <a:noFill/>
          <a:extLst>
            <a:ext uri="{909E8E84-426E-40DD-AFC4-6F175D3DCCD1}">
              <a14:hiddenFill xmlns:a14="http://schemas.microsoft.com/office/drawing/2010/main">
                <a:solidFill>
                  <a:srgbClr val="FFFFFF"/>
                </a:solidFill>
              </a14:hiddenFill>
            </a:ext>
          </a:extLst>
        </p:spPr>
      </p:pic>
      <p:sp>
        <p:nvSpPr>
          <p:cNvPr id="51" name="Стрелка вверх 50"/>
          <p:cNvSpPr/>
          <p:nvPr/>
        </p:nvSpPr>
        <p:spPr>
          <a:xfrm rot="10800000">
            <a:off x="3702815" y="4529011"/>
            <a:ext cx="946667" cy="572461"/>
          </a:xfrm>
          <a:prstGeom prst="upArrow">
            <a:avLst/>
          </a:prstGeom>
          <a:gradFill flip="none" rotWithShape="1">
            <a:gsLst>
              <a:gs pos="0">
                <a:srgbClr val="C0504D">
                  <a:lumMod val="75000"/>
                </a:srgbClr>
              </a:gs>
              <a:gs pos="52000">
                <a:srgbClr val="C0504D">
                  <a:lumMod val="60000"/>
                  <a:lumOff val="40000"/>
                </a:srgbClr>
              </a:gs>
              <a:gs pos="100000">
                <a:sysClr val="window" lastClr="FFFFFF"/>
              </a:gs>
            </a:gsLst>
            <a:lin ang="5400000" scaled="1"/>
            <a:tileRect/>
          </a:gradFill>
          <a:ln w="9525" cap="flat" cmpd="sng" algn="ctr">
            <a:solidFill>
              <a:srgbClr val="C0504D">
                <a:lumMod val="60000"/>
                <a:lumOff val="40000"/>
              </a:srgbClr>
            </a:solid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endParaRPr lang="ru-RU" sz="1600" b="0" kern="0">
              <a:solidFill>
                <a:sysClr val="window" lastClr="FFFFFF"/>
              </a:solidFill>
              <a:latin typeface="Verdana" charset="0"/>
              <a:ea typeface="Verdana" charset="0"/>
              <a:cs typeface="Verdana" charset="0"/>
            </a:endParaRPr>
          </a:p>
        </p:txBody>
      </p:sp>
      <p:sp>
        <p:nvSpPr>
          <p:cNvPr id="52" name="TextBox 51"/>
          <p:cNvSpPr txBox="1"/>
          <p:nvPr/>
        </p:nvSpPr>
        <p:spPr>
          <a:xfrm>
            <a:off x="3286083" y="3993096"/>
            <a:ext cx="1387389" cy="609398"/>
          </a:xfrm>
          <a:prstGeom prst="rect">
            <a:avLst/>
          </a:prstGeom>
          <a:noFill/>
        </p:spPr>
        <p:txBody>
          <a:bodyPr wrap="square" rtlCol="0">
            <a:spAutoFit/>
          </a:bodyPr>
          <a:lstStyle/>
          <a:p>
            <a:pPr algn="ctr">
              <a:lnSpc>
                <a:spcPct val="80000"/>
              </a:lnSpc>
            </a:pPr>
            <a:r>
              <a:rPr lang="ru-RU" sz="1200" dirty="0" smtClean="0">
                <a:solidFill>
                  <a:srgbClr val="1D528D"/>
                </a:solidFill>
                <a:latin typeface="Verdana" charset="0"/>
                <a:ea typeface="Verdana" charset="0"/>
                <a:cs typeface="Verdana" charset="0"/>
              </a:rPr>
              <a:t/>
            </a:r>
            <a:br>
              <a:rPr lang="ru-RU" sz="1200" dirty="0" smtClean="0">
                <a:solidFill>
                  <a:srgbClr val="1D528D"/>
                </a:solidFill>
                <a:latin typeface="Verdana" charset="0"/>
                <a:ea typeface="Verdana" charset="0"/>
                <a:cs typeface="Verdana" charset="0"/>
              </a:rPr>
            </a:br>
            <a:r>
              <a:rPr lang="ru-RU" sz="1000" dirty="0" smtClean="0">
                <a:solidFill>
                  <a:srgbClr val="1D528D"/>
                </a:solidFill>
                <a:latin typeface="Verdana" charset="0"/>
                <a:ea typeface="Verdana" charset="0"/>
                <a:cs typeface="Verdana" charset="0"/>
              </a:rPr>
              <a:t>Вынесение решения</a:t>
            </a:r>
          </a:p>
          <a:p>
            <a:pPr algn="ctr">
              <a:lnSpc>
                <a:spcPct val="80000"/>
              </a:lnSpc>
            </a:pPr>
            <a:r>
              <a:rPr lang="ru-RU" sz="1000" dirty="0" smtClean="0">
                <a:solidFill>
                  <a:srgbClr val="0070C0"/>
                </a:solidFill>
                <a:latin typeface="Verdana" charset="0"/>
                <a:ea typeface="Verdana" charset="0"/>
                <a:cs typeface="Verdana" charset="0"/>
              </a:rPr>
              <a:t>в мае 2021 </a:t>
            </a:r>
            <a:endParaRPr lang="ru-RU" sz="1200" dirty="0">
              <a:solidFill>
                <a:srgbClr val="0070C0"/>
              </a:solidFill>
              <a:latin typeface="Verdana" charset="0"/>
              <a:ea typeface="Verdana" charset="0"/>
              <a:cs typeface="Verdana" charset="0"/>
            </a:endParaRPr>
          </a:p>
        </p:txBody>
      </p:sp>
    </p:spTree>
    <p:extLst>
      <p:ext uri="{BB962C8B-B14F-4D97-AF65-F5344CB8AC3E}">
        <p14:creationId xmlns:p14="http://schemas.microsoft.com/office/powerpoint/2010/main" val="27162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endParaRPr lang="ru-RU" altLang="ru-RU" sz="2400" dirty="0" smtClean="0"/>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7"/>
            <a:ext cx="6336704" cy="2616101"/>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r>
              <a:rPr lang="ru-RU" sz="1600" dirty="0">
                <a:solidFill>
                  <a:schemeClr val="bg2">
                    <a:lumMod val="25000"/>
                  </a:schemeClr>
                </a:solidFill>
                <a:latin typeface="Times New Roman, serif"/>
              </a:rPr>
              <a:t>С 1 января 2019 года вступили в силу изменения в пенсионном законодательстве, которые предусмотрели дополнительную материальную поддержку для неработающих пенсионеров, проживающих в сельских населенных пунктах и имеющих длительный стаж работы (30 лет) в сельском хозяйстве. Для таких пенсионеров предусмотрено </a:t>
            </a:r>
            <a:r>
              <a:rPr lang="ru-RU" sz="1600" dirty="0">
                <a:solidFill>
                  <a:srgbClr val="FF0000"/>
                </a:solidFill>
                <a:latin typeface="Times New Roman, serif"/>
              </a:rPr>
              <a:t>25 % повышение фиксированной выплаты</a:t>
            </a:r>
            <a:r>
              <a:rPr lang="ru-RU" sz="1600" dirty="0">
                <a:solidFill>
                  <a:schemeClr val="bg2">
                    <a:lumMod val="25000"/>
                  </a:schemeClr>
                </a:solidFill>
                <a:latin typeface="Times New Roman, serif"/>
              </a:rPr>
              <a:t> в составе страховой пенсии по старости или страховой пенсии по инвалидности.</a:t>
            </a:r>
            <a:endParaRPr lang="ru-RU" sz="1600" dirty="0">
              <a:solidFill>
                <a:schemeClr val="bg2">
                  <a:lumMod val="25000"/>
                </a:schemeClr>
              </a:solidFill>
              <a:effectLst/>
            </a:endParaRPr>
          </a:p>
        </p:txBody>
      </p:sp>
      <p:pic>
        <p:nvPicPr>
          <p:cNvPr id="17" name="Picture 5" descr="C:\Users\25077\Desktop\1757ea3517e45d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100" y1="7692" x2="36100" y2="7692"/>
                        <a14:foregroundMark x1="34855" y1="10121" x2="34855" y2="10121"/>
                        <a14:foregroundMark x1="34440" y1="16397" x2="34440" y2="16397"/>
                        <a14:foregroundMark x1="33195" y1="20648" x2="33195" y2="20648"/>
                        <a14:foregroundMark x1="29046" y1="17004" x2="29046" y2="17004"/>
                        <a14:foregroundMark x1="26971" y1="14372" x2="26971" y2="14372"/>
                        <a14:foregroundMark x1="26556" y1="8300" x2="26556" y2="8300"/>
                        <a14:foregroundMark x1="86722" y1="14980" x2="86722" y2="14980"/>
                        <a14:foregroundMark x1="82573" y1="13968" x2="82573" y2="13968"/>
                        <a14:foregroundMark x1="41494" y1="8097" x2="41494" y2="8097"/>
                        <a14:foregroundMark x1="46473" y1="10931" x2="46473" y2="10931"/>
                        <a14:foregroundMark x1="79668" y1="15385" x2="79668" y2="15385"/>
                        <a14:foregroundMark x1="86307" y1="22672" x2="86307" y2="22672"/>
                        <a14:foregroundMark x1="90041" y1="37854" x2="90041" y2="37854"/>
                        <a14:foregroundMark x1="80083" y1="39879" x2="80083" y2="39879"/>
                        <a14:foregroundMark x1="65145" y1="40486" x2="65145" y2="40486"/>
                        <a14:foregroundMark x1="59336" y1="38259" x2="59336" y2="38259"/>
                        <a14:foregroundMark x1="41909" y1="32591" x2="41909" y2="32591"/>
                        <a14:foregroundMark x1="34855" y1="32794" x2="34855" y2="32794"/>
                        <a14:foregroundMark x1="31120" y1="28543" x2="31120" y2="28543"/>
                        <a14:foregroundMark x1="24481" y1="28947" x2="24481" y2="28947"/>
                        <a14:foregroundMark x1="15353" y1="31579" x2="15353" y2="31579"/>
                        <a14:foregroundMark x1="12033" y1="35020" x2="12033" y2="35020"/>
                        <a14:foregroundMark x1="11203" y1="40891" x2="11203" y2="40891"/>
                        <a14:foregroundMark x1="10788" y1="43320" x2="10788" y2="43320"/>
                        <a14:foregroundMark x1="11618" y1="46761" x2="11618" y2="46761"/>
                        <a14:foregroundMark x1="13278" y1="50000" x2="13278" y2="50000"/>
                        <a14:foregroundMark x1="16183" y1="52632" x2="16183" y2="52632"/>
                        <a14:foregroundMark x1="17842" y1="54453" x2="17842" y2="54453"/>
                        <a14:foregroundMark x1="12033" y1="36235" x2="12033" y2="36235"/>
                        <a14:foregroundMark x1="19087" y1="37045" x2="19087" y2="37045"/>
                        <a14:foregroundMark x1="18672" y1="38866" x2="18672" y2="38866"/>
                        <a14:foregroundMark x1="9129" y1="38664" x2="9129" y2="38664"/>
                        <a14:foregroundMark x1="9129" y1="38664" x2="9129" y2="38664"/>
                        <a14:foregroundMark x1="9129" y1="38664" x2="9129" y2="38664"/>
                        <a14:foregroundMark x1="9129" y1="38664" x2="9129" y2="38664"/>
                        <a14:foregroundMark x1="12863" y1="37449" x2="12863" y2="37449"/>
                        <a14:foregroundMark x1="10373" y1="41296" x2="10373" y2="41296"/>
                        <a14:foregroundMark x1="6639" y1="44737" x2="6639" y2="44737"/>
                        <a14:foregroundMark x1="10788" y1="29960" x2="10788" y2="29960"/>
                        <a14:foregroundMark x1="50622" y1="31377" x2="50622" y2="31377"/>
                        <a14:foregroundMark x1="58091" y1="36235" x2="58091" y2="36235"/>
                        <a14:foregroundMark x1="61826" y1="39474" x2="61826" y2="39474"/>
                        <a14:foregroundMark x1="53942" y1="36437" x2="53942" y2="36437"/>
                        <a14:foregroundMark x1="31120" y1="17206" x2="31120" y2="17206"/>
                        <a14:foregroundMark x1="29461" y1="19433" x2="29461" y2="19433"/>
                        <a14:foregroundMark x1="24481" y1="18421" x2="24481" y2="18421"/>
                        <a14:foregroundMark x1="26141" y1="21255" x2="26141" y2="21255"/>
                        <a14:foregroundMark x1="15353" y1="14575" x2="15353" y2="14575"/>
                        <a14:foregroundMark x1="14108" y1="16802" x2="14108" y2="16802"/>
                        <a14:foregroundMark x1="8714" y1="16397" x2="8714" y2="16397"/>
                        <a14:foregroundMark x1="21577" y1="7895" x2="21577" y2="7895"/>
                        <a14:foregroundMark x1="39834" y1="5263" x2="39834" y2="5263"/>
                        <a14:foregroundMark x1="31120" y1="2632" x2="31120" y2="2632"/>
                        <a14:foregroundMark x1="63485" y1="38462" x2="63485" y2="38462"/>
                        <a14:foregroundMark x1="55187" y1="31579" x2="55187" y2="31579"/>
                        <a14:foregroundMark x1="51867" y1="28340" x2="51867" y2="28340"/>
                        <a14:foregroundMark x1="39834" y1="25506" x2="39834" y2="25506"/>
                        <a14:foregroundMark x1="47718" y1="27328" x2="47718" y2="27328"/>
                        <a14:foregroundMark x1="90041" y1="14777" x2="90041" y2="14777"/>
                        <a14:foregroundMark x1="93776" y1="6680" x2="93776" y2="6680"/>
                        <a14:foregroundMark x1="86722" y1="5870" x2="86722" y2="5870"/>
                        <a14:foregroundMark x1="80083" y1="7085" x2="80083" y2="7085"/>
                        <a14:foregroundMark x1="73444" y1="7895" x2="73444" y2="7895"/>
                        <a14:foregroundMark x1="78838" y1="1822" x2="78838" y2="1822"/>
                        <a14:foregroundMark x1="86722" y1="2227" x2="86722" y2="2227"/>
                        <a14:foregroundMark x1="88382" y1="9514" x2="88382" y2="9514"/>
                        <a14:foregroundMark x1="92946" y1="3036" x2="92946" y2="3036"/>
                        <a14:foregroundMark x1="87552" y1="6883" x2="87552" y2="6883"/>
                        <a14:foregroundMark x1="93361" y1="4049" x2="93361" y2="4049"/>
                        <a14:foregroundMark x1="72614" y1="5061" x2="72614" y2="5061"/>
                        <a14:foregroundMark x1="70539" y1="2024" x2="70539" y2="2024"/>
                        <a14:foregroundMark x1="70539" y1="2024" x2="70539" y2="2024"/>
                        <a14:foregroundMark x1="72199" y1="2834" x2="72199" y2="2834"/>
                        <a14:foregroundMark x1="79668" y1="5061" x2="79668" y2="5061"/>
                        <a14:foregroundMark x1="78838" y1="3239" x2="78838" y2="3239"/>
                        <a14:foregroundMark x1="51037" y1="86235" x2="51037" y2="86235"/>
                        <a14:foregroundMark x1="43154" y1="87045" x2="43154" y2="87045"/>
                        <a14:foregroundMark x1="18672" y1="90891" x2="18672" y2="90891"/>
                        <a14:foregroundMark x1="41494" y1="90283" x2="41494" y2="90283"/>
                        <a14:foregroundMark x1="48963" y1="92915" x2="48963" y2="92915"/>
                        <a14:foregroundMark x1="58091" y1="94130" x2="58091" y2="94130"/>
                        <a14:foregroundMark x1="53112" y1="96964" x2="53112" y2="96964"/>
                        <a14:foregroundMark x1="27801" y1="97166" x2="27801" y2="97166"/>
                        <a14:foregroundMark x1="26971" y1="98988" x2="26971" y2="98988"/>
                        <a14:foregroundMark x1="19917" y1="98583" x2="19917" y2="98583"/>
                        <a14:foregroundMark x1="95851" y1="82186" x2="95851" y2="82186"/>
                        <a14:foregroundMark x1="95851" y1="82186" x2="95851" y2="82186"/>
                        <a14:foregroundMark x1="97925" y1="86235" x2="97510" y2="86437"/>
                        <a14:foregroundMark x1="98755" y1="95142" x2="87967" y2="42510"/>
                        <a14:foregroundMark x1="51037" y1="33401" x2="64315" y2="40891"/>
                        <a14:foregroundMark x1="63900" y1="42713" x2="90871" y2="34211"/>
                        <a14:foregroundMark x1="12448" y1="18421" x2="4149" y2="15587"/>
                        <a14:foregroundMark x1="7054" y1="12348" x2="52282" y2="9514"/>
                        <a14:foregroundMark x1="17427" y1="8907" x2="17012" y2="4251"/>
                        <a14:foregroundMark x1="17012" y1="4251" x2="18672" y2="4049"/>
                        <a14:foregroundMark x1="70954" y1="1822" x2="73859" y2="13968"/>
                        <a14:foregroundMark x1="78838" y1="1619" x2="80498" y2="10729"/>
                        <a14:foregroundMark x1="86307" y1="1215" x2="88797" y2="12146"/>
                        <a14:foregroundMark x1="93361" y1="810" x2="94191" y2="6073"/>
                        <a14:foregroundMark x1="8714" y1="83806" x2="9544" y2="95142"/>
                        <a14:foregroundMark x1="14938" y1="85628" x2="14108" y2="96356"/>
                        <a14:foregroundMark x1="21162" y1="85830" x2="19087" y2="98178"/>
                        <a14:foregroundMark x1="29461" y1="94737" x2="34855" y2="95344"/>
                        <a14:foregroundMark x1="36100" y1="96964" x2="36100" y2="96964"/>
                        <a14:foregroundMark x1="33610" y1="84008" x2="32780" y2="93927"/>
                        <a14:foregroundMark x1="14938" y1="28340" x2="9544" y2="29960"/>
                        <a14:foregroundMark x1="8714" y1="30364" x2="2490" y2="43725"/>
                        <a14:backgroundMark x1="4149" y1="38664" x2="1660" y2="43725"/>
                      </a14:backgroundRemoval>
                    </a14:imgEffect>
                  </a14:imgLayer>
                </a14:imgProps>
              </a:ext>
              <a:ext uri="{28A0092B-C50C-407E-A947-70E740481C1C}">
                <a14:useLocalDpi xmlns:a14="http://schemas.microsoft.com/office/drawing/2010/main" val="0"/>
              </a:ext>
            </a:extLst>
          </a:blip>
          <a:srcRect/>
          <a:stretch>
            <a:fillRect/>
          </a:stretch>
        </p:blipFill>
        <p:spPr bwMode="auto">
          <a:xfrm>
            <a:off x="6876256" y="1412782"/>
            <a:ext cx="1872208" cy="27732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25062\Desktop\8d8ff19af9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672" y="3473315"/>
            <a:ext cx="2998201" cy="6480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25062\Desktop\8d8ff19af9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473321"/>
            <a:ext cx="2998202" cy="673151"/>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3563888" y="4183133"/>
            <a:ext cx="439248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auto">
              <a:spcBef>
                <a:spcPts val="0"/>
              </a:spcBef>
              <a:spcAft>
                <a:spcPts val="0"/>
              </a:spcAft>
              <a:defRPr/>
            </a:pPr>
            <a:r>
              <a:rPr kumimoji="0" lang="ru-RU"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rPr>
              <a:t>В Томской области </a:t>
            </a:r>
            <a:r>
              <a:rPr lang="ru-RU" sz="1600" kern="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увеличение</a:t>
            </a:r>
            <a:endParaRPr lang="ru-RU" sz="1600" kern="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kern="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к</a:t>
            </a:r>
            <a:r>
              <a:rPr kumimoji="0" lang="ru-RU" b="1" i="0" u="none" strike="noStrike" kern="0" cap="none" spc="0" normalizeH="0" baseline="0" noProof="0"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rPr>
              <a:t>оснулось</a:t>
            </a:r>
            <a:r>
              <a:rPr kumimoji="0" lang="ru-RU"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rPr>
              <a:t> </a:t>
            </a:r>
            <a:r>
              <a:rPr lang="ru-RU" kern="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2 489 </a:t>
            </a:r>
            <a:r>
              <a:rPr kumimoji="0" lang="ru-RU" sz="1600" b="1" i="0" u="none" strike="noStrike" kern="0" cap="none" spc="0" normalizeH="0" baseline="0" noProof="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rPr>
              <a:t>неработающих селян </a:t>
            </a:r>
          </a:p>
        </p:txBody>
      </p:sp>
      <p:sp>
        <p:nvSpPr>
          <p:cNvPr id="4" name="Прямоугольник 3"/>
          <p:cNvSpPr/>
          <p:nvPr/>
        </p:nvSpPr>
        <p:spPr>
          <a:xfrm>
            <a:off x="2332" y="4050937"/>
            <a:ext cx="3561556" cy="1815882"/>
          </a:xfrm>
          <a:prstGeom prst="rect">
            <a:avLst/>
          </a:prstGeom>
        </p:spPr>
        <p:txBody>
          <a:bodyPr wrap="square">
            <a:spAutoFit/>
          </a:bodyPr>
          <a:lstStyle/>
          <a:p>
            <a:pPr algn="just"/>
            <a:r>
              <a:rPr lang="ru-RU" sz="1400" dirty="0">
                <a:solidFill>
                  <a:srgbClr val="003300"/>
                </a:solidFill>
                <a:latin typeface="Tms Rmn"/>
              </a:rPr>
              <a:t>В </a:t>
            </a:r>
            <a:r>
              <a:rPr lang="ru-RU" sz="1400" dirty="0" smtClean="0">
                <a:solidFill>
                  <a:srgbClr val="003300"/>
                </a:solidFill>
                <a:latin typeface="Tms Rmn"/>
              </a:rPr>
              <a:t>2020 </a:t>
            </a:r>
            <a:r>
              <a:rPr lang="ru-RU" sz="1400" dirty="0">
                <a:solidFill>
                  <a:srgbClr val="003300"/>
                </a:solidFill>
                <a:latin typeface="Tms Rmn"/>
              </a:rPr>
              <a:t>году получателям страховых пенсий по старости и по инвалидности 1 и 2 группы, в том числе достигшим 80-летнего возраста,  размер повышения </a:t>
            </a:r>
            <a:r>
              <a:rPr lang="ru-RU" sz="1400" dirty="0" smtClean="0">
                <a:solidFill>
                  <a:srgbClr val="003300"/>
                </a:solidFill>
                <a:latin typeface="Tms Rmn"/>
              </a:rPr>
              <a:t>составлял 1421 </a:t>
            </a:r>
            <a:r>
              <a:rPr lang="ru-RU" sz="1400" dirty="0">
                <a:solidFill>
                  <a:srgbClr val="003300"/>
                </a:solidFill>
                <a:latin typeface="Tms Rmn"/>
              </a:rPr>
              <a:t>руб., получателям пенсии по инвалидности 3 группы - </a:t>
            </a:r>
            <a:r>
              <a:rPr lang="ru-RU" sz="1400" dirty="0" smtClean="0">
                <a:solidFill>
                  <a:srgbClr val="003300"/>
                </a:solidFill>
                <a:latin typeface="Tms Rmn"/>
              </a:rPr>
              <a:t>710,50 </a:t>
            </a:r>
            <a:r>
              <a:rPr lang="ru-RU" sz="1400" dirty="0">
                <a:solidFill>
                  <a:srgbClr val="003300"/>
                </a:solidFill>
                <a:latin typeface="Tms Rmn"/>
              </a:rPr>
              <a:t>рубля.</a:t>
            </a:r>
          </a:p>
        </p:txBody>
      </p:sp>
    </p:spTree>
    <p:extLst>
      <p:ext uri="{BB962C8B-B14F-4D97-AF65-F5344CB8AC3E}">
        <p14:creationId xmlns:p14="http://schemas.microsoft.com/office/powerpoint/2010/main" val="25004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r>
              <a:rPr lang="ru-RU" altLang="ru-RU" sz="2400" dirty="0" smtClean="0"/>
              <a:t>с 01 февраля 2020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1"/>
            <a:ext cx="8784976" cy="2369880"/>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r>
              <a:rPr lang="ru-RU" sz="1600" dirty="0">
                <a:solidFill>
                  <a:srgbClr val="000000">
                    <a:lumMod val="85000"/>
                    <a:lumOff val="15000"/>
                  </a:srgbClr>
                </a:solidFill>
                <a:latin typeface="Times New Roman" pitchFamily="18" charset="0"/>
                <a:cs typeface="Times New Roman" pitchFamily="18" charset="0"/>
              </a:rPr>
              <a:t>С 01 февраля </a:t>
            </a:r>
            <a:r>
              <a:rPr lang="ru-RU" sz="1600" dirty="0" smtClean="0">
                <a:solidFill>
                  <a:srgbClr val="000000">
                    <a:lumMod val="85000"/>
                    <a:lumOff val="15000"/>
                  </a:srgbClr>
                </a:solidFill>
                <a:latin typeface="Times New Roman" pitchFamily="18" charset="0"/>
                <a:cs typeface="Times New Roman" pitchFamily="18" charset="0"/>
              </a:rPr>
              <a:t>2020 </a:t>
            </a:r>
            <a:r>
              <a:rPr lang="ru-RU" sz="1600" dirty="0">
                <a:solidFill>
                  <a:srgbClr val="000000">
                    <a:lumMod val="85000"/>
                    <a:lumOff val="15000"/>
                  </a:srgbClr>
                </a:solidFill>
                <a:latin typeface="Times New Roman" pitchFamily="18" charset="0"/>
                <a:cs typeface="Times New Roman" pitchFamily="18" charset="0"/>
              </a:rPr>
              <a:t>года </a:t>
            </a:r>
            <a:r>
              <a:rPr lang="ru-RU" sz="1600" dirty="0">
                <a:solidFill>
                  <a:srgbClr val="FF0000"/>
                </a:solidFill>
                <a:latin typeface="Times New Roman" pitchFamily="18" charset="0"/>
                <a:cs typeface="Times New Roman" pitchFamily="18" charset="0"/>
              </a:rPr>
              <a:t>на </a:t>
            </a:r>
            <a:r>
              <a:rPr lang="ru-RU" sz="1600" dirty="0" smtClean="0">
                <a:solidFill>
                  <a:srgbClr val="FF0000"/>
                </a:solidFill>
                <a:latin typeface="Times New Roman" pitchFamily="18" charset="0"/>
                <a:cs typeface="Times New Roman" pitchFamily="18" charset="0"/>
              </a:rPr>
              <a:t>3 </a:t>
            </a:r>
            <a:r>
              <a:rPr lang="ru-RU" sz="1600" dirty="0">
                <a:solidFill>
                  <a:srgbClr val="FF0000"/>
                </a:solidFill>
                <a:latin typeface="Times New Roman" pitchFamily="18" charset="0"/>
                <a:cs typeface="Times New Roman" pitchFamily="18" charset="0"/>
              </a:rPr>
              <a:t>% были проиндексированы ежемесячные денежные выплаты </a:t>
            </a:r>
            <a:r>
              <a:rPr lang="ru-RU" sz="1600" dirty="0">
                <a:solidFill>
                  <a:srgbClr val="000000">
                    <a:lumMod val="85000"/>
                    <a:lumOff val="15000"/>
                  </a:srgbClr>
                </a:solidFill>
                <a:latin typeface="Times New Roman" pitchFamily="18" charset="0"/>
                <a:cs typeface="Times New Roman" pitchFamily="18" charset="0"/>
              </a:rPr>
              <a:t>федеральных льготников и </a:t>
            </a:r>
            <a:r>
              <a:rPr lang="ru-RU" sz="1600" dirty="0" smtClean="0">
                <a:solidFill>
                  <a:srgbClr val="000000">
                    <a:lumMod val="85000"/>
                    <a:lumOff val="15000"/>
                  </a:srgbClr>
                </a:solidFill>
                <a:latin typeface="Times New Roman" pitchFamily="18" charset="0"/>
                <a:cs typeface="Times New Roman" pitchFamily="18" charset="0"/>
              </a:rPr>
              <a:t>входящая </a:t>
            </a:r>
            <a:r>
              <a:rPr lang="ru-RU" sz="1600" dirty="0">
                <a:solidFill>
                  <a:srgbClr val="000000">
                    <a:lumMod val="85000"/>
                    <a:lumOff val="15000"/>
                  </a:srgbClr>
                </a:solidFill>
                <a:latin typeface="Times New Roman" pitchFamily="18" charset="0"/>
                <a:cs typeface="Times New Roman" pitchFamily="18" charset="0"/>
              </a:rPr>
              <a:t>в состав ЕДВ стоимость набора социальных услуг. Таких лиц в области — </a:t>
            </a:r>
            <a:r>
              <a:rPr lang="ru-RU" sz="1600" dirty="0" smtClean="0">
                <a:solidFill>
                  <a:srgbClr val="000000">
                    <a:lumMod val="85000"/>
                    <a:lumOff val="15000"/>
                  </a:srgbClr>
                </a:solidFill>
                <a:latin typeface="Times New Roman" pitchFamily="18" charset="0"/>
                <a:cs typeface="Times New Roman" pitchFamily="18" charset="0"/>
              </a:rPr>
              <a:t>67 595.</a:t>
            </a:r>
            <a:endParaRPr lang="ru-RU" sz="1600" dirty="0">
              <a:solidFill>
                <a:srgbClr val="000000">
                  <a:lumMod val="85000"/>
                  <a:lumOff val="15000"/>
                </a:srgbClr>
              </a:solidFill>
              <a:latin typeface="Times New Roman" pitchFamily="18" charset="0"/>
              <a:cs typeface="Times New Roman" pitchFamily="18" charset="0"/>
            </a:endParaRPr>
          </a:p>
          <a:p>
            <a:pPr algn="just"/>
            <a:r>
              <a:rPr lang="ru-RU" sz="1600" dirty="0">
                <a:solidFill>
                  <a:srgbClr val="000000">
                    <a:lumMod val="85000"/>
                    <a:lumOff val="15000"/>
                  </a:srgbClr>
                </a:solidFill>
                <a:latin typeface="Times New Roman" pitchFamily="18" charset="0"/>
                <a:cs typeface="Times New Roman" pitchFamily="18" charset="0"/>
              </a:rPr>
              <a:t>Общая стоимость набора социальных услуг составила — </a:t>
            </a:r>
            <a:r>
              <a:rPr lang="ru-RU" sz="1600" dirty="0" smtClean="0">
                <a:solidFill>
                  <a:srgbClr val="000000">
                    <a:lumMod val="85000"/>
                    <a:lumOff val="15000"/>
                  </a:srgbClr>
                </a:solidFill>
                <a:latin typeface="Times New Roman" pitchFamily="18" charset="0"/>
                <a:cs typeface="Times New Roman" pitchFamily="18" charset="0"/>
              </a:rPr>
              <a:t>1155,06 руб., </a:t>
            </a:r>
            <a:r>
              <a:rPr lang="ru-RU" sz="1600" dirty="0">
                <a:solidFill>
                  <a:srgbClr val="000000">
                    <a:lumMod val="85000"/>
                    <a:lumOff val="15000"/>
                  </a:srgbClr>
                </a:solidFill>
                <a:latin typeface="Times New Roman" pitchFamily="18" charset="0"/>
                <a:cs typeface="Times New Roman" pitchFamily="18" charset="0"/>
              </a:rPr>
              <a:t>из них </a:t>
            </a:r>
            <a:r>
              <a:rPr lang="ru-RU" sz="1600" dirty="0" smtClean="0">
                <a:solidFill>
                  <a:srgbClr val="000000">
                    <a:lumMod val="85000"/>
                    <a:lumOff val="15000"/>
                  </a:srgbClr>
                </a:solidFill>
                <a:latin typeface="Times New Roman" pitchFamily="18" charset="0"/>
                <a:cs typeface="Times New Roman" pitchFamily="18" charset="0"/>
              </a:rPr>
              <a:t>889,66 руб. </a:t>
            </a:r>
            <a:r>
              <a:rPr lang="ru-RU" sz="1600" dirty="0">
                <a:solidFill>
                  <a:srgbClr val="000000">
                    <a:lumMod val="85000"/>
                    <a:lumOff val="15000"/>
                  </a:srgbClr>
                </a:solidFill>
                <a:latin typeface="Times New Roman" pitchFamily="18" charset="0"/>
                <a:cs typeface="Times New Roman" pitchFamily="18" charset="0"/>
              </a:rPr>
              <a:t>— на обеспечение необходимыми медикаментами, </a:t>
            </a:r>
            <a:r>
              <a:rPr lang="ru-RU" sz="1600" dirty="0" smtClean="0">
                <a:solidFill>
                  <a:srgbClr val="000000">
                    <a:lumMod val="85000"/>
                    <a:lumOff val="15000"/>
                  </a:srgbClr>
                </a:solidFill>
                <a:latin typeface="Times New Roman" pitchFamily="18" charset="0"/>
                <a:cs typeface="Times New Roman" pitchFamily="18" charset="0"/>
              </a:rPr>
              <a:t>137,63 руб. -на </a:t>
            </a:r>
            <a:r>
              <a:rPr lang="ru-RU" sz="1600" dirty="0">
                <a:solidFill>
                  <a:srgbClr val="000000">
                    <a:lumMod val="85000"/>
                    <a:lumOff val="15000"/>
                  </a:srgbClr>
                </a:solidFill>
                <a:latin typeface="Times New Roman" pitchFamily="18" charset="0"/>
                <a:cs typeface="Times New Roman" pitchFamily="18" charset="0"/>
              </a:rPr>
              <a:t>предоставление путевки на санаторно-курортное лечение для профилактики основных заболеваний, </a:t>
            </a:r>
            <a:r>
              <a:rPr lang="ru-RU" sz="1600" dirty="0" smtClean="0">
                <a:solidFill>
                  <a:srgbClr val="000000">
                    <a:lumMod val="85000"/>
                    <a:lumOff val="15000"/>
                  </a:srgbClr>
                </a:solidFill>
                <a:latin typeface="Times New Roman" pitchFamily="18" charset="0"/>
                <a:cs typeface="Times New Roman" pitchFamily="18" charset="0"/>
              </a:rPr>
              <a:t>127,77 руб. </a:t>
            </a:r>
            <a:r>
              <a:rPr lang="ru-RU" sz="1600" dirty="0">
                <a:solidFill>
                  <a:srgbClr val="000000">
                    <a:lumMod val="85000"/>
                    <a:lumOff val="15000"/>
                  </a:srgbClr>
                </a:solidFill>
                <a:latin typeface="Times New Roman" pitchFamily="18" charset="0"/>
                <a:cs typeface="Times New Roman" pitchFamily="18" charset="0"/>
              </a:rPr>
              <a:t>- на бесплатный проезд на пригородном железнодорожном транспорте, а также на междугородном транспорте к месту лечения и обратно. </a:t>
            </a:r>
          </a:p>
        </p:txBody>
      </p:sp>
      <p:grpSp>
        <p:nvGrpSpPr>
          <p:cNvPr id="17" name="Группа 49"/>
          <p:cNvGrpSpPr>
            <a:grpSpLocks/>
          </p:cNvGrpSpPr>
          <p:nvPr/>
        </p:nvGrpSpPr>
        <p:grpSpPr bwMode="auto">
          <a:xfrm>
            <a:off x="-66674" y="3573017"/>
            <a:ext cx="4710684" cy="947739"/>
            <a:chOff x="700062" y="1266977"/>
            <a:chExt cx="7517888" cy="946785"/>
          </a:xfrm>
        </p:grpSpPr>
        <p:grpSp>
          <p:nvGrpSpPr>
            <p:cNvPr id="18" name="Группа 46"/>
            <p:cNvGrpSpPr>
              <a:grpSpLocks/>
            </p:cNvGrpSpPr>
            <p:nvPr/>
          </p:nvGrpSpPr>
          <p:grpSpPr bwMode="auto">
            <a:xfrm>
              <a:off x="700062" y="1266977"/>
              <a:ext cx="7517888" cy="946785"/>
              <a:chOff x="700062" y="1271574"/>
              <a:chExt cx="7517888" cy="946785"/>
            </a:xfrm>
          </p:grpSpPr>
          <p:grpSp>
            <p:nvGrpSpPr>
              <p:cNvPr id="20" name="Group 3"/>
              <p:cNvGrpSpPr>
                <a:grpSpLocks/>
              </p:cNvGrpSpPr>
              <p:nvPr/>
            </p:nvGrpSpPr>
            <p:grpSpPr bwMode="auto">
              <a:xfrm>
                <a:off x="843974" y="1500174"/>
                <a:ext cx="7373976" cy="718185"/>
                <a:chOff x="665" y="1392"/>
                <a:chExt cx="4789" cy="348"/>
              </a:xfrm>
            </p:grpSpPr>
            <p:sp>
              <p:nvSpPr>
                <p:cNvPr id="29" name="AutoShape 4"/>
                <p:cNvSpPr>
                  <a:spLocks noChangeArrowheads="1"/>
                </p:cNvSpPr>
                <p:nvPr/>
              </p:nvSpPr>
              <p:spPr bwMode="gray">
                <a:xfrm>
                  <a:off x="676" y="1392"/>
                  <a:ext cx="4776" cy="348"/>
                </a:xfrm>
                <a:prstGeom prst="roundRect">
                  <a:avLst>
                    <a:gd name="adj" fmla="val 17509"/>
                  </a:avLst>
                </a:prstGeom>
                <a:gradFill rotWithShape="1">
                  <a:gsLst>
                    <a:gs pos="0">
                      <a:srgbClr val="8AC246"/>
                    </a:gs>
                    <a:gs pos="50000">
                      <a:srgbClr val="8AC246">
                        <a:gamma/>
                        <a:shade val="92157"/>
                        <a:invGamma/>
                      </a:srgbClr>
                    </a:gs>
                    <a:gs pos="100000">
                      <a:srgbClr val="8AC246"/>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nvGrpSpPr>
                <p:cNvPr id="30" name="Group 5"/>
                <p:cNvGrpSpPr>
                  <a:grpSpLocks/>
                </p:cNvGrpSpPr>
                <p:nvPr/>
              </p:nvGrpSpPr>
              <p:grpSpPr bwMode="auto">
                <a:xfrm>
                  <a:off x="665" y="1407"/>
                  <a:ext cx="4789" cy="324"/>
                  <a:chOff x="679" y="1407"/>
                  <a:chExt cx="4723" cy="324"/>
                </a:xfrm>
              </p:grpSpPr>
              <p:sp>
                <p:nvSpPr>
                  <p:cNvPr id="31" name="AutoShape 6"/>
                  <p:cNvSpPr>
                    <a:spLocks noChangeArrowheads="1"/>
                  </p:cNvSpPr>
                  <p:nvPr/>
                </p:nvSpPr>
                <p:spPr bwMode="gray">
                  <a:xfrm>
                    <a:off x="679" y="1602"/>
                    <a:ext cx="4723" cy="129"/>
                  </a:xfrm>
                  <a:prstGeom prst="roundRect">
                    <a:avLst>
                      <a:gd name="adj" fmla="val 50000"/>
                    </a:avLst>
                  </a:prstGeom>
                  <a:gradFill rotWithShape="1">
                    <a:gsLst>
                      <a:gs pos="0">
                        <a:srgbClr val="8AC246">
                          <a:alpha val="0"/>
                        </a:srgbClr>
                      </a:gs>
                      <a:gs pos="100000">
                        <a:srgbClr val="8AC246">
                          <a:gamma/>
                          <a:tint val="41176"/>
                          <a:invGamma/>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sp>
                <p:nvSpPr>
                  <p:cNvPr id="32" name="AutoShape 7"/>
                  <p:cNvSpPr>
                    <a:spLocks noChangeArrowheads="1"/>
                  </p:cNvSpPr>
                  <p:nvPr/>
                </p:nvSpPr>
                <p:spPr bwMode="gray">
                  <a:xfrm>
                    <a:off x="790" y="1407"/>
                    <a:ext cx="4612" cy="123"/>
                  </a:xfrm>
                  <a:prstGeom prst="roundRect">
                    <a:avLst>
                      <a:gd name="adj" fmla="val 50000"/>
                    </a:avLst>
                  </a:prstGeom>
                  <a:gradFill rotWithShape="1">
                    <a:gsLst>
                      <a:gs pos="0">
                        <a:srgbClr val="8AC246">
                          <a:gamma/>
                          <a:tint val="33333"/>
                          <a:invGamma/>
                        </a:srgbClr>
                      </a:gs>
                      <a:gs pos="100000">
                        <a:srgbClr val="8AC246">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grpSp>
          <p:grpSp>
            <p:nvGrpSpPr>
              <p:cNvPr id="21" name="Group 8"/>
              <p:cNvGrpSpPr>
                <a:grpSpLocks/>
              </p:cNvGrpSpPr>
              <p:nvPr/>
            </p:nvGrpSpPr>
            <p:grpSpPr bwMode="auto">
              <a:xfrm>
                <a:off x="700062" y="1271574"/>
                <a:ext cx="611188" cy="608013"/>
                <a:chOff x="579" y="1386"/>
                <a:chExt cx="385" cy="383"/>
              </a:xfrm>
            </p:grpSpPr>
            <p:sp>
              <p:nvSpPr>
                <p:cNvPr id="23" name="Oval 9"/>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ru-RU" b="0" kern="0" smtClean="0">
                    <a:solidFill>
                      <a:srgbClr val="FFFFFF"/>
                    </a:solidFill>
                  </a:endParaRPr>
                </a:p>
              </p:txBody>
            </p:sp>
            <p:grpSp>
              <p:nvGrpSpPr>
                <p:cNvPr id="24" name="Group 10"/>
                <p:cNvGrpSpPr>
                  <a:grpSpLocks/>
                </p:cNvGrpSpPr>
                <p:nvPr/>
              </p:nvGrpSpPr>
              <p:grpSpPr bwMode="auto">
                <a:xfrm>
                  <a:off x="587" y="1392"/>
                  <a:ext cx="369" cy="369"/>
                  <a:chOff x="587" y="1392"/>
                  <a:chExt cx="369" cy="369"/>
                </a:xfrm>
              </p:grpSpPr>
              <p:sp>
                <p:nvSpPr>
                  <p:cNvPr id="25" name="Oval 11"/>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26" name="Oval 12"/>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27" name="Oval 13"/>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28" name="Oval 14"/>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grpSp>
          </p:grpSp>
          <p:sp>
            <p:nvSpPr>
              <p:cNvPr id="22" name="Text Box 15"/>
              <p:cNvSpPr txBox="1">
                <a:spLocks noChangeArrowheads="1"/>
              </p:cNvSpPr>
              <p:nvPr/>
            </p:nvSpPr>
            <p:spPr bwMode="gray">
              <a:xfrm>
                <a:off x="808012" y="1341424"/>
                <a:ext cx="380999" cy="52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ct val="50000"/>
                  </a:spcBef>
                  <a:spcAft>
                    <a:spcPts val="0"/>
                  </a:spcAft>
                  <a:defRPr/>
                </a:pPr>
                <a:r>
                  <a:rPr lang="en-US" sz="2800" kern="0" dirty="0" smtClean="0">
                    <a:solidFill>
                      <a:srgbClr val="000000"/>
                    </a:solidFill>
                    <a:latin typeface="Times New Roman" pitchFamily="18" charset="0"/>
                    <a:cs typeface="Times New Roman" pitchFamily="18" charset="0"/>
                  </a:rPr>
                  <a:t>1</a:t>
                </a:r>
              </a:p>
            </p:txBody>
          </p:sp>
        </p:grpSp>
        <p:sp>
          <p:nvSpPr>
            <p:cNvPr id="19" name="TextBox 48"/>
            <p:cNvSpPr txBox="1">
              <a:spLocks noChangeArrowheads="1"/>
            </p:cNvSpPr>
            <p:nvPr/>
          </p:nvSpPr>
          <p:spPr bwMode="auto">
            <a:xfrm>
              <a:off x="1257237" y="1481073"/>
              <a:ext cx="6871819" cy="70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06463" algn="l"/>
                </a:tabLst>
                <a:defRPr b="1">
                  <a:solidFill>
                    <a:schemeClr val="tx1"/>
                  </a:solidFill>
                  <a:latin typeface="Arial" pitchFamily="34" charset="0"/>
                </a:defRPr>
              </a:lvl1pPr>
              <a:lvl2pPr marL="742950" indent="-285750" eaLnBrk="0" hangingPunct="0">
                <a:tabLst>
                  <a:tab pos="906463" algn="l"/>
                </a:tabLst>
                <a:defRPr b="1">
                  <a:solidFill>
                    <a:schemeClr val="tx1"/>
                  </a:solidFill>
                  <a:latin typeface="Arial" pitchFamily="34" charset="0"/>
                </a:defRPr>
              </a:lvl2pPr>
              <a:lvl3pPr marL="1143000" indent="-228600" eaLnBrk="0" hangingPunct="0">
                <a:tabLst>
                  <a:tab pos="906463" algn="l"/>
                </a:tabLst>
                <a:defRPr b="1">
                  <a:solidFill>
                    <a:schemeClr val="tx1"/>
                  </a:solidFill>
                  <a:latin typeface="Arial" pitchFamily="34" charset="0"/>
                </a:defRPr>
              </a:lvl3pPr>
              <a:lvl4pPr marL="1600200" indent="-228600" eaLnBrk="0" hangingPunct="0">
                <a:tabLst>
                  <a:tab pos="906463" algn="l"/>
                </a:tabLst>
                <a:defRPr b="1">
                  <a:solidFill>
                    <a:schemeClr val="tx1"/>
                  </a:solidFill>
                  <a:latin typeface="Arial" pitchFamily="34" charset="0"/>
                </a:defRPr>
              </a:lvl4pPr>
              <a:lvl5pPr marL="2057400" indent="-228600" eaLnBrk="0" hangingPunct="0">
                <a:tabLst>
                  <a:tab pos="906463" algn="l"/>
                </a:tabLst>
                <a:defRPr b="1">
                  <a:solidFill>
                    <a:schemeClr val="tx1"/>
                  </a:solidFill>
                  <a:latin typeface="Arial" pitchFamily="34" charset="0"/>
                </a:defRPr>
              </a:lvl5pPr>
              <a:lvl6pPr marL="2514600" indent="-228600" eaLnBrk="0" fontAlgn="base" hangingPunct="0">
                <a:spcBef>
                  <a:spcPct val="0"/>
                </a:spcBef>
                <a:spcAft>
                  <a:spcPct val="0"/>
                </a:spcAft>
                <a:tabLst>
                  <a:tab pos="906463" algn="l"/>
                </a:tabLst>
                <a:defRPr b="1">
                  <a:solidFill>
                    <a:schemeClr val="tx1"/>
                  </a:solidFill>
                  <a:latin typeface="Arial" pitchFamily="34" charset="0"/>
                </a:defRPr>
              </a:lvl6pPr>
              <a:lvl7pPr marL="2971800" indent="-228600" eaLnBrk="0" fontAlgn="base" hangingPunct="0">
                <a:spcBef>
                  <a:spcPct val="0"/>
                </a:spcBef>
                <a:spcAft>
                  <a:spcPct val="0"/>
                </a:spcAft>
                <a:tabLst>
                  <a:tab pos="906463" algn="l"/>
                </a:tabLst>
                <a:defRPr b="1">
                  <a:solidFill>
                    <a:schemeClr val="tx1"/>
                  </a:solidFill>
                  <a:latin typeface="Arial" pitchFamily="34" charset="0"/>
                </a:defRPr>
              </a:lvl7pPr>
              <a:lvl8pPr marL="3429000" indent="-228600" eaLnBrk="0" fontAlgn="base" hangingPunct="0">
                <a:spcBef>
                  <a:spcPct val="0"/>
                </a:spcBef>
                <a:spcAft>
                  <a:spcPct val="0"/>
                </a:spcAft>
                <a:tabLst>
                  <a:tab pos="906463" algn="l"/>
                </a:tabLst>
                <a:defRPr b="1">
                  <a:solidFill>
                    <a:schemeClr val="tx1"/>
                  </a:solidFill>
                  <a:latin typeface="Arial" pitchFamily="34" charset="0"/>
                </a:defRPr>
              </a:lvl8pPr>
              <a:lvl9pPr marL="3886200" indent="-228600" eaLnBrk="0" fontAlgn="base" hangingPunct="0">
                <a:spcBef>
                  <a:spcPct val="0"/>
                </a:spcBef>
                <a:spcAft>
                  <a:spcPct val="0"/>
                </a:spcAft>
                <a:tabLst>
                  <a:tab pos="906463" algn="l"/>
                </a:tabLst>
                <a:defRPr b="1">
                  <a:solidFill>
                    <a:schemeClr val="tx1"/>
                  </a:solidFill>
                  <a:latin typeface="Arial" pitchFamily="34" charset="0"/>
                </a:defRPr>
              </a:lvl9pPr>
            </a:lstStyle>
            <a:p>
              <a:pPr algn="just" eaLnBrk="1" fontAlgn="auto" hangingPunct="1">
                <a:spcBef>
                  <a:spcPts val="0"/>
                </a:spcBef>
                <a:spcAft>
                  <a:spcPts val="0"/>
                </a:spcAft>
                <a:defRPr/>
              </a:pPr>
              <a:r>
                <a:rPr lang="ru-RU" sz="2000" kern="0" dirty="0" smtClean="0">
                  <a:solidFill>
                    <a:srgbClr val="1D528D">
                      <a:lumMod val="75000"/>
                    </a:srgbClr>
                  </a:solidFill>
                  <a:latin typeface="Times New Roman" pitchFamily="18" charset="0"/>
                  <a:cs typeface="Times New Roman" pitchFamily="18" charset="0"/>
                </a:rPr>
                <a:t>Обеспечение  необходимыми медикаментами – </a:t>
              </a:r>
              <a:r>
                <a:rPr lang="ru-RU" sz="2000" kern="0" dirty="0" smtClean="0">
                  <a:solidFill>
                    <a:srgbClr val="FF0000"/>
                  </a:solidFill>
                  <a:latin typeface="Times New Roman" pitchFamily="18" charset="0"/>
                  <a:cs typeface="Times New Roman" pitchFamily="18" charset="0"/>
                </a:rPr>
                <a:t>889,66 руб.</a:t>
              </a:r>
            </a:p>
          </p:txBody>
        </p:sp>
      </p:grpSp>
      <p:grpSp>
        <p:nvGrpSpPr>
          <p:cNvPr id="33" name="Группа 51"/>
          <p:cNvGrpSpPr>
            <a:grpSpLocks/>
          </p:cNvGrpSpPr>
          <p:nvPr/>
        </p:nvGrpSpPr>
        <p:grpSpPr bwMode="auto">
          <a:xfrm>
            <a:off x="-86804" y="4421321"/>
            <a:ext cx="4702118" cy="1053538"/>
            <a:chOff x="628624" y="2414582"/>
            <a:chExt cx="7586714" cy="1053545"/>
          </a:xfrm>
        </p:grpSpPr>
        <p:grpSp>
          <p:nvGrpSpPr>
            <p:cNvPr id="34" name="Group 16"/>
            <p:cNvGrpSpPr>
              <a:grpSpLocks/>
            </p:cNvGrpSpPr>
            <p:nvPr/>
          </p:nvGrpSpPr>
          <p:grpSpPr bwMode="auto">
            <a:xfrm>
              <a:off x="857224" y="2643182"/>
              <a:ext cx="7358114" cy="785818"/>
              <a:chOff x="720" y="1392"/>
              <a:chExt cx="4058" cy="480"/>
            </a:xfrm>
          </p:grpSpPr>
          <p:sp>
            <p:nvSpPr>
              <p:cNvPr id="44" name="AutoShape 17"/>
              <p:cNvSpPr>
                <a:spLocks noChangeArrowheads="1"/>
              </p:cNvSpPr>
              <p:nvPr/>
            </p:nvSpPr>
            <p:spPr bwMode="gray">
              <a:xfrm>
                <a:off x="720" y="1392"/>
                <a:ext cx="4058" cy="480"/>
              </a:xfrm>
              <a:prstGeom prst="roundRect">
                <a:avLst>
                  <a:gd name="adj" fmla="val 17509"/>
                </a:avLst>
              </a:prstGeom>
              <a:gradFill rotWithShape="1">
                <a:gsLst>
                  <a:gs pos="0">
                    <a:srgbClr val="F6831A"/>
                  </a:gs>
                  <a:gs pos="50000">
                    <a:srgbClr val="F6831A">
                      <a:gamma/>
                      <a:shade val="89020"/>
                      <a:invGamma/>
                    </a:srgbClr>
                  </a:gs>
                  <a:gs pos="100000">
                    <a:srgbClr val="F6831A"/>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nvGrpSpPr>
              <p:cNvPr id="45" name="Group 18"/>
              <p:cNvGrpSpPr>
                <a:grpSpLocks/>
              </p:cNvGrpSpPr>
              <p:nvPr/>
            </p:nvGrpSpPr>
            <p:grpSpPr bwMode="auto">
              <a:xfrm>
                <a:off x="730" y="1406"/>
                <a:ext cx="4043" cy="437"/>
                <a:chOff x="744" y="1406"/>
                <a:chExt cx="3988" cy="437"/>
              </a:xfrm>
            </p:grpSpPr>
            <p:sp>
              <p:nvSpPr>
                <p:cNvPr id="46" name="AutoShape 19"/>
                <p:cNvSpPr>
                  <a:spLocks noChangeArrowheads="1"/>
                </p:cNvSpPr>
                <p:nvPr/>
              </p:nvSpPr>
              <p:spPr bwMode="gray">
                <a:xfrm>
                  <a:off x="744" y="1728"/>
                  <a:ext cx="3988" cy="115"/>
                </a:xfrm>
                <a:prstGeom prst="roundRect">
                  <a:avLst>
                    <a:gd name="adj" fmla="val 50000"/>
                  </a:avLst>
                </a:prstGeom>
                <a:gradFill rotWithShape="1">
                  <a:gsLst>
                    <a:gs pos="0">
                      <a:srgbClr val="F6831A">
                        <a:alpha val="0"/>
                      </a:srgbClr>
                    </a:gs>
                    <a:gs pos="100000">
                      <a:srgbClr val="F6831A">
                        <a:gamma/>
                        <a:tint val="41176"/>
                        <a:invGamma/>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sp>
              <p:nvSpPr>
                <p:cNvPr id="47" name="AutoShape 20"/>
                <p:cNvSpPr>
                  <a:spLocks noChangeArrowheads="1"/>
                </p:cNvSpPr>
                <p:nvPr/>
              </p:nvSpPr>
              <p:spPr bwMode="gray">
                <a:xfrm>
                  <a:off x="744" y="1406"/>
                  <a:ext cx="3988" cy="115"/>
                </a:xfrm>
                <a:prstGeom prst="roundRect">
                  <a:avLst>
                    <a:gd name="adj" fmla="val 50000"/>
                  </a:avLst>
                </a:prstGeom>
                <a:gradFill rotWithShape="1">
                  <a:gsLst>
                    <a:gs pos="0">
                      <a:srgbClr val="F6831A">
                        <a:gamma/>
                        <a:tint val="33333"/>
                        <a:invGamma/>
                      </a:srgbClr>
                    </a:gs>
                    <a:gs pos="100000">
                      <a:srgbClr val="F6831A">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grpSp>
        <p:grpSp>
          <p:nvGrpSpPr>
            <p:cNvPr id="35" name="Group 21"/>
            <p:cNvGrpSpPr>
              <a:grpSpLocks/>
            </p:cNvGrpSpPr>
            <p:nvPr/>
          </p:nvGrpSpPr>
          <p:grpSpPr bwMode="auto">
            <a:xfrm>
              <a:off x="628624" y="2414582"/>
              <a:ext cx="611188" cy="608013"/>
              <a:chOff x="579" y="1386"/>
              <a:chExt cx="385" cy="383"/>
            </a:xfrm>
          </p:grpSpPr>
          <p:sp>
            <p:nvSpPr>
              <p:cNvPr id="38" name="Oval 22"/>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ru-RU" b="0" kern="0" smtClean="0">
                  <a:solidFill>
                    <a:srgbClr val="FFFFFF"/>
                  </a:solidFill>
                </a:endParaRPr>
              </a:p>
            </p:txBody>
          </p:sp>
          <p:grpSp>
            <p:nvGrpSpPr>
              <p:cNvPr id="39" name="Group 23"/>
              <p:cNvGrpSpPr>
                <a:grpSpLocks/>
              </p:cNvGrpSpPr>
              <p:nvPr/>
            </p:nvGrpSpPr>
            <p:grpSpPr bwMode="auto">
              <a:xfrm>
                <a:off x="587" y="1392"/>
                <a:ext cx="369" cy="369"/>
                <a:chOff x="587" y="1392"/>
                <a:chExt cx="369" cy="369"/>
              </a:xfrm>
            </p:grpSpPr>
            <p:sp>
              <p:nvSpPr>
                <p:cNvPr id="40" name="Oval 24"/>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41" name="Oval 25"/>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42" name="Oval 26"/>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43" name="Oval 27"/>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grpSp>
        </p:grpSp>
        <p:sp>
          <p:nvSpPr>
            <p:cNvPr id="36" name="Text Box 28"/>
            <p:cNvSpPr txBox="1">
              <a:spLocks noChangeArrowheads="1"/>
            </p:cNvSpPr>
            <p:nvPr/>
          </p:nvSpPr>
          <p:spPr bwMode="gray">
            <a:xfrm>
              <a:off x="736575" y="2484432"/>
              <a:ext cx="380999" cy="5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ct val="50000"/>
                </a:spcBef>
                <a:spcAft>
                  <a:spcPts val="0"/>
                </a:spcAft>
                <a:defRPr/>
              </a:pPr>
              <a:r>
                <a:rPr lang="en-US" sz="2800" kern="0" smtClean="0">
                  <a:solidFill>
                    <a:srgbClr val="000000"/>
                  </a:solidFill>
                  <a:latin typeface="Times New Roman" pitchFamily="18" charset="0"/>
                  <a:cs typeface="Times New Roman" pitchFamily="18" charset="0"/>
                </a:rPr>
                <a:t>2</a:t>
              </a:r>
            </a:p>
          </p:txBody>
        </p:sp>
        <p:sp>
          <p:nvSpPr>
            <p:cNvPr id="37" name="TextBox 50"/>
            <p:cNvSpPr txBox="1">
              <a:spLocks noChangeArrowheads="1"/>
            </p:cNvSpPr>
            <p:nvPr/>
          </p:nvSpPr>
          <p:spPr bwMode="auto">
            <a:xfrm>
              <a:off x="1320448" y="2760237"/>
              <a:ext cx="6786610" cy="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auto" hangingPunct="1">
                <a:spcBef>
                  <a:spcPts val="0"/>
                </a:spcBef>
                <a:spcAft>
                  <a:spcPts val="0"/>
                </a:spcAft>
                <a:defRPr/>
              </a:pPr>
              <a:r>
                <a:rPr lang="ru-RU" sz="2000" kern="0" dirty="0" smtClean="0">
                  <a:solidFill>
                    <a:srgbClr val="1D528D">
                      <a:lumMod val="75000"/>
                    </a:srgbClr>
                  </a:solidFill>
                  <a:latin typeface="Times New Roman" pitchFamily="18" charset="0"/>
                  <a:cs typeface="Times New Roman" pitchFamily="18" charset="0"/>
                </a:rPr>
                <a:t>Предоставление санаторно-курортного лечения – </a:t>
              </a:r>
              <a:r>
                <a:rPr lang="ru-RU" sz="2000" kern="0" dirty="0" smtClean="0">
                  <a:solidFill>
                    <a:srgbClr val="FF0000"/>
                  </a:solidFill>
                  <a:latin typeface="Times New Roman" pitchFamily="18" charset="0"/>
                  <a:cs typeface="Times New Roman" pitchFamily="18" charset="0"/>
                </a:rPr>
                <a:t>137,63 руб.</a:t>
              </a:r>
            </a:p>
          </p:txBody>
        </p:sp>
      </p:grpSp>
      <p:grpSp>
        <p:nvGrpSpPr>
          <p:cNvPr id="48" name="Группа 53"/>
          <p:cNvGrpSpPr>
            <a:grpSpLocks/>
          </p:cNvGrpSpPr>
          <p:nvPr/>
        </p:nvGrpSpPr>
        <p:grpSpPr bwMode="auto">
          <a:xfrm>
            <a:off x="-58108" y="5398766"/>
            <a:ext cx="4702117" cy="1014415"/>
            <a:chOff x="557186" y="3343276"/>
            <a:chExt cx="7586749" cy="1014418"/>
          </a:xfrm>
        </p:grpSpPr>
        <p:grpSp>
          <p:nvGrpSpPr>
            <p:cNvPr id="49" name="Group 29"/>
            <p:cNvGrpSpPr>
              <a:grpSpLocks/>
            </p:cNvGrpSpPr>
            <p:nvPr/>
          </p:nvGrpSpPr>
          <p:grpSpPr bwMode="auto">
            <a:xfrm>
              <a:off x="785786" y="3571876"/>
              <a:ext cx="7358149" cy="785818"/>
              <a:chOff x="720" y="1392"/>
              <a:chExt cx="4019" cy="480"/>
            </a:xfrm>
          </p:grpSpPr>
          <p:sp>
            <p:nvSpPr>
              <p:cNvPr id="59" name="AutoShape 30"/>
              <p:cNvSpPr>
                <a:spLocks noChangeArrowheads="1"/>
              </p:cNvSpPr>
              <p:nvPr/>
            </p:nvSpPr>
            <p:spPr bwMode="gray">
              <a:xfrm>
                <a:off x="720" y="1392"/>
                <a:ext cx="4019" cy="480"/>
              </a:xfrm>
              <a:prstGeom prst="roundRect">
                <a:avLst>
                  <a:gd name="adj" fmla="val 17509"/>
                </a:avLst>
              </a:prstGeom>
              <a:gradFill rotWithShape="1">
                <a:gsLst>
                  <a:gs pos="0">
                    <a:srgbClr val="5A90C2"/>
                  </a:gs>
                  <a:gs pos="50000">
                    <a:srgbClr val="5A90C2">
                      <a:gamma/>
                      <a:shade val="92157"/>
                      <a:invGamma/>
                    </a:srgbClr>
                  </a:gs>
                  <a:gs pos="100000">
                    <a:srgbClr val="5A90C2"/>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nvGrpSpPr>
              <p:cNvPr id="60" name="Group 31"/>
              <p:cNvGrpSpPr>
                <a:grpSpLocks/>
              </p:cNvGrpSpPr>
              <p:nvPr/>
            </p:nvGrpSpPr>
            <p:grpSpPr bwMode="auto">
              <a:xfrm>
                <a:off x="730" y="1407"/>
                <a:ext cx="3970" cy="456"/>
                <a:chOff x="744" y="1407"/>
                <a:chExt cx="3916" cy="456"/>
              </a:xfrm>
            </p:grpSpPr>
            <p:sp>
              <p:nvSpPr>
                <p:cNvPr id="61" name="AutoShape 32"/>
                <p:cNvSpPr>
                  <a:spLocks noChangeArrowheads="1"/>
                </p:cNvSpPr>
                <p:nvPr/>
              </p:nvSpPr>
              <p:spPr bwMode="gray">
                <a:xfrm>
                  <a:off x="744" y="1736"/>
                  <a:ext cx="3916" cy="127"/>
                </a:xfrm>
                <a:prstGeom prst="roundRect">
                  <a:avLst>
                    <a:gd name="adj" fmla="val 50000"/>
                  </a:avLst>
                </a:prstGeom>
                <a:gradFill rotWithShape="1">
                  <a:gsLst>
                    <a:gs pos="0">
                      <a:srgbClr val="5A90C2">
                        <a:alpha val="0"/>
                      </a:srgbClr>
                    </a:gs>
                    <a:gs pos="100000">
                      <a:srgbClr val="5A90C2">
                        <a:gamma/>
                        <a:tint val="41176"/>
                        <a:invGamma/>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sp>
              <p:nvSpPr>
                <p:cNvPr id="62" name="AutoShape 33"/>
                <p:cNvSpPr>
                  <a:spLocks noChangeArrowheads="1"/>
                </p:cNvSpPr>
                <p:nvPr/>
              </p:nvSpPr>
              <p:spPr bwMode="gray">
                <a:xfrm>
                  <a:off x="744" y="1407"/>
                  <a:ext cx="3916" cy="112"/>
                </a:xfrm>
                <a:prstGeom prst="roundRect">
                  <a:avLst>
                    <a:gd name="adj" fmla="val 50000"/>
                  </a:avLst>
                </a:prstGeom>
                <a:gradFill rotWithShape="1">
                  <a:gsLst>
                    <a:gs pos="0">
                      <a:srgbClr val="5A90C2">
                        <a:gamma/>
                        <a:tint val="33333"/>
                        <a:invGamma/>
                      </a:srgbClr>
                    </a:gs>
                    <a:gs pos="100000">
                      <a:srgbClr val="5A90C2">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ru-RU" b="0" kern="0">
                    <a:solidFill>
                      <a:srgbClr val="FFFFFF"/>
                    </a:solidFill>
                  </a:endParaRPr>
                </a:p>
              </p:txBody>
            </p:sp>
          </p:grpSp>
        </p:grpSp>
        <p:grpSp>
          <p:nvGrpSpPr>
            <p:cNvPr id="50" name="Group 34"/>
            <p:cNvGrpSpPr>
              <a:grpSpLocks/>
            </p:cNvGrpSpPr>
            <p:nvPr/>
          </p:nvGrpSpPr>
          <p:grpSpPr bwMode="auto">
            <a:xfrm>
              <a:off x="557186" y="3343276"/>
              <a:ext cx="611188" cy="608013"/>
              <a:chOff x="579" y="1386"/>
              <a:chExt cx="385" cy="383"/>
            </a:xfrm>
          </p:grpSpPr>
          <p:sp>
            <p:nvSpPr>
              <p:cNvPr id="53" name="Oval 35"/>
              <p:cNvSpPr>
                <a:spLocks noChangeArrowheads="1"/>
              </p:cNvSpPr>
              <p:nvPr/>
            </p:nvSpPr>
            <p:spPr bwMode="gray">
              <a:xfrm>
                <a:off x="579" y="1386"/>
                <a:ext cx="385" cy="383"/>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ru-RU" b="0" kern="0" smtClean="0">
                  <a:solidFill>
                    <a:srgbClr val="FFFFFF"/>
                  </a:solidFill>
                </a:endParaRPr>
              </a:p>
            </p:txBody>
          </p:sp>
          <p:grpSp>
            <p:nvGrpSpPr>
              <p:cNvPr id="54" name="Group 36"/>
              <p:cNvGrpSpPr>
                <a:grpSpLocks/>
              </p:cNvGrpSpPr>
              <p:nvPr/>
            </p:nvGrpSpPr>
            <p:grpSpPr bwMode="auto">
              <a:xfrm>
                <a:off x="587" y="1392"/>
                <a:ext cx="369" cy="369"/>
                <a:chOff x="587" y="1392"/>
                <a:chExt cx="369" cy="369"/>
              </a:xfrm>
            </p:grpSpPr>
            <p:sp>
              <p:nvSpPr>
                <p:cNvPr id="55" name="Oval 37"/>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56" name="Oval 38"/>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57" name="Oval 39"/>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sp>
              <p:nvSpPr>
                <p:cNvPr id="58" name="Oval 40"/>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fontAlgn="auto">
                    <a:spcBef>
                      <a:spcPts val="0"/>
                    </a:spcBef>
                    <a:spcAft>
                      <a:spcPts val="0"/>
                    </a:spcAft>
                    <a:defRPr/>
                  </a:pPr>
                  <a:endParaRPr lang="ru-RU" b="0" kern="0" smtClean="0">
                    <a:solidFill>
                      <a:srgbClr val="FFFFFF"/>
                    </a:solidFill>
                  </a:endParaRPr>
                </a:p>
              </p:txBody>
            </p:sp>
          </p:grpSp>
        </p:grpSp>
        <p:sp>
          <p:nvSpPr>
            <p:cNvPr id="51" name="Text Box 41"/>
            <p:cNvSpPr txBox="1">
              <a:spLocks noChangeArrowheads="1"/>
            </p:cNvSpPr>
            <p:nvPr/>
          </p:nvSpPr>
          <p:spPr bwMode="gray">
            <a:xfrm>
              <a:off x="665136" y="3413126"/>
              <a:ext cx="381000"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ct val="50000"/>
                </a:spcBef>
                <a:spcAft>
                  <a:spcPts val="0"/>
                </a:spcAft>
                <a:defRPr/>
              </a:pPr>
              <a:r>
                <a:rPr lang="en-US" sz="2800" kern="0" dirty="0" smtClean="0">
                  <a:solidFill>
                    <a:srgbClr val="000000"/>
                  </a:solidFill>
                  <a:latin typeface="Times New Roman" pitchFamily="18" charset="0"/>
                  <a:cs typeface="Times New Roman" pitchFamily="18" charset="0"/>
                </a:rPr>
                <a:t>3</a:t>
              </a:r>
            </a:p>
          </p:txBody>
        </p:sp>
        <p:sp>
          <p:nvSpPr>
            <p:cNvPr id="52" name="TextBox 52"/>
            <p:cNvSpPr txBox="1">
              <a:spLocks noChangeArrowheads="1"/>
            </p:cNvSpPr>
            <p:nvPr/>
          </p:nvSpPr>
          <p:spPr bwMode="auto">
            <a:xfrm>
              <a:off x="1200135" y="3554435"/>
              <a:ext cx="6929564" cy="70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eaLnBrk="1" fontAlgn="auto" hangingPunct="1">
                <a:spcBef>
                  <a:spcPts val="0"/>
                </a:spcBef>
                <a:spcAft>
                  <a:spcPts val="0"/>
                </a:spcAft>
                <a:defRPr/>
              </a:pPr>
              <a:r>
                <a:rPr lang="ru-RU" sz="2000" kern="0" dirty="0" smtClean="0">
                  <a:solidFill>
                    <a:srgbClr val="1D528D">
                      <a:lumMod val="75000"/>
                    </a:srgbClr>
                  </a:solidFill>
                  <a:latin typeface="Times New Roman" pitchFamily="18" charset="0"/>
                  <a:cs typeface="Times New Roman" pitchFamily="18" charset="0"/>
                </a:rPr>
                <a:t>Бесплатный пригородный ж/дорожный транспорт – </a:t>
              </a:r>
              <a:r>
                <a:rPr lang="ru-RU" sz="2000" kern="0" dirty="0" smtClean="0">
                  <a:solidFill>
                    <a:srgbClr val="FF0000"/>
                  </a:solidFill>
                  <a:latin typeface="Times New Roman" pitchFamily="18" charset="0"/>
                  <a:cs typeface="Times New Roman" pitchFamily="18" charset="0"/>
                </a:rPr>
                <a:t>127,77 р.</a:t>
              </a:r>
            </a:p>
          </p:txBody>
        </p:sp>
      </p:grpSp>
      <p:pic>
        <p:nvPicPr>
          <p:cNvPr id="546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76" y="3456319"/>
            <a:ext cx="4199012" cy="286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6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par>
                          <p:cTn id="8" fill="hold">
                            <p:stCondLst>
                              <p:cond delay="1399"/>
                            </p:stCondLst>
                            <p:childTnLst>
                              <p:par>
                                <p:cTn id="9" presetID="17"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strVal val="#ppt_h"/>
                                          </p:val>
                                        </p:tav>
                                        <p:tav tm="100000">
                                          <p:val>
                                            <p:strVal val="#ppt_h"/>
                                          </p:val>
                                        </p:tav>
                                      </p:tavLst>
                                    </p:anim>
                                  </p:childTnLst>
                                </p:cTn>
                              </p:par>
                            </p:childTnLst>
                          </p:cTn>
                        </p:par>
                        <p:par>
                          <p:cTn id="13" fill="hold">
                            <p:stCondLst>
                              <p:cond delay="2399"/>
                            </p:stCondLst>
                            <p:childTnLst>
                              <p:par>
                                <p:cTn id="14" presetID="17" presetClass="entr" presetSubtype="1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1000" fill="hold"/>
                                        <p:tgtEl>
                                          <p:spTgt spid="33"/>
                                        </p:tgtEl>
                                        <p:attrNameLst>
                                          <p:attrName>ppt_w</p:attrName>
                                        </p:attrNameLst>
                                      </p:cBhvr>
                                      <p:tavLst>
                                        <p:tav tm="0">
                                          <p:val>
                                            <p:fltVal val="0"/>
                                          </p:val>
                                        </p:tav>
                                        <p:tav tm="100000">
                                          <p:val>
                                            <p:strVal val="#ppt_w"/>
                                          </p:val>
                                        </p:tav>
                                      </p:tavLst>
                                    </p:anim>
                                    <p:anim calcmode="lin" valueType="num">
                                      <p:cBhvr>
                                        <p:cTn id="17" dur="1000" fill="hold"/>
                                        <p:tgtEl>
                                          <p:spTgt spid="33"/>
                                        </p:tgtEl>
                                        <p:attrNameLst>
                                          <p:attrName>ppt_h</p:attrName>
                                        </p:attrNameLst>
                                      </p:cBhvr>
                                      <p:tavLst>
                                        <p:tav tm="0">
                                          <p:val>
                                            <p:strVal val="#ppt_h"/>
                                          </p:val>
                                        </p:tav>
                                        <p:tav tm="100000">
                                          <p:val>
                                            <p:strVal val="#ppt_h"/>
                                          </p:val>
                                        </p:tav>
                                      </p:tavLst>
                                    </p:anim>
                                  </p:childTnLst>
                                </p:cTn>
                              </p:par>
                            </p:childTnLst>
                          </p:cTn>
                        </p:par>
                        <p:par>
                          <p:cTn id="18" fill="hold">
                            <p:stCondLst>
                              <p:cond delay="3399"/>
                            </p:stCondLst>
                            <p:childTnLst>
                              <p:par>
                                <p:cTn id="19" presetID="17" presetClass="entr" presetSubtype="1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1000" fill="hold"/>
                                        <p:tgtEl>
                                          <p:spTgt spid="48"/>
                                        </p:tgtEl>
                                        <p:attrNameLst>
                                          <p:attrName>ppt_w</p:attrName>
                                        </p:attrNameLst>
                                      </p:cBhvr>
                                      <p:tavLst>
                                        <p:tav tm="0">
                                          <p:val>
                                            <p:fltVal val="0"/>
                                          </p:val>
                                        </p:tav>
                                        <p:tav tm="100000">
                                          <p:val>
                                            <p:strVal val="#ppt_w"/>
                                          </p:val>
                                        </p:tav>
                                      </p:tavLst>
                                    </p:anim>
                                    <p:anim calcmode="lin" valueType="num">
                                      <p:cBhvr>
                                        <p:cTn id="22" dur="10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84223" y="6"/>
            <a:ext cx="7272337" cy="692151"/>
          </a:xfrm>
        </p:spPr>
        <p:txBody>
          <a:bodyPr/>
          <a:lstStyle/>
          <a:p>
            <a:pPr algn="ctr" eaLnBrk="1" hangingPunct="1"/>
            <a:r>
              <a:rPr lang="ru-RU" altLang="ru-RU" sz="2400" dirty="0" smtClean="0"/>
              <a:t>Увеличение пенсионных выплат </a:t>
            </a:r>
            <a:br>
              <a:rPr lang="ru-RU" altLang="ru-RU" sz="2400" dirty="0" smtClean="0"/>
            </a:br>
            <a:r>
              <a:rPr lang="ru-RU" altLang="ru-RU" sz="2400" dirty="0" smtClean="0"/>
              <a:t>с 01 апреля 2020 г.</a:t>
            </a:r>
          </a:p>
        </p:txBody>
      </p:sp>
      <p:sp>
        <p:nvSpPr>
          <p:cNvPr id="86023" name="Text Box 4"/>
          <p:cNvSpPr txBox="1">
            <a:spLocks noChangeArrowheads="1"/>
          </p:cNvSpPr>
          <p:nvPr/>
        </p:nvSpPr>
        <p:spPr bwMode="white">
          <a:xfrm>
            <a:off x="898525" y="836619"/>
            <a:ext cx="6553200" cy="276999"/>
          </a:xfrm>
          <a:prstGeom prst="rect">
            <a:avLst/>
          </a:prstGeom>
          <a:noFill/>
          <a:ln w="9525">
            <a:noFill/>
            <a:miter lim="800000"/>
            <a:headEnd/>
            <a:tailEnd/>
          </a:ln>
        </p:spPr>
        <p:txBody>
          <a:bodyPr>
            <a:spAutoFit/>
          </a:bodyPr>
          <a:lstStyle/>
          <a:p>
            <a:pPr algn="dist"/>
            <a:r>
              <a:rPr lang="ru-RU" altLang="ru-RU" sz="1200" b="0">
                <a:solidFill>
                  <a:srgbClr val="FFFFFF"/>
                </a:solidFill>
                <a:latin typeface="Verdana" pitchFamily="34" charset="0"/>
              </a:rPr>
              <a:t>ПЕНСИОННЫЙ ФОНД РОССИЙСКОЙ ФЕДЕРАЦИИ</a:t>
            </a:r>
            <a:endParaRPr lang="en-US" altLang="ru-RU" sz="1200" b="0">
              <a:solidFill>
                <a:srgbClr val="FFFFFF"/>
              </a:solidFill>
              <a:latin typeface="Verdana" pitchFamily="34" charset="0"/>
            </a:endParaRPr>
          </a:p>
        </p:txBody>
      </p:sp>
      <p:sp>
        <p:nvSpPr>
          <p:cNvPr id="3" name="Rectangle 8"/>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2" name="Rectangle 4"/>
          <p:cNvSpPr>
            <a:spLocks noChangeArrowheads="1"/>
          </p:cNvSpPr>
          <p:nvPr/>
        </p:nvSpPr>
        <p:spPr bwMode="auto">
          <a:xfrm>
            <a:off x="6"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1D528D"/>
              </a:solidFill>
            </a:endParaRPr>
          </a:p>
        </p:txBody>
      </p:sp>
      <p:sp>
        <p:nvSpPr>
          <p:cNvPr id="6" name="Прямоугольник 5"/>
          <p:cNvSpPr/>
          <p:nvPr/>
        </p:nvSpPr>
        <p:spPr>
          <a:xfrm>
            <a:off x="179512" y="956207"/>
            <a:ext cx="8784976" cy="2616101"/>
          </a:xfrm>
          <a:prstGeom prst="rect">
            <a:avLst/>
          </a:prstGeom>
        </p:spPr>
        <p:txBody>
          <a:bodyPr wrap="square">
            <a:spAutoFit/>
          </a:bodyPr>
          <a:lstStyle/>
          <a:p>
            <a:pPr marL="6350" indent="449263">
              <a:spcBef>
                <a:spcPct val="20000"/>
              </a:spcBef>
              <a:buClr>
                <a:srgbClr val="5AD9F2"/>
              </a:buClr>
            </a:pPr>
            <a:endParaRPr lang="ru-RU" altLang="ru-RU" sz="2000" kern="0" dirty="0" smtClean="0">
              <a:solidFill>
                <a:srgbClr val="1D528D"/>
              </a:solidFill>
              <a:latin typeface="Arial"/>
            </a:endParaRP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С 1 </a:t>
            </a:r>
            <a:r>
              <a:rPr lang="ru-RU" dirty="0">
                <a:latin typeface="Times New Roman" pitchFamily="18" charset="0"/>
                <a:cs typeface="Times New Roman" pitchFamily="18" charset="0"/>
              </a:rPr>
              <a:t>апреля </a:t>
            </a:r>
            <a:r>
              <a:rPr lang="ru-RU" dirty="0" smtClean="0">
                <a:latin typeface="Times New Roman" pitchFamily="18" charset="0"/>
                <a:cs typeface="Times New Roman" pitchFamily="18" charset="0"/>
              </a:rPr>
              <a:t>2020 </a:t>
            </a:r>
            <a:r>
              <a:rPr lang="ru-RU" dirty="0">
                <a:latin typeface="Times New Roman" pitchFamily="18" charset="0"/>
                <a:cs typeface="Times New Roman" pitchFamily="18" charset="0"/>
              </a:rPr>
              <a:t>года </a:t>
            </a:r>
            <a:r>
              <a:rPr lang="ru-RU" dirty="0">
                <a:solidFill>
                  <a:srgbClr val="FF0000"/>
                </a:solidFill>
                <a:latin typeface="Times New Roman" pitchFamily="18" charset="0"/>
                <a:cs typeface="Times New Roman" pitchFamily="18" charset="0"/>
              </a:rPr>
              <a:t>на </a:t>
            </a:r>
            <a:r>
              <a:rPr lang="ru-RU" dirty="0" smtClean="0">
                <a:solidFill>
                  <a:srgbClr val="FF0000"/>
                </a:solidFill>
                <a:latin typeface="Times New Roman" pitchFamily="18" charset="0"/>
                <a:cs typeface="Times New Roman" pitchFamily="18" charset="0"/>
              </a:rPr>
              <a:t>6,1%</a:t>
            </a:r>
            <a:r>
              <a:rPr lang="ru-RU" dirty="0" smtClean="0">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были проиндексированы </a:t>
            </a:r>
            <a:r>
              <a:rPr lang="ru-RU" dirty="0" smtClean="0">
                <a:solidFill>
                  <a:srgbClr val="FF0000"/>
                </a:solidFill>
                <a:latin typeface="Times New Roman" pitchFamily="18" charset="0"/>
                <a:cs typeface="Times New Roman" pitchFamily="18" charset="0"/>
              </a:rPr>
              <a:t>независимо от факта работы пенсии по </a:t>
            </a:r>
            <a:r>
              <a:rPr lang="ru-RU" dirty="0">
                <a:solidFill>
                  <a:srgbClr val="FF0000"/>
                </a:solidFill>
                <a:latin typeface="Times New Roman" pitchFamily="18" charset="0"/>
                <a:cs typeface="Times New Roman" pitchFamily="18" charset="0"/>
              </a:rPr>
              <a:t>государственному обеспечению</a:t>
            </a:r>
            <a:r>
              <a:rPr lang="ru-RU" dirty="0">
                <a:latin typeface="Times New Roman" pitchFamily="18" charset="0"/>
                <a:cs typeface="Times New Roman" pitchFamily="18" charset="0"/>
              </a:rPr>
              <a:t>, включая социальные. Одновременно с этим проиндексированы другие выплаты, размер которых зависит от роста социальных пенсий. В итоге средний размер социальной пенсии вырос на </a:t>
            </a:r>
            <a:r>
              <a:rPr lang="ru-RU" dirty="0" smtClean="0">
                <a:latin typeface="Times New Roman" pitchFamily="18" charset="0"/>
                <a:cs typeface="Times New Roman" pitchFamily="18" charset="0"/>
              </a:rPr>
              <a:t>677 </a:t>
            </a:r>
            <a:r>
              <a:rPr lang="ru-RU" dirty="0">
                <a:latin typeface="Times New Roman" pitchFamily="18" charset="0"/>
                <a:cs typeface="Times New Roman" pitchFamily="18" charset="0"/>
              </a:rPr>
              <a:t>руб. </a:t>
            </a:r>
            <a:r>
              <a:rPr lang="ru-RU" dirty="0" smtClean="0">
                <a:latin typeface="Times New Roman" pitchFamily="18" charset="0"/>
                <a:cs typeface="Times New Roman" pitchFamily="18" charset="0"/>
              </a:rPr>
              <a:t>и составил 11639,39 </a:t>
            </a:r>
            <a:r>
              <a:rPr lang="ru-RU" dirty="0">
                <a:latin typeface="Times New Roman" pitchFamily="18" charset="0"/>
                <a:cs typeface="Times New Roman" pitchFamily="18" charset="0"/>
              </a:rPr>
              <a:t>руб. </a:t>
            </a:r>
          </a:p>
          <a:p>
            <a:pPr algn="just"/>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effectLst/>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196" y="2655749"/>
            <a:ext cx="7056908" cy="34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6"/>
          <p:cNvSpPr>
            <a:spLocks noChangeArrowheads="1"/>
          </p:cNvSpPr>
          <p:nvPr/>
        </p:nvSpPr>
        <p:spPr bwMode="gray">
          <a:xfrm>
            <a:off x="2843811" y="4149081"/>
            <a:ext cx="358775" cy="1169987"/>
          </a:xfrm>
          <a:prstGeom prst="can">
            <a:avLst>
              <a:gd name="adj" fmla="val 28246"/>
            </a:avLst>
          </a:prstGeom>
          <a:gradFill rotWithShape="1">
            <a:gsLst>
              <a:gs pos="0">
                <a:srgbClr val="4F81BD"/>
              </a:gs>
              <a:gs pos="50000">
                <a:srgbClr val="4F81BD">
                  <a:gamma/>
                  <a:tint val="35686"/>
                  <a:invGamma/>
                </a:srgbClr>
              </a:gs>
              <a:gs pos="100000">
                <a:srgbClr val="4F81BD"/>
              </a:gs>
            </a:gsLst>
            <a:lin ang="0" scaled="1"/>
          </a:gradFill>
          <a:ln>
            <a:noFill/>
          </a:ln>
          <a:effectLst/>
          <a:extLst/>
        </p:spPr>
        <p:txBody>
          <a:bodyPr wrap="none" anchor="ctr"/>
          <a:lstStyle/>
          <a:p>
            <a:pPr fontAlgn="auto">
              <a:spcBef>
                <a:spcPts val="0"/>
              </a:spcBef>
              <a:spcAft>
                <a:spcPts val="0"/>
              </a:spcAft>
              <a:defRPr/>
            </a:pPr>
            <a:endParaRPr lang="ru-RU" b="0" kern="0">
              <a:solidFill>
                <a:sysClr val="windowText" lastClr="000000"/>
              </a:solidFill>
              <a:cs typeface="Arial" charset="0"/>
            </a:endParaRPr>
          </a:p>
        </p:txBody>
      </p:sp>
      <p:sp>
        <p:nvSpPr>
          <p:cNvPr id="10" name="AutoShape 26"/>
          <p:cNvSpPr>
            <a:spLocks noChangeArrowheads="1"/>
          </p:cNvSpPr>
          <p:nvPr/>
        </p:nvSpPr>
        <p:spPr bwMode="gray">
          <a:xfrm>
            <a:off x="5076066" y="3284990"/>
            <a:ext cx="358775" cy="1384001"/>
          </a:xfrm>
          <a:prstGeom prst="can">
            <a:avLst>
              <a:gd name="adj" fmla="val 28246"/>
            </a:avLst>
          </a:prstGeom>
          <a:gradFill rotWithShape="1">
            <a:gsLst>
              <a:gs pos="0">
                <a:srgbClr val="4F81BD"/>
              </a:gs>
              <a:gs pos="50000">
                <a:srgbClr val="4F81BD">
                  <a:gamma/>
                  <a:tint val="35686"/>
                  <a:invGamma/>
                </a:srgbClr>
              </a:gs>
              <a:gs pos="100000">
                <a:srgbClr val="4F81BD"/>
              </a:gs>
            </a:gsLst>
            <a:lin ang="0" scaled="1"/>
          </a:gradFill>
          <a:ln>
            <a:noFill/>
          </a:ln>
          <a:effectLst/>
          <a:extLst/>
        </p:spPr>
        <p:txBody>
          <a:bodyPr wrap="none" anchor="ctr"/>
          <a:lstStyle/>
          <a:p>
            <a:pPr fontAlgn="auto">
              <a:spcBef>
                <a:spcPts val="0"/>
              </a:spcBef>
              <a:spcAft>
                <a:spcPts val="0"/>
              </a:spcAft>
              <a:defRPr/>
            </a:pPr>
            <a:endParaRPr lang="ru-RU" b="0" kern="0">
              <a:solidFill>
                <a:sysClr val="windowText" lastClr="000000"/>
              </a:solidFill>
              <a:cs typeface="Arial" charset="0"/>
            </a:endParaRPr>
          </a:p>
        </p:txBody>
      </p:sp>
      <p:sp>
        <p:nvSpPr>
          <p:cNvPr id="11" name="Text Box 14"/>
          <p:cNvSpPr txBox="1">
            <a:spLocks noChangeArrowheads="1"/>
          </p:cNvSpPr>
          <p:nvPr/>
        </p:nvSpPr>
        <p:spPr bwMode="gray">
          <a:xfrm>
            <a:off x="2424711" y="5589594"/>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dirty="0">
                <a:solidFill>
                  <a:srgbClr val="1D528D"/>
                </a:solidFill>
                <a:cs typeface="Arial" pitchFamily="34" charset="0"/>
              </a:rPr>
              <a:t> </a:t>
            </a:r>
            <a:r>
              <a:rPr lang="ru-RU" altLang="ru-RU" sz="1400" dirty="0" smtClean="0">
                <a:solidFill>
                  <a:srgbClr val="1D528D"/>
                </a:solidFill>
                <a:cs typeface="Arial" pitchFamily="34" charset="0"/>
              </a:rPr>
              <a:t>31.12.2019</a:t>
            </a:r>
            <a:endParaRPr lang="en-US" altLang="ru-RU" sz="1400" dirty="0">
              <a:solidFill>
                <a:srgbClr val="1D528D"/>
              </a:solidFill>
              <a:cs typeface="Arial" pitchFamily="34" charset="0"/>
            </a:endParaRPr>
          </a:p>
        </p:txBody>
      </p:sp>
      <p:sp>
        <p:nvSpPr>
          <p:cNvPr id="13" name="Text Box 14"/>
          <p:cNvSpPr txBox="1">
            <a:spLocks noChangeArrowheads="1"/>
          </p:cNvSpPr>
          <p:nvPr/>
        </p:nvSpPr>
        <p:spPr bwMode="gray">
          <a:xfrm>
            <a:off x="4656965" y="4946012"/>
            <a:ext cx="1196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ru-RU" sz="1200" dirty="0">
                <a:solidFill>
                  <a:srgbClr val="1D528D"/>
                </a:solidFill>
                <a:cs typeface="Arial" pitchFamily="34" charset="0"/>
              </a:rPr>
              <a:t> </a:t>
            </a:r>
            <a:r>
              <a:rPr lang="ru-RU" altLang="ru-RU" sz="1400" dirty="0" smtClean="0">
                <a:solidFill>
                  <a:srgbClr val="1D528D"/>
                </a:solidFill>
                <a:cs typeface="Arial" pitchFamily="34" charset="0"/>
              </a:rPr>
              <a:t>01.04.2020</a:t>
            </a:r>
            <a:endParaRPr lang="en-US" altLang="ru-RU" sz="1400" dirty="0">
              <a:solidFill>
                <a:srgbClr val="1D528D"/>
              </a:solidFill>
              <a:cs typeface="Arial" pitchFamily="34" charset="0"/>
            </a:endParaRPr>
          </a:p>
        </p:txBody>
      </p:sp>
      <p:sp>
        <p:nvSpPr>
          <p:cNvPr id="14" name="Text Box 9"/>
          <p:cNvSpPr txBox="1">
            <a:spLocks noChangeArrowheads="1"/>
          </p:cNvSpPr>
          <p:nvPr/>
        </p:nvSpPr>
        <p:spPr bwMode="gray">
          <a:xfrm>
            <a:off x="2063245" y="2674374"/>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dirty="0">
              <a:solidFill>
                <a:srgbClr val="1D528D"/>
              </a:solidFill>
              <a:cs typeface="Arial" pitchFamily="34" charset="0"/>
            </a:endParaRPr>
          </a:p>
          <a:p>
            <a:pPr algn="ctr">
              <a:spcBef>
                <a:spcPct val="50000"/>
              </a:spcBef>
            </a:pPr>
            <a:endParaRPr lang="ru-RU" altLang="ru-RU" sz="2000" dirty="0">
              <a:solidFill>
                <a:srgbClr val="1D528D"/>
              </a:solidFill>
              <a:cs typeface="Arial" pitchFamily="34" charset="0"/>
            </a:endParaRPr>
          </a:p>
          <a:p>
            <a:pPr algn="ctr">
              <a:spcBef>
                <a:spcPct val="50000"/>
              </a:spcBef>
            </a:pPr>
            <a:r>
              <a:rPr lang="ru-RU" altLang="ru-RU" sz="2000" dirty="0" smtClean="0">
                <a:solidFill>
                  <a:srgbClr val="1D528D"/>
                </a:solidFill>
                <a:cs typeface="Arial" pitchFamily="34" charset="0"/>
              </a:rPr>
              <a:t>10962,07</a:t>
            </a:r>
            <a:endParaRPr lang="en-US" altLang="ru-RU" sz="2000" dirty="0">
              <a:solidFill>
                <a:srgbClr val="1D528D"/>
              </a:solidFill>
              <a:cs typeface="Arial" pitchFamily="34" charset="0"/>
            </a:endParaRPr>
          </a:p>
        </p:txBody>
      </p:sp>
      <p:sp>
        <p:nvSpPr>
          <p:cNvPr id="15" name="Text Box 9"/>
          <p:cNvSpPr txBox="1">
            <a:spLocks noChangeArrowheads="1"/>
          </p:cNvSpPr>
          <p:nvPr/>
        </p:nvSpPr>
        <p:spPr bwMode="gray">
          <a:xfrm>
            <a:off x="4175130" y="2012656"/>
            <a:ext cx="19199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ru-RU" altLang="ru-RU" sz="2000" dirty="0">
              <a:solidFill>
                <a:srgbClr val="1D528D"/>
              </a:solidFill>
              <a:cs typeface="Arial" pitchFamily="34" charset="0"/>
            </a:endParaRPr>
          </a:p>
          <a:p>
            <a:pPr algn="ctr">
              <a:spcBef>
                <a:spcPct val="50000"/>
              </a:spcBef>
            </a:pPr>
            <a:endParaRPr lang="ru-RU" altLang="ru-RU" sz="2000" dirty="0">
              <a:solidFill>
                <a:srgbClr val="1D528D"/>
              </a:solidFill>
              <a:cs typeface="Arial" pitchFamily="34" charset="0"/>
            </a:endParaRPr>
          </a:p>
          <a:p>
            <a:pPr algn="ctr">
              <a:spcBef>
                <a:spcPct val="50000"/>
              </a:spcBef>
            </a:pPr>
            <a:r>
              <a:rPr lang="ru-RU" altLang="ru-RU" sz="2000" dirty="0" smtClean="0">
                <a:solidFill>
                  <a:srgbClr val="FF0000"/>
                </a:solidFill>
                <a:cs typeface="Arial" pitchFamily="34" charset="0"/>
              </a:rPr>
              <a:t>11639,39</a:t>
            </a:r>
            <a:endParaRPr lang="en-US" altLang="ru-RU" sz="2000" dirty="0">
              <a:solidFill>
                <a:srgbClr val="FF0000"/>
              </a:solidFill>
              <a:cs typeface="Arial" pitchFamily="34" charset="0"/>
            </a:endParaRPr>
          </a:p>
        </p:txBody>
      </p:sp>
    </p:spTree>
    <p:extLst>
      <p:ext uri="{BB962C8B-B14F-4D97-AF65-F5344CB8AC3E}">
        <p14:creationId xmlns:p14="http://schemas.microsoft.com/office/powerpoint/2010/main" val="12166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899"/>
                                  </p:stCondLst>
                                  <p:childTnLst>
                                    <p:set>
                                      <p:cBhvr>
                                        <p:cTn id="6" dur="1" fill="hold">
                                          <p:stCondLst>
                                            <p:cond delay="0"/>
                                          </p:stCondLst>
                                        </p:cTn>
                                        <p:tgtEl>
                                          <p:spTgt spid="86018"/>
                                        </p:tgtEl>
                                        <p:attrNameLst>
                                          <p:attrName>style.visibility</p:attrName>
                                        </p:attrNameLst>
                                      </p:cBhvr>
                                      <p:to>
                                        <p:strVal val="visible"/>
                                      </p:to>
                                    </p:set>
                                    <p:animEffect transition="in" filter="wipe(left)">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Ростов4</Template>
  <TotalTime>10220</TotalTime>
  <Words>3304</Words>
  <Application>Microsoft Office PowerPoint</Application>
  <PresentationFormat>Экран (4:3)</PresentationFormat>
  <Paragraphs>519</Paragraphs>
  <Slides>42</Slides>
  <Notes>5</Notes>
  <HiddenSlides>0</HiddenSlides>
  <MMClips>0</MMClips>
  <ScaleCrop>false</ScaleCrop>
  <HeadingPairs>
    <vt:vector size="6" baseType="variant">
      <vt:variant>
        <vt:lpstr>Тема</vt:lpstr>
      </vt:variant>
      <vt:variant>
        <vt:i4>7</vt:i4>
      </vt:variant>
      <vt:variant>
        <vt:lpstr>Внедренные серверы OLE</vt:lpstr>
      </vt:variant>
      <vt:variant>
        <vt:i4>2</vt:i4>
      </vt:variant>
      <vt:variant>
        <vt:lpstr>Заголовки слайдов</vt:lpstr>
      </vt:variant>
      <vt:variant>
        <vt:i4>42</vt:i4>
      </vt:variant>
    </vt:vector>
  </HeadingPairs>
  <TitlesOfParts>
    <vt:vector size="51" baseType="lpstr">
      <vt:lpstr>cdb2004100l</vt:lpstr>
      <vt:lpstr>Arvirargus template</vt:lpstr>
      <vt:lpstr>1_Arvirargus template</vt:lpstr>
      <vt:lpstr>2_Arvirargus template</vt:lpstr>
      <vt:lpstr>4_cdb2004100l</vt:lpstr>
      <vt:lpstr>1_cdb2004100l</vt:lpstr>
      <vt:lpstr>2_cdb2004100l</vt:lpstr>
      <vt:lpstr>Image</vt:lpstr>
      <vt:lpstr>Лист</vt:lpstr>
      <vt:lpstr>Презентация PowerPoint</vt:lpstr>
      <vt:lpstr>Численность получателей пенсий</vt:lpstr>
      <vt:lpstr>Численность получателей пенсий в разрезе видов пенсий</vt:lpstr>
      <vt:lpstr>Численность получателей пенсий в разрезе видов пенсий</vt:lpstr>
      <vt:lpstr>Увеличение пенсионных выплат  с 01 января 2020 г.</vt:lpstr>
      <vt:lpstr>Увеличение пенсионных выплат</vt:lpstr>
      <vt:lpstr>Увеличение пенсионных выплат  </vt:lpstr>
      <vt:lpstr>Увеличение пенсионных выплат  с 01 февраля 2020 г.</vt:lpstr>
      <vt:lpstr>Увеличение пенсионных выплат  с 01 апреля 2020 г.</vt:lpstr>
      <vt:lpstr>Ежегодная выплата ко дню Победы </vt:lpstr>
      <vt:lpstr>Единовременная выплата к 75-летию Победы </vt:lpstr>
      <vt:lpstr>Увеличение пенсионных выплат  с 01 августа 2020 г.</vt:lpstr>
      <vt:lpstr>Специальная выплата в 2020 году</vt:lpstr>
      <vt:lpstr>РАСХОДЫ НА ПЕНСИОННОЕ ОБЕСПЕЧЕНИЕ ЗА 2020 ГОД</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Пенсионный возраст в новом законодательстве</vt:lpstr>
      <vt:lpstr>Информирование о пенсионных правах</vt:lpstr>
      <vt:lpstr>Увеличение пенсионных выплат  с 01 января 2021 г.</vt:lpstr>
      <vt:lpstr>Увеличение пенсионных выплат  с 01 февраля 2021 г.</vt:lpstr>
      <vt:lpstr>Региональная социальная доплата с 01.01.2021 г.</vt:lpstr>
      <vt:lpstr>ФЕДЕРАЛЬНАЯ ПОДДЕРЖКА СЕМЕЙ С ДЕТЬМИ</vt:lpstr>
      <vt:lpstr>5000 рублей </vt:lpstr>
      <vt:lpstr>Презентация PowerPoint</vt:lpstr>
      <vt:lpstr>5000 рублей </vt:lpstr>
      <vt:lpstr>ГОСУСЛУГИ ПОРТАЛ</vt:lpstr>
      <vt:lpstr>Направления распоряжения средствами материнского (семейного) капитала</vt:lpstr>
      <vt:lpstr>ИСПОЛНЕНИЕ БЮДЖЕТА ЗА 2020 ГОД</vt:lpstr>
      <vt:lpstr>С нового года увеличен размер материнского семейного капитала, распоряжение средствами стало быстрее и удобнее.</vt:lpstr>
      <vt:lpstr>С нового года увеличен размер материнского семейного капитала, распоряжение средствами стало быстрее и удобнее.</vt:lpstr>
      <vt:lpstr>С нового года увеличен размер материнского семейного капитала, распоряжение средствами стало быстрее и удобнее.</vt:lpstr>
      <vt:lpstr>С нового года увеличен размер материнского семейного капитала, распоряжение средствами стало быстрее и удобнее.</vt:lpstr>
      <vt:lpstr>ПРОГРАММА МАТЕРИНСКОГО СЕМЕЙНОГО КАПИТАЛА ПРОДЛЕНА</vt:lpstr>
      <vt:lpstr>Презентация PowerPoint</vt:lpstr>
      <vt:lpstr>Презентация PowerPoint</vt:lpstr>
    </vt:vector>
  </TitlesOfParts>
  <Company>Водяновы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Водяновы</dc:creator>
  <cp:lastModifiedBy>Петрухина Ольга Николаевна 0103</cp:lastModifiedBy>
  <cp:revision>598</cp:revision>
  <cp:lastPrinted>2019-12-18T02:23:48Z</cp:lastPrinted>
  <dcterms:created xsi:type="dcterms:W3CDTF">2012-09-19T15:30:35Z</dcterms:created>
  <dcterms:modified xsi:type="dcterms:W3CDTF">2021-02-09T04:01:54Z</dcterms:modified>
</cp:coreProperties>
</file>