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8" r:id="rId4"/>
    <p:sldId id="275" r:id="rId5"/>
    <p:sldId id="257" r:id="rId6"/>
    <p:sldId id="276" r:id="rId7"/>
    <p:sldId id="259" r:id="rId8"/>
    <p:sldId id="277" r:id="rId9"/>
    <p:sldId id="278" r:id="rId10"/>
    <p:sldId id="279" r:id="rId11"/>
    <p:sldId id="281" r:id="rId12"/>
    <p:sldId id="265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302775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Итоги приема отчетности. Сверка всех видов отчетности  СФР в разрезе застрахованных лиц.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4286256"/>
            <a:ext cx="764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Наталья Васильевна  </a:t>
            </a:r>
            <a:r>
              <a:rPr lang="ru-RU" sz="1600" b="1" i="1" dirty="0" err="1" smtClean="0"/>
              <a:t>Воротникова</a:t>
            </a:r>
            <a:r>
              <a:rPr lang="ru-RU" sz="1600" b="1" i="1" dirty="0" smtClean="0"/>
              <a:t> -  заместитель начальника управления персонифицированного учета и администрирования страховых взносов</a:t>
            </a:r>
            <a:endParaRPr lang="ru-RU" sz="1600" b="1" i="1" dirty="0"/>
          </a:p>
        </p:txBody>
      </p:sp>
      <p:pic>
        <p:nvPicPr>
          <p:cNvPr id="4" name="Рисунок 3" descr="сф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42852"/>
            <a:ext cx="1428795" cy="1000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785926"/>
            <a:ext cx="8572560" cy="45233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ИС. Совместители, уволенные с основной должности  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Кадровые мероприятия "ПРИЕМ", "ПЕРЕВОД", "УВОЛЬНЕНИЕ" страхователи ошибочно представляют с разными видами трудоустройства (основное, совместительство) по одному трудовому договору. </a:t>
            </a:r>
          </a:p>
          <a:p>
            <a:pPr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Негативные последствия: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проблемы с получением выплат по больничному листу, отсутствие индексации неработающим пенсионерам, неполучение выплат по безработице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Сверка информации из разных видов отчетов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85852" y="500042"/>
            <a:ext cx="7429552" cy="47337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Выявленные расхождения влияют непосредственно: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реализацию пенсионных прав застрахованных лиц,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своевременное получение государственных услуг,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невозможность определения размера и выплаты по листкам нетрудоспособности.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28660" y="1500174"/>
            <a:ext cx="2349191" cy="2714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2214554"/>
            <a:ext cx="8158162" cy="40927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Первая  категория касается отчетности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которая подается в СФР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ее состав входит широкий спектр отчетов, предоставляемых страхователями.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 представляются дистанционно, предусматривают оформление отчетности в электронном формате с обязательным подписанием ЭЦП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юрлица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ИП или специалиста, ведущего частную практику.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Вторая категория предоставляемых услуг связана с ведением персонифицированного учета (ПУ)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ее состав входят следующие функциональные возможности: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загрузка и отправка файлов ПУ;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и отправление различных видов документации персонифицированного учета (анкеты зарегистрированного лица, заявления об изменении данных, запроса на подтверждение регистрации в системе);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запрос сведений о трудовой деятельности сотрудника;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СНИЛС.</a:t>
            </a:r>
          </a:p>
          <a:p>
            <a:pPr algn="r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https://sfr.gov.ru/branches/saratov/info</a:t>
            </a:r>
            <a:endParaRPr lang="ru-RU" b="1" u="sng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Личный кабинет страхователя на сайте СФР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357298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Функционал личного кабинета страхователя ПФР делится на две большие категории предоставляемых услуг: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29543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 за внимание</a:t>
            </a:r>
            <a:endParaRPr lang="ru-RU" sz="4400" dirty="0">
              <a:solidFill>
                <a:schemeClr val="accent4"/>
              </a:solidFill>
            </a:endParaRPr>
          </a:p>
        </p:txBody>
      </p:sp>
      <p:pic>
        <p:nvPicPr>
          <p:cNvPr id="4" name="Рисунок 3" descr="сф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0"/>
            <a:ext cx="2755466" cy="1928827"/>
          </a:xfrm>
          <a:prstGeom prst="rect">
            <a:avLst/>
          </a:prstGeom>
        </p:spPr>
      </p:pic>
      <p:pic>
        <p:nvPicPr>
          <p:cNvPr id="5" name="Рисунок 4" descr="peredacha0-1024x6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3571876"/>
            <a:ext cx="4536504" cy="2081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200" dirty="0"/>
              <a:t> 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Введение новых регистрационных номеров – мера СФР, необходимая для приведения данных о страхователях к единому формату.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Новый регистрационный номер в СФР состоит из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 цифр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Он уникален для каждой организации или ИП.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старый номер в ПФР: 080-0ХХ-0ХХХХХ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новый номер в СФР: ХХХХХХХХХХ. </a:t>
            </a:r>
          </a:p>
          <a:p>
            <a:pPr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Единый регистрационный номер </a:t>
            </a:r>
            <a:b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СФР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Код ОКУ в ЕФС-1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806507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Коды ошибок при приеме формы ЕФС-1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571612"/>
            <a:ext cx="7929618" cy="3929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Ошибки в форме ЕФС-1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0"/>
            <a:ext cx="857256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Обратите внимание!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!!!!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Перед отправкой отчета необходимо проводить визуальный контроль титульного листа отчета.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подразделе 1.2 подраздела 1 формы ЕФС-1 в поле «Отчетный период»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укажите 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за который предоставляете форму, в формате ГГГГ. (п. 54 порядка, утв. приказом Фонда пенсионного и социального страхования РФ от 17.11.2023 № 2281).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Программа проверки пропускает отсутствие этого атрибута, но эта ошибка впоследствии повлияет на правильность отражения данных в базах данных СФР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35771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рекомендуется в одном отчете по одному застрахованному лицу направлять несколько кадровых мероприятий. 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Например: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исправить номер приказа, на основании которого сотрудника приняли на работу.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Порядок действий: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Подается отмена кадрового мероприятия;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Получение положительного протокола о том, что отчет принят;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Предоставление правильного отчета с корректным номером приказа.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Ошибки в форме ЕФС-1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785926"/>
            <a:ext cx="8643998" cy="43051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Есть РСВ - нет КМ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Есть КМ прием - нет увольнения, нет РСВ за следующие периоды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Есть код ОУТ - нет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доптарифа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2023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Стаж за 2022 не до 31.12. нет КМ увольнение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Совместители, уволенные с основной должности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Учтены/отсутствуют КМ, не соответствующие дате смерти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ИС. Сверка дат КМ _ стаж</a:t>
            </a: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Сверка информации из разных видов отчетов</a:t>
            </a:r>
            <a:endParaRPr 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785926"/>
            <a:ext cx="8572560" cy="387649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Список "Есть РСВ - нет КМ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есть выплаты в пользу зарегистрированного лица за период, то должны быть сведения на ИЛС о кадровых мероприятиях: "ПРИЕМ", "НАЧАЛО ДОГОВОРА ГПХ" (с 2023 года).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Основная ошибка страхователей: </a:t>
            </a:r>
          </a:p>
          <a:p>
            <a:pPr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представлены сведения о кадровом мероприятии по состоянию на 01.01.2020.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Сверка информации из разных видов отчетов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481329"/>
            <a:ext cx="8572560" cy="430512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ИС. Есть КМ Прием - нет увольнения, нет РСВ за следующие периоды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Есть информация на ИЛС ЗЛ о приеме на работу, трудовой договор не расторгнут, нет выплат в пользу ЗЛ (декрет, отпуск без содержания, "приостановление" и пр.), в расчете ФНС необходимо: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подать информацию о ЗЛ с "0" начислениями;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предоставить сведения ЕФС-1 подраздел 1.2 "Сведения о страховом стаже" с кодировкой "ДЛДЕТИ", "НЕОПЛ", "ВОЕНСЛ".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endParaRPr lang="ru-RU" sz="2400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714348" y="28572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Сверка информации из разных видов отчетов</a:t>
            </a:r>
            <a:endParaRPr lang="ru-RU" sz="36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525</TotalTime>
  <Words>500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Итоги приема отчетности. Сверка всех видов отчетности  СФР в разрезе застрахованных лиц.</vt:lpstr>
      <vt:lpstr>Единый регистрационный номер  в СФР</vt:lpstr>
      <vt:lpstr>Код ОКУ в ЕФС-1</vt:lpstr>
      <vt:lpstr>Коды ошибок при приеме формы ЕФС-1</vt:lpstr>
      <vt:lpstr>Ошибки в форме ЕФС-1</vt:lpstr>
      <vt:lpstr>Ошибки в форме ЕФС-1</vt:lpstr>
      <vt:lpstr>Сверка информации из разных видов отчетов</vt:lpstr>
      <vt:lpstr>Сверка информации из разных видов отчетов</vt:lpstr>
      <vt:lpstr>Презентация PowerPoint</vt:lpstr>
      <vt:lpstr>Сверка информации из разных видов отчетов</vt:lpstr>
      <vt:lpstr>Презентация PowerPoint</vt:lpstr>
      <vt:lpstr>Личный кабинет страхователя на сайте СФР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Оптимизация процесса отработки множественной регистрации</dc:title>
  <dc:creator>Изотенок Татьяна Вячеславовна</dc:creator>
  <cp:lastModifiedBy>Шапова</cp:lastModifiedBy>
  <cp:revision>35</cp:revision>
  <dcterms:created xsi:type="dcterms:W3CDTF">2023-05-04T07:44:07Z</dcterms:created>
  <dcterms:modified xsi:type="dcterms:W3CDTF">2025-02-24T09:30:21Z</dcterms:modified>
</cp:coreProperties>
</file>