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772275" cy="99044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340" autoAdjust="0"/>
  </p:normalViewPr>
  <p:slideViewPr>
    <p:cSldViewPr snapToGrid="0">
      <p:cViewPr varScale="1">
        <p:scale>
          <a:sx n="104" d="100"/>
          <a:sy n="104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52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5400" y="0"/>
            <a:ext cx="29352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B5DCC-2F80-417D-9B34-77652AD9D96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67263"/>
            <a:ext cx="5416550" cy="3898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7525"/>
            <a:ext cx="293528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5400" y="9407525"/>
            <a:ext cx="293528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F2727-5174-4836-94A2-74EC14844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1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F2727-5174-4836-94A2-74EC1484452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03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8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44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1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9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84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73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8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2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6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69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8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612E4-E395-4A51-9EED-EF519D201DB2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2711F-7205-4F08-9F89-12891CD91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51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suslugi.ru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1884" y="3023754"/>
            <a:ext cx="3657600" cy="1371600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rgbClr val="FF0000"/>
                </a:solidFill>
              </a:rPr>
            </a:br>
            <a:br>
              <a:rPr lang="ru-RU" dirty="0">
                <a:solidFill>
                  <a:srgbClr val="FF0000"/>
                </a:solidFill>
              </a:rPr>
            </a:br>
            <a:br>
              <a:rPr lang="ru-RU" dirty="0">
                <a:solidFill>
                  <a:srgbClr val="FF0000"/>
                </a:solidFill>
              </a:rPr>
            </a:br>
            <a:br>
              <a:rPr lang="ru-RU" dirty="0">
                <a:solidFill>
                  <a:srgbClr val="FF0000"/>
                </a:solidFill>
              </a:rPr>
            </a:br>
            <a:r>
              <a:rPr lang="ru-RU" dirty="0"/>
              <a:t>Дополнительный механизм обеспечения инвалидов средствами реабилитации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478" y="633812"/>
            <a:ext cx="8351603" cy="5755656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473036" cy="247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09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105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любым удобным способом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70162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через Единый портал государственных и муниципальных услуг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https://www.gosuslugi.ru/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личном приеме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лиентских службах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ф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 России,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МФЦ, </a:t>
            </a:r>
          </a:p>
          <a:p>
            <a:pPr marL="342900" indent="-342900" algn="l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почте.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473036" cy="247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35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8672" y="665018"/>
            <a:ext cx="8614064" cy="10691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необходимо для получения электронного сертификата?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158" y="2431472"/>
            <a:ext cx="8534400" cy="3615267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рекомендаций в Индивидуальной программе реабилитации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инвалида по обеспечению техническими средствами реабилитации (ИПРА предоставляется инвалидом по желанию);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банковской карты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 платежной системы «МИР».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473036" cy="247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7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524" y="1"/>
            <a:ext cx="9051275" cy="8416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технические средства можно приобретать с использованием электронного сертификата ?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010" y="3255850"/>
            <a:ext cx="3139206" cy="3139206"/>
          </a:xfrm>
        </p:spPr>
      </p:pic>
      <p:sp>
        <p:nvSpPr>
          <p:cNvPr id="5" name="TextBox 4"/>
          <p:cNvSpPr txBox="1"/>
          <p:nvPr/>
        </p:nvSpPr>
        <p:spPr>
          <a:xfrm>
            <a:off x="2016084" y="764024"/>
            <a:ext cx="946349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актуальным перечнем ТСР, доступном для приобретения с использованием электронного сертификата можно ознакомиться на портале Госуслуг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gosuslugi.ru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 Каталоге (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ktsr.sfr.gov.ru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к приобретению за счет средств электронного сертификата доступны все изделия Классификации: 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трости опорные и тактильные, костыли, опоры, поручни;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кресла-коляски с ручным приводом (комнатные, прогулочные, активного типа), с электроприводом, малогабаритные;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протезы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ортезы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ортопедическая обувь;</a:t>
            </a:r>
          </a:p>
          <a:p>
            <a:pPr marL="285750" indent="-285750">
              <a:buFontTx/>
              <a:buChar char="-"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противопролежневые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матрацы и подушки;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приспособления для одевания, раздевания и захвата предметов;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одежда;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устройства для чтения «говорящих книг»,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оптической коррекции слабовидения;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термометры и тонометры с речевым выходом;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сигнализаторы звука световые и вибрационные;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слуховые аппараты, в том числе с ушными вкладышами индивидуального изготовления;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телевизоры с телетекстом для приема программ со скрытыми субтитрами;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телефонные устройства с текстовым выходом;</a:t>
            </a:r>
          </a:p>
          <a:p>
            <a:pPr marL="285750" indent="-285750">
              <a:buFontTx/>
              <a:buChar char="-"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голосообразующие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аппараты;   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средства при нарушениях функций выделения(моче - и калоприемники);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абсорбирующее белье, подгузники;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кресла-стулья с санитарным оснащением;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брайлевский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дисплей, программное обеспечение экранного доступа.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77118" y="-275421"/>
            <a:ext cx="2473036" cy="247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0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9470" y="396608"/>
            <a:ext cx="8901629" cy="106863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можно приобрести средства реабилитации с использованием электронного сертификата 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5587" y="1894900"/>
            <a:ext cx="5221994" cy="3657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ГУП ЛНР «ПОЗ» по адресу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Луганская Народная Республика, городской округ город Луганск, город Луганск, улица Фрунзе, дом 111А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«ЛЦП» по адресу: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Луганская Народная Республика, городской округ город Луганск, город Луганск, улица Монтажная, дом 15Г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62970" y="-305592"/>
            <a:ext cx="2473036" cy="2473036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6257581" y="1894899"/>
            <a:ext cx="5563518" cy="4087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 КИСЕЛЁВ РОМАН АЛЕКСАНДРОВИЧ по адресам: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Луганская Народная Республика, городской округ город Луганск, город Луганск, улица Советская, дом 55;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Луганская Народная Республика, городской округ город Луганск, город Луганск, улица 50-летия Обороны Луганска, дом 14М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«ГЛАВОРТО ДОНБАСС» по адресу: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Луганская Народная Республика,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город Луганск,               г. Луганск, ул. Челюскинцев, д. 13А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 НАЗАРЕНКО ЕКАТЕРИНА ЕВГЕНЬЕВНА                  по адресу: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Луганская Народная Республика,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Антрацитовский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г. Антрацит, ул. Коммунальная,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51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96290" y="6092060"/>
            <a:ext cx="4986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!!! На Онлайн-площадке Маркетплейса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22669" y="1277825"/>
            <a:ext cx="10410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средств электронного сертификата можно приобрести изделия в: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97" y="4215611"/>
            <a:ext cx="2558731" cy="158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654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462</Words>
  <Application>Microsoft Office PowerPoint</Application>
  <PresentationFormat>Широкоэкранный</PresentationFormat>
  <Paragraphs>46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  Дополнительный механизм обеспечения инвалидов средствами реабилитации</vt:lpstr>
      <vt:lpstr>Подача заявления любым удобным способом</vt:lpstr>
      <vt:lpstr>Что необходимо для получения электронного сертификата?</vt:lpstr>
      <vt:lpstr>Какие технические средства можно приобретать с использованием электронного сертификата ?</vt:lpstr>
      <vt:lpstr>Где можно приобрести средства реабилитации с использованием электронного сертификата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механизм обеспечения инвалидов средствами реабилитации</dc:title>
  <dc:creator>Моргунова Ольга Владимировна</dc:creator>
  <cp:lastModifiedBy>admin</cp:lastModifiedBy>
  <cp:revision>40</cp:revision>
  <cp:lastPrinted>2022-02-16T04:04:24Z</cp:lastPrinted>
  <dcterms:created xsi:type="dcterms:W3CDTF">2022-02-16T02:46:20Z</dcterms:created>
  <dcterms:modified xsi:type="dcterms:W3CDTF">2025-03-27T16:44:08Z</dcterms:modified>
</cp:coreProperties>
</file>