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2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76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2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9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6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2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7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8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3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02B2-1E5E-4F91-9A0D-B7408062B958}" type="datetimeFigureOut">
              <a:rPr lang="ru-RU" smtClean="0"/>
              <a:t>19.08.2022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6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20000"/>
              <a:lumOff val="80000"/>
            </a:schemeClr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krasnozn.ru/upload/medialibrary/55f/55fe78f15f1bfc54b394c416ba630ec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95" y="368640"/>
            <a:ext cx="1393232" cy="104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51383" y="540620"/>
            <a:ext cx="9921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Кемеровской области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районного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коэффициента на 01.06.2020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59621" y="1590651"/>
            <a:ext cx="10108328" cy="6771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Предельный размер среднего дневного заработка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2 301,37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среднего дневного заработка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518,43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51383" y="3609604"/>
            <a:ext cx="10116566" cy="3847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при рождении ребенка – 23 405,36 руб.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59621" y="3966985"/>
            <a:ext cx="10116566" cy="9694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Ежемесячное пособие по уходу за ребенком: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возможный размер пособия по уходу за ребенком –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27 984,66 руб.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по уходу за 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8 777,60 руб.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59621" y="4899717"/>
            <a:ext cx="10116566" cy="3847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оплаты труда (МРОТ) – </a:t>
            </a:r>
            <a:r>
              <a:rPr lang="ru-RU" sz="19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9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130,00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59621" y="2267759"/>
            <a:ext cx="10108518" cy="9694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беременности и родам (140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дней): </a:t>
            </a:r>
          </a:p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аксимальный размер пособия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322 191,80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–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72 580,20 руб. 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59621" y="5284438"/>
            <a:ext cx="10116566" cy="3847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пособие на погребение – 7 </a:t>
            </a:r>
            <a:r>
              <a:rPr lang="ru-RU" sz="1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962,32 руб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9" name="Picture 18" descr="https://thumbs.dreamstime.com/b/%D0%B4%D0%B8%D0%B5%D1%82%D0%B0-%D0%B1%D0%B5%D1%80%D0%B5%D0%BC%D0%B5%D0%BD%D0%BD%D0%BE%D0%B9-%D0%B6%D0%B5%D0%BD%D1%89%D0%B8%D0%BD%D1%8B-908049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2059452"/>
            <a:ext cx="1252472" cy="88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s://thumbs.dreamstime.com/b/%D0%BC%D0%B0%D1%82%D1%8C-%D1%81-%D0%BC%D0%B0%D0%BB%D0%B5%D0%BD%D1%8C%D0%BA%D0%B8%D0%BC-%D1%80%D0%B5%D0%B1%D0%B5%D0%BD%D0%BA%D0%BE%D0%BC-%D0%B2-%D0%B4%D0%B5%D1%82%D1%81%D0%BA%D0%BE%D0%B9-%D0%B4%D0%BE%D1%80%D0%BE%D0%B6%D0%BD%D0%BE%D0%B9-%D0%BA%D0%BE%D0%BB%D1%8F%D1%81%D0%BA%D0%B5-%D0%BD%D0%B0-%D0%B1%D0%B5%D0%BB%D0%BE%D0%B9-14559696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3106626"/>
            <a:ext cx="1303205" cy="99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://mbdou113.ru/images/2015/vozrasnue%20osobennosti/4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4263403"/>
            <a:ext cx="1297666" cy="79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759621" y="3234307"/>
            <a:ext cx="10108328" cy="3847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пособие при постановке на учет в ранние сроки беременности – 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877,70 руб.</a:t>
            </a:r>
          </a:p>
        </p:txBody>
      </p:sp>
    </p:spTree>
    <p:extLst>
      <p:ext uri="{BB962C8B-B14F-4D97-AF65-F5344CB8AC3E}">
        <p14:creationId xmlns:p14="http://schemas.microsoft.com/office/powerpoint/2010/main" val="20664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133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ГУ - Кузбасское РО ФСС РФ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Таранова Виктория Юрьевна</dc:creator>
  <cp:lastModifiedBy>Кожемяко Татьяна Юрьевна</cp:lastModifiedBy>
  <cp:revision>35</cp:revision>
  <cp:lastPrinted>2021-02-03T11:13:17Z</cp:lastPrinted>
  <dcterms:created xsi:type="dcterms:W3CDTF">2020-04-03T08:54:39Z</dcterms:created>
  <dcterms:modified xsi:type="dcterms:W3CDTF">2022-08-19T04:25:10Z</dcterms:modified>
</cp:coreProperties>
</file>