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42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97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76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12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21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397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06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26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77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83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53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202B2-1E5E-4F91-9A0D-B7408062B958}" type="datetimeFigureOut">
              <a:rPr lang="ru-RU" smtClean="0"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06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20000"/>
              <a:lumOff val="80000"/>
            </a:schemeClr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s://krasnozn.ru/upload/medialibrary/55f/55fe78f15f1bfc54b394c416ba630ec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95" y="368640"/>
            <a:ext cx="1393232" cy="1048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51383" y="540620"/>
            <a:ext cx="99216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пособий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Кемеровской области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районного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коэффициента на 01.02.2022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51383" y="2048065"/>
            <a:ext cx="10108328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Предельный размер среднего дневного заработка –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2 572,60 руб.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среднего дневного заработка –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593,65 руб.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59621" y="3794419"/>
            <a:ext cx="10108328" cy="4154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ru-RU" sz="100" dirty="0" smtClean="0"/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Единовременное пособие при рождении ребенка –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26 614,60 руб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59811" y="4216246"/>
            <a:ext cx="10108328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Ежемесячное пособие по уходу за ребенком: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возможный размер пособия по уходу за ребенком –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31 282,82 руб.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пособия по уходу за ребенком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9 981,15 руб.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59621" y="5240147"/>
            <a:ext cx="10108328" cy="4001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оплаты труда (МРОТ)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13 890,00 руб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51573" y="2767697"/>
            <a:ext cx="10108328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беременности и родам (140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дней):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аксимальный размер пособия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164,00 руб.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пособия –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83 111,00 руб.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59621" y="5662129"/>
            <a:ext cx="10108328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пособие на погребение – </a:t>
            </a:r>
            <a:r>
              <a:rPr 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9 054,08 руб.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 descr="https://thumbs.dreamstime.com/b/%D0%B4%D0%B8%D0%B5%D1%82%D0%B0-%D0%B1%D0%B5%D1%80%D0%B5%D0%BC%D0%B5%D0%BD%D0%BD%D0%BE%D0%B9-%D0%B6%D0%B5%D0%BD%D1%89%D0%B8%D0%BD%D1%8B-9080498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61" y="2059452"/>
            <a:ext cx="1252472" cy="881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https://thumbs.dreamstime.com/b/%D0%BC%D0%B0%D1%82%D1%8C-%D1%81-%D0%BC%D0%B0%D0%BB%D0%B5%D0%BD%D1%8C%D0%BA%D0%B8%D0%BC-%D1%80%D0%B5%D0%B1%D0%B5%D0%BD%D0%BA%D0%BE%D0%BC-%D0%B2-%D0%B4%D0%B5%D1%82%D1%81%D0%BA%D0%BE%D0%B9-%D0%B4%D0%BE%D1%80%D0%BE%D0%B6%D0%BD%D0%BE%D0%B9-%D0%BA%D0%BE%D0%BB%D1%8F%D1%81%D0%BA%D0%B5-%D0%BD%D0%B0-%D0%B1%D0%B5%D0%BB%D0%BE%D0%B9-14559696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61" y="3106626"/>
            <a:ext cx="1303205" cy="99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http://mbdou113.ru/images/2015/vozrasnue%20osobennosti/45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61" y="4263403"/>
            <a:ext cx="1297666" cy="79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49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119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ГУ - Кузбасское РО ФСС РФ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Таранова Виктория Юрьевна</dc:creator>
  <cp:lastModifiedBy>Кожемяко Татьяна Юрьевна</cp:lastModifiedBy>
  <cp:revision>29</cp:revision>
  <cp:lastPrinted>2021-02-03T11:13:17Z</cp:lastPrinted>
  <dcterms:created xsi:type="dcterms:W3CDTF">2020-04-03T08:54:39Z</dcterms:created>
  <dcterms:modified xsi:type="dcterms:W3CDTF">2022-01-31T08:58:23Z</dcterms:modified>
</cp:coreProperties>
</file>