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sldIdLst>
    <p:sldId id="307" r:id="rId2"/>
    <p:sldId id="314" r:id="rId3"/>
    <p:sldId id="315" r:id="rId4"/>
    <p:sldId id="316" r:id="rId5"/>
    <p:sldId id="317" r:id="rId6"/>
    <p:sldId id="318" r:id="rId7"/>
    <p:sldId id="326" r:id="rId8"/>
    <p:sldId id="327" r:id="rId9"/>
    <p:sldId id="347" r:id="rId10"/>
    <p:sldId id="348" r:id="rId11"/>
    <p:sldId id="342" r:id="rId12"/>
    <p:sldId id="343" r:id="rId13"/>
    <p:sldId id="344" r:id="rId14"/>
    <p:sldId id="34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6CC9BCA-3976-40DD-A016-02789B103CF7}">
          <p14:sldIdLst>
            <p14:sldId id="307"/>
            <p14:sldId id="314"/>
            <p14:sldId id="315"/>
            <p14:sldId id="316"/>
            <p14:sldId id="317"/>
            <p14:sldId id="318"/>
            <p14:sldId id="326"/>
            <p14:sldId id="327"/>
            <p14:sldId id="305"/>
            <p14:sldId id="328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226" autoAdjust="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9"/>
            <a:ext cx="2944958" cy="496809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9"/>
            <a:ext cx="2944958" cy="496809"/>
          </a:xfrm>
          <a:prstGeom prst="rect">
            <a:avLst/>
          </a:prstGeom>
        </p:spPr>
        <p:txBody>
          <a:bodyPr vert="horz" lIns="91714" tIns="45857" rIns="91714" bIns="45857" rtlCol="0"/>
          <a:lstStyle>
            <a:lvl1pPr algn="r">
              <a:defRPr sz="1200"/>
            </a:lvl1pPr>
          </a:lstStyle>
          <a:p>
            <a:fld id="{17ED450D-F53E-455A-BD1B-03021BECFB28}" type="datetimeFigureOut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818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4" tIns="45857" rIns="91714" bIns="4585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7" y="4715718"/>
            <a:ext cx="5438464" cy="4466511"/>
          </a:xfrm>
          <a:prstGeom prst="rect">
            <a:avLst/>
          </a:prstGeom>
        </p:spPr>
        <p:txBody>
          <a:bodyPr vert="horz" lIns="91714" tIns="45857" rIns="91714" bIns="4585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249"/>
            <a:ext cx="2944958" cy="496809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9"/>
            <a:ext cx="2944958" cy="496809"/>
          </a:xfrm>
          <a:prstGeom prst="rect">
            <a:avLst/>
          </a:prstGeom>
        </p:spPr>
        <p:txBody>
          <a:bodyPr vert="horz" lIns="91714" tIns="45857" rIns="91714" bIns="45857" rtlCol="0" anchor="b"/>
          <a:lstStyle>
            <a:lvl1pPr algn="r">
              <a:defRPr sz="1200"/>
            </a:lvl1pPr>
          </a:lstStyle>
          <a:p>
            <a:fld id="{2A5B647A-5958-4364-B8A5-A22A9177C6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1088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5B647A-5958-4364-B8A5-A22A9177C63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2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31343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5887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B86A9-A7D1-4E2A-9DC4-CF1FB79F4E9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357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F7A4F-43C9-423A-870D-27AB4DA8D26E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35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049F-207B-4050-AF88-7C6D01508AF5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479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71985-D3C2-4891-98EB-6F5E55D68C98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642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B0B7B-5B02-4112-8FA2-3FB3A4990F24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5966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BB2A-6B13-4449-B478-913F10A94233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233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40C5C-0BF6-44E8-AB73-7BA50F58D3A1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512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322C-7F5D-474B-8BEA-BC8F9FA91231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32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F91C9-5C50-48B0-A706-E4F05CBF79D3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685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A699-B88E-4C01-AA2E-9E35120579D9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017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94423-94C9-46B4-9A67-F4E8754BA151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907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B6F05-06E4-4B3B-BC0E-B4739CD4F43F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639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02E7-0C4B-47F6-8BA1-DA87A7E337EA}" type="datetime1">
              <a:rPr lang="ru-RU" smtClean="0"/>
              <a:pPr/>
              <a:t>28.02.2020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9A846-B56C-4D7F-B9E3-8EBC6A756E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61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3812083"/>
              </p:ext>
            </p:extLst>
          </p:nvPr>
        </p:nvGraphicFramePr>
        <p:xfrm>
          <a:off x="683568" y="1398086"/>
          <a:ext cx="8178344" cy="228619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4800" b="1" kern="1200" dirty="0" err="1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Вебинар</a:t>
                      </a:r>
                      <a:endParaRPr lang="ru-RU" sz="4800" b="1" kern="1200" dirty="0" smtClean="0">
                        <a:solidFill>
                          <a:srgbClr val="002060"/>
                        </a:solidFill>
                        <a:latin typeface="Franklin Gothic Book" panose="020B05030201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4800" b="1" kern="1200" dirty="0" smtClean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4800" b="1" kern="1200" dirty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Ведение </a:t>
                      </a:r>
                      <a:r>
                        <a:rPr lang="ru-RU" sz="4800" b="1" kern="1200" dirty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сведений о трудовой деятельности</a:t>
                      </a:r>
                      <a:r>
                        <a:rPr lang="ru-RU" sz="4800" b="1" kern="1200" dirty="0">
                          <a:solidFill>
                            <a:srgbClr val="002060"/>
                          </a:solidFill>
                          <a:latin typeface="Franklin Gothic Book" panose="020B0503020102020204" pitchFamily="34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5496" y="0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12160" y="6696744"/>
            <a:ext cx="3168352" cy="188640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54401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70940" cy="547260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Работодатель формирует и представляет для хранения в информационных ресурсах ПФР основную информацию о трудовой деятельности и трудовом стаже;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 31 декабря 2020 г. включительно работники подают работодателям письменные заявления о своем выборе: о продолжении ведения работодателем трудовой книжки, либо о предоставлении работодателем ему сведений о трудовой деятельности;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Работник, подавший заявление о продолжении ведения работодателем трудовой книжки, имеет право в последующем подать работодателю заявление о предоставлении сведений о трудовой деятельности;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Работникам, подавшим заявления о представлении сведений о трудовой деятельности, работодатели выдают трудовые книжки на руки и после этого освобождаются от ответственности за их ведение и хранение. При выдаче трудовой книжки в нее вносится соответствующая запись.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/>
            </a:r>
            <a:b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</a:b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	 </a:t>
            </a:r>
          </a:p>
          <a:p>
            <a:pPr marL="0" indent="0" algn="just">
              <a:buNone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577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70019" y="908720"/>
            <a:ext cx="8966477" cy="511256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Информация о поданном работником заявлении включается в сведения о его трудовой деятельности, представляемые работодателем для хранения в информационных ресурсах Пенсионного фонда Российской Федерации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Работник может получить сведения о трудовой деятельность: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у работодателя по последнему месту работы;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в МФЦ;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в ПФР;</a:t>
            </a:r>
          </a:p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на ЕПГУ;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сведений о трудовой деятельности, предоставляемая работодателями утверждается ПФР по согласованию с Минтрудом России;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Форма сведений о трудовой деятельности, выдаваемая работнику, утверждается Минтрудом России по согласованию с ПФР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443532"/>
              </p:ext>
            </p:extLst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55656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70019" y="908720"/>
            <a:ext cx="8966477" cy="511256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	В целях реализации положений закона работодатели в течение 2020 года осуществляют следующие мероприятия: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Принятие или изменение локальных нормативных актов с учетом мнения профсоюзной организации (при наличии);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Подготовку и обсуждение изменений в соглашения и коллективные договоры (при необходимости);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Обеспечение технической готовности к представлению сведений о трудовой деятельности в ПФР;</a:t>
            </a:r>
          </a:p>
          <a:p>
            <a:pPr marL="0" indent="0" algn="just">
              <a:buNone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21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Уведомление по 30 июня 2020 года работников в письменном виде об изменениях законодательства, связанных с формированием сведений о трудовой деятельности в электронном виде, а также о праве выбора.</a:t>
            </a:r>
          </a:p>
          <a:p>
            <a:pPr marL="0" indent="0" algn="just">
              <a:buNone/>
              <a:defRPr/>
            </a:pPr>
            <a:endParaRPr lang="ru-RU" altLang="ru-RU" sz="21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1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2B106-6A51-45D5-9B3C-2989B1FE846C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3168352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2649782"/>
              </p:ext>
            </p:extLst>
          </p:nvPr>
        </p:nvGraphicFramePr>
        <p:xfrm>
          <a:off x="683568" y="-27384"/>
          <a:ext cx="8178344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8178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ТРУДОВОЙ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КОДЕКС, НАПРАВЛЕННЫЕ НА РЕАЛИЗАЦИЮ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«ЭЛЕКТРОННАЯ ТРУДОВАЯ КНИЖКА»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0967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0"/>
            <a:ext cx="2875895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7504" y="44624"/>
          <a:ext cx="9036496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ФЕДЕРАЛЬНЫЙ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 ОТ 01.04.1996 № 27-ФЗ,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НАПРАВЛЕННЫЕ НА РЕАЛИЗАЦИЮ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«ЭЛЕКТРОННАЯ ТРУДОВАЯ КНИЖКА»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177523" y="908719"/>
            <a:ext cx="8966477" cy="58127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6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Индивидуальный лицевой счет дополняется разделом «Сведения о трудовой деятельности» (мероприятие – прием, увольнение, перевод, наименование должности (профессии), основание (дата и номер приказа, а также сведения о подаче зарегистрированным лицом о продолжении ведения работодателем трудовой книжки, либо о предоставлении работодателем ему сведений о трудовой деятельности);</a:t>
            </a:r>
          </a:p>
          <a:p>
            <a:pPr algn="just"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С 1 января 2020 работодатели представляют в ПФР ежемесячно до 15 числа месяца, следующего за месяцем, в котором имели место случаи приема на работу, перевода и увольнения, а также подача соответствующего заявления. 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При представлении сведений впервые в отношении зарегистрированного лица страхователь одновременно представляет сведения о его трудовой деятельности по состоянию на 1 января 2020 года, а в случае если указанные случаи в течение 2020 года отсутствовали, то не позднее 15 февраля 2021 года;</a:t>
            </a:r>
          </a:p>
          <a:p>
            <a:pPr algn="just"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Начиная с 1 января 2021, года – в случае перевода, подачи зарегистрированным лицом заявления сведения предоставляются  ежемесячно не позднее 15-го числа месяца, следующего за отчетным, а в случаях приема на работу и увольнения работника сведения на данного работника представляются не позднее рабочего дня следующего за днем издания соответствующего приказа (распоряжения)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defRPr/>
            </a:pPr>
            <a:endParaRPr lang="ru-RU" altLang="ru-RU" sz="16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0BD9-24D1-451E-9A6E-42A425354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97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07504" y="0"/>
            <a:ext cx="2875895" cy="260648"/>
          </a:xfrm>
          <a:prstGeom prst="rect">
            <a:avLst/>
          </a:prstGeom>
          <a:solidFill>
            <a:srgbClr val="D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107504" y="-27384"/>
          <a:ext cx="9036496" cy="823154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90364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07367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ИЗМЕНЕНИЯ, ВНОСИМЫЕ В ФЕДЕРАЛЬНЫЙ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ЗАКОН ОТ 01.04.1996 № 27-ФЗ,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НАПРАВЛЕННЫЕ НА РЕАЛИЗАЦИЮ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ПРОЕКТА</a:t>
                      </a:r>
                      <a:r>
                        <a:rPr lang="ru-RU" sz="1600" b="1" kern="12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«ЭЛЕКТРОННАЯ ТРУДОВАЯ КНИЖКА»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817" marB="45817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107504" y="980728"/>
            <a:ext cx="8966477" cy="5616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Работодатель, с численностью 25 и более лиц, представляет сведения о трудовой деятельности в форме электронного документа, подписанного усиленной квалифицированной электронной подписью.</a:t>
            </a:r>
          </a:p>
          <a:p>
            <a:pPr algn="just"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  Для работодателей, которые не подключены к электронному документообороту, ПФР разрабатывает сервис для формирования отчетности в электронном виде, который будет предоставляться работодателям на безвозмездной основе;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Особенности представления сведений о трудовой деятельности  государственными органами в отношении отдельных категорий зарегистрированных лиц устанавливаются Минтрудом по согласованию с соответствующими ФОИВ и ПФР.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За нарушения представления сведений о трудовой    деятельности, должностное лицо страхователя привлекается к административной ответственности за нарушение трудового законодательства;</a:t>
            </a:r>
          </a:p>
          <a:p>
            <a:pPr algn="just">
              <a:defRPr/>
            </a:pPr>
            <a:endParaRPr lang="ru-RU" altLang="ru-RU" sz="12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         Информацию о непредставлении в установленный срок либо представлении неполных и (или) недостоверных сведений о трудовой деятельности работающих лиц территориальный орган ПФР направляет в </a:t>
            </a:r>
            <a:r>
              <a:rPr lang="ru-RU" altLang="ru-RU" sz="1800" dirty="0" err="1">
                <a:solidFill>
                  <a:srgbClr val="002060"/>
                </a:solidFill>
                <a:latin typeface="Franklin Gothic Book" panose="020B0503020102020204" pitchFamily="34" charset="0"/>
              </a:rPr>
              <a:t>Роструд</a:t>
            </a:r>
            <a:r>
              <a:rPr lang="ru-RU" altLang="ru-RU" sz="1800" dirty="0">
                <a:solidFill>
                  <a:srgbClr val="002060"/>
                </a:solidFill>
                <a:latin typeface="Franklin Gothic Book" panose="020B0503020102020204" pitchFamily="34" charset="0"/>
              </a:rPr>
              <a:t> и его территориальным органам (государственным инспекциям труда), в порядке межведомственного взаимодействия. </a:t>
            </a: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  <a:defRPr/>
            </a:pPr>
            <a:endParaRPr lang="ru-RU" altLang="ru-RU" sz="1800" dirty="0">
              <a:solidFill>
                <a:srgbClr val="00206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6520259"/>
            <a:ext cx="2133600" cy="365125"/>
          </a:xfrm>
        </p:spPr>
        <p:txBody>
          <a:bodyPr/>
          <a:lstStyle/>
          <a:p>
            <a:fld id="{F19E0BD9-24D1-451E-9A6E-42A4253541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64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bject 8"/>
          <p:cNvSpPr/>
          <p:nvPr/>
        </p:nvSpPr>
        <p:spPr>
          <a:xfrm>
            <a:off x="2339752" y="4636635"/>
            <a:ext cx="3426720" cy="113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8"/>
          <p:cNvSpPr/>
          <p:nvPr/>
        </p:nvSpPr>
        <p:spPr>
          <a:xfrm>
            <a:off x="2369416" y="3733533"/>
            <a:ext cx="3426720" cy="113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AutoShape 2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praxiscom.ru/wp-content/uploads/original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>
          <a:xfrm>
            <a:off x="8388424" y="6525940"/>
            <a:ext cx="582166" cy="215428"/>
          </a:xfrm>
        </p:spPr>
        <p:txBody>
          <a:bodyPr/>
          <a:lstStyle/>
          <a:p>
            <a:fld id="{01A3AFC1-63AA-44E6-BB46-C3F8142C6CC7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1024" name="Группа 1023"/>
          <p:cNvGrpSpPr/>
          <p:nvPr/>
        </p:nvGrpSpPr>
        <p:grpSpPr>
          <a:xfrm>
            <a:off x="6496961" y="2773514"/>
            <a:ext cx="2755559" cy="2455686"/>
            <a:chOff x="6762902" y="1914652"/>
            <a:chExt cx="1656897" cy="1513991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6767393" y="1914652"/>
              <a:ext cx="1369125" cy="978385"/>
              <a:chOff x="5580112" y="2398005"/>
              <a:chExt cx="694759" cy="545381"/>
            </a:xfrm>
          </p:grpSpPr>
          <p:sp>
            <p:nvSpPr>
              <p:cNvPr id="13" name="object 31"/>
              <p:cNvSpPr/>
              <p:nvPr/>
            </p:nvSpPr>
            <p:spPr>
              <a:xfrm>
                <a:off x="5580112" y="2435388"/>
                <a:ext cx="478377" cy="456624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03555">
                    <a:moveTo>
                      <a:pt x="221945" y="93395"/>
                    </a:moveTo>
                    <a:lnTo>
                      <a:pt x="0" y="0"/>
                    </a:lnTo>
                    <a:lnTo>
                      <a:pt x="0" y="377190"/>
                    </a:lnTo>
                    <a:lnTo>
                      <a:pt x="281368" y="503326"/>
                    </a:lnTo>
                    <a:lnTo>
                      <a:pt x="281368" y="120078"/>
                    </a:lnTo>
                    <a:lnTo>
                      <a:pt x="559104" y="0"/>
                    </a:lnTo>
                    <a:lnTo>
                      <a:pt x="559104" y="54203"/>
                    </a:lnTo>
                  </a:path>
                </a:pathLst>
              </a:custGeom>
              <a:ln w="28956">
                <a:solidFill>
                  <a:srgbClr val="1B75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4" name="object 32"/>
              <p:cNvSpPr/>
              <p:nvPr/>
            </p:nvSpPr>
            <p:spPr>
              <a:xfrm>
                <a:off x="5623668" y="2398005"/>
                <a:ext cx="399642" cy="90404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99695">
                    <a:moveTo>
                      <a:pt x="0" y="2425"/>
                    </a:moveTo>
                    <a:lnTo>
                      <a:pt x="228015" y="99453"/>
                    </a:lnTo>
                    <a:lnTo>
                      <a:pt x="466940" y="0"/>
                    </a:lnTo>
                  </a:path>
                </a:pathLst>
              </a:custGeom>
              <a:ln w="28956">
                <a:solidFill>
                  <a:srgbClr val="1B75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33"/>
              <p:cNvSpPr/>
              <p:nvPr/>
            </p:nvSpPr>
            <p:spPr>
              <a:xfrm>
                <a:off x="5863675" y="287947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34"/>
              <p:cNvSpPr/>
              <p:nvPr/>
            </p:nvSpPr>
            <p:spPr>
              <a:xfrm>
                <a:off x="5863675" y="282928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35"/>
              <p:cNvSpPr/>
              <p:nvPr/>
            </p:nvSpPr>
            <p:spPr>
              <a:xfrm>
                <a:off x="5863675" y="277909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36"/>
              <p:cNvSpPr/>
              <p:nvPr/>
            </p:nvSpPr>
            <p:spPr>
              <a:xfrm>
                <a:off x="5863675" y="272889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37"/>
              <p:cNvSpPr/>
              <p:nvPr/>
            </p:nvSpPr>
            <p:spPr>
              <a:xfrm>
                <a:off x="5863675" y="267870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38"/>
              <p:cNvSpPr/>
              <p:nvPr/>
            </p:nvSpPr>
            <p:spPr>
              <a:xfrm>
                <a:off x="5863675" y="262851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39"/>
              <p:cNvSpPr/>
              <p:nvPr/>
            </p:nvSpPr>
            <p:spPr>
              <a:xfrm>
                <a:off x="5863675" y="257832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40"/>
              <p:cNvSpPr/>
              <p:nvPr/>
            </p:nvSpPr>
            <p:spPr>
              <a:xfrm>
                <a:off x="5900237" y="286150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41"/>
              <p:cNvSpPr/>
              <p:nvPr/>
            </p:nvSpPr>
            <p:spPr>
              <a:xfrm>
                <a:off x="5900237" y="281131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42"/>
              <p:cNvSpPr/>
              <p:nvPr/>
            </p:nvSpPr>
            <p:spPr>
              <a:xfrm>
                <a:off x="5900237" y="276112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43"/>
              <p:cNvSpPr/>
              <p:nvPr/>
            </p:nvSpPr>
            <p:spPr>
              <a:xfrm>
                <a:off x="5900237" y="271092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7" name="object 44"/>
              <p:cNvSpPr/>
              <p:nvPr/>
            </p:nvSpPr>
            <p:spPr>
              <a:xfrm>
                <a:off x="5900237" y="266074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8" name="object 45"/>
              <p:cNvSpPr/>
              <p:nvPr/>
            </p:nvSpPr>
            <p:spPr>
              <a:xfrm>
                <a:off x="5900237" y="261055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9" name="object 46"/>
              <p:cNvSpPr/>
              <p:nvPr/>
            </p:nvSpPr>
            <p:spPr>
              <a:xfrm>
                <a:off x="5900237" y="256036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0" name="object 47"/>
              <p:cNvSpPr/>
              <p:nvPr/>
            </p:nvSpPr>
            <p:spPr>
              <a:xfrm>
                <a:off x="6207171" y="271065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48"/>
              <p:cNvSpPr/>
              <p:nvPr/>
            </p:nvSpPr>
            <p:spPr>
              <a:xfrm>
                <a:off x="5936782" y="279335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2" name="object 49"/>
              <p:cNvSpPr/>
              <p:nvPr/>
            </p:nvSpPr>
            <p:spPr>
              <a:xfrm>
                <a:off x="5936782" y="274316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3" name="object 50"/>
              <p:cNvSpPr/>
              <p:nvPr/>
            </p:nvSpPr>
            <p:spPr>
              <a:xfrm>
                <a:off x="5936782" y="269296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51"/>
              <p:cNvSpPr/>
              <p:nvPr/>
            </p:nvSpPr>
            <p:spPr>
              <a:xfrm>
                <a:off x="5936782" y="264277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53"/>
              <p:cNvSpPr/>
              <p:nvPr/>
            </p:nvSpPr>
            <p:spPr>
              <a:xfrm>
                <a:off x="5936782" y="25423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54"/>
              <p:cNvSpPr/>
              <p:nvPr/>
            </p:nvSpPr>
            <p:spPr>
              <a:xfrm>
                <a:off x="5973333" y="282557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55"/>
              <p:cNvSpPr/>
              <p:nvPr/>
            </p:nvSpPr>
            <p:spPr>
              <a:xfrm>
                <a:off x="5973333" y="27753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8" name="object 56"/>
              <p:cNvSpPr/>
              <p:nvPr/>
            </p:nvSpPr>
            <p:spPr>
              <a:xfrm>
                <a:off x="5973333" y="27251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57"/>
              <p:cNvSpPr/>
              <p:nvPr/>
            </p:nvSpPr>
            <p:spPr>
              <a:xfrm>
                <a:off x="6173636" y="25765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58"/>
              <p:cNvSpPr/>
              <p:nvPr/>
            </p:nvSpPr>
            <p:spPr>
              <a:xfrm>
                <a:off x="5973333" y="262480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1" name="object 59"/>
              <p:cNvSpPr/>
              <p:nvPr/>
            </p:nvSpPr>
            <p:spPr>
              <a:xfrm>
                <a:off x="5973333" y="257462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2" name="object 60"/>
              <p:cNvSpPr/>
              <p:nvPr/>
            </p:nvSpPr>
            <p:spPr>
              <a:xfrm>
                <a:off x="5973333" y="252442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3" name="object 61"/>
              <p:cNvSpPr/>
              <p:nvPr/>
            </p:nvSpPr>
            <p:spPr>
              <a:xfrm>
                <a:off x="6133994" y="274660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4" name="object 62"/>
              <p:cNvSpPr/>
              <p:nvPr/>
            </p:nvSpPr>
            <p:spPr>
              <a:xfrm>
                <a:off x="6009896" y="275742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63"/>
              <p:cNvSpPr/>
              <p:nvPr/>
            </p:nvSpPr>
            <p:spPr>
              <a:xfrm>
                <a:off x="6009896" y="270722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6" name="object 64"/>
              <p:cNvSpPr/>
              <p:nvPr/>
            </p:nvSpPr>
            <p:spPr>
              <a:xfrm>
                <a:off x="6009896" y="265703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65"/>
              <p:cNvSpPr/>
              <p:nvPr/>
            </p:nvSpPr>
            <p:spPr>
              <a:xfrm>
                <a:off x="6240119" y="249368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66"/>
              <p:cNvSpPr/>
              <p:nvPr/>
            </p:nvSpPr>
            <p:spPr>
              <a:xfrm>
                <a:off x="6009896" y="25566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9" name="object 67"/>
              <p:cNvSpPr/>
              <p:nvPr/>
            </p:nvSpPr>
            <p:spPr>
              <a:xfrm>
                <a:off x="6009896" y="25064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68"/>
              <p:cNvSpPr/>
              <p:nvPr/>
            </p:nvSpPr>
            <p:spPr>
              <a:xfrm>
                <a:off x="6046441" y="278964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69"/>
              <p:cNvSpPr/>
              <p:nvPr/>
            </p:nvSpPr>
            <p:spPr>
              <a:xfrm>
                <a:off x="6046441" y="27394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2" name="object 70"/>
              <p:cNvSpPr/>
              <p:nvPr/>
            </p:nvSpPr>
            <p:spPr>
              <a:xfrm>
                <a:off x="6124746" y="265077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71"/>
              <p:cNvSpPr/>
              <p:nvPr/>
            </p:nvSpPr>
            <p:spPr>
              <a:xfrm>
                <a:off x="6046441" y="263906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4" name="object 72"/>
              <p:cNvSpPr/>
              <p:nvPr/>
            </p:nvSpPr>
            <p:spPr>
              <a:xfrm>
                <a:off x="6123278" y="255111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5" name="object 73"/>
              <p:cNvSpPr/>
              <p:nvPr/>
            </p:nvSpPr>
            <p:spPr>
              <a:xfrm>
                <a:off x="6182497" y="247181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74"/>
              <p:cNvSpPr/>
              <p:nvPr/>
            </p:nvSpPr>
            <p:spPr>
              <a:xfrm>
                <a:off x="6151476" y="243687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75"/>
              <p:cNvSpPr/>
              <p:nvPr/>
            </p:nvSpPr>
            <p:spPr>
              <a:xfrm>
                <a:off x="6082993" y="277167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76"/>
              <p:cNvSpPr/>
              <p:nvPr/>
            </p:nvSpPr>
            <p:spPr>
              <a:xfrm>
                <a:off x="6162776" y="268226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9" name="object 77"/>
              <p:cNvSpPr/>
              <p:nvPr/>
            </p:nvSpPr>
            <p:spPr>
              <a:xfrm>
                <a:off x="6082993" y="267128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0" name="object 78"/>
              <p:cNvSpPr/>
              <p:nvPr/>
            </p:nvSpPr>
            <p:spPr>
              <a:xfrm>
                <a:off x="6082993" y="262110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1" name="object 79"/>
              <p:cNvSpPr/>
              <p:nvPr/>
            </p:nvSpPr>
            <p:spPr>
              <a:xfrm>
                <a:off x="6082993" y="257091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2" name="object 80"/>
              <p:cNvSpPr/>
              <p:nvPr/>
            </p:nvSpPr>
            <p:spPr>
              <a:xfrm>
                <a:off x="6121416" y="250183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3" name="object 81"/>
              <p:cNvSpPr/>
              <p:nvPr/>
            </p:nvSpPr>
            <p:spPr>
              <a:xfrm>
                <a:off x="6082993" y="247052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4" name="Прямоугольник 63">
              <a:extLst>
                <a:ext uri="{FF2B5EF4-FFF2-40B4-BE49-F238E27FC236}">
                  <a16:creationId xmlns="" xmlns:a16="http://schemas.microsoft.com/office/drawing/2014/main" id="{70C83F54-7795-46DF-A47B-563F94144121}"/>
                </a:ext>
              </a:extLst>
            </p:cNvPr>
            <p:cNvSpPr/>
            <p:nvPr/>
          </p:nvSpPr>
          <p:spPr>
            <a:xfrm>
              <a:off x="6762902" y="2893037"/>
              <a:ext cx="1448927" cy="327200"/>
            </a:xfrm>
            <a:prstGeom prst="rect">
              <a:avLst/>
            </a:prstGeom>
          </p:spPr>
          <p:txBody>
            <a:bodyPr wrap="none" lIns="80147" tIns="40074" rIns="80147" bIns="40074">
              <a:spAutoFit/>
            </a:bodyPr>
            <a:lstStyle/>
            <a:p>
              <a:r>
                <a:rPr lang="ru-RU" b="1" spc="79" dirty="0">
                  <a:solidFill>
                    <a:srgbClr val="1A75BD"/>
                  </a:solidFill>
                  <a:latin typeface="Arial Nova Cond" panose="020B0604020202020204" pitchFamily="34" charset="0"/>
                  <a:cs typeface="Calibri"/>
                </a:rPr>
                <a:t>ЭЛЕКТРОННАЯ </a:t>
              </a:r>
              <a:endParaRPr lang="ru-RU" b="1" spc="79" dirty="0">
                <a:solidFill>
                  <a:srgbClr val="1A75BD"/>
                </a:solidFill>
                <a:latin typeface="Arial Nova Cond" panose="020B0604020202020204" pitchFamily="34" charset="0"/>
              </a:endParaRPr>
            </a:p>
          </p:txBody>
        </p:sp>
        <p:sp>
          <p:nvSpPr>
            <p:cNvPr id="65" name="Прямоугольник 64">
              <a:extLst>
                <a:ext uri="{FF2B5EF4-FFF2-40B4-BE49-F238E27FC236}">
                  <a16:creationId xmlns="" xmlns:a16="http://schemas.microsoft.com/office/drawing/2014/main" id="{6D6E8C92-0EAD-4B99-9BB8-02DC1F831678}"/>
                </a:ext>
              </a:extLst>
            </p:cNvPr>
            <p:cNvSpPr/>
            <p:nvPr/>
          </p:nvSpPr>
          <p:spPr>
            <a:xfrm>
              <a:off x="6877375" y="3157714"/>
              <a:ext cx="1542424" cy="270929"/>
            </a:xfrm>
            <a:prstGeom prst="rect">
              <a:avLst/>
            </a:prstGeom>
          </p:spPr>
          <p:txBody>
            <a:bodyPr wrap="none" lIns="80147" tIns="40074" rIns="80147" bIns="40074">
              <a:spAutoFit/>
            </a:bodyPr>
            <a:lstStyle/>
            <a:p>
              <a:r>
                <a:rPr lang="ru-RU" sz="1400" spc="44" dirty="0">
                  <a:solidFill>
                    <a:srgbClr val="1A75BD"/>
                  </a:solidFill>
                  <a:latin typeface="Arial Narrow" panose="020B0606020202030204" pitchFamily="34" charset="0"/>
                  <a:cs typeface="Calibri"/>
                </a:rPr>
                <a:t>ТРУДОВАЯ КНИЖКА</a:t>
              </a:r>
              <a:endParaRPr lang="ru-RU" sz="1400" spc="44" dirty="0">
                <a:solidFill>
                  <a:srgbClr val="1A75BD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5693" y="2276872"/>
            <a:ext cx="2228041" cy="3153388"/>
            <a:chOff x="611560" y="1584910"/>
            <a:chExt cx="2228041" cy="3153388"/>
          </a:xfrm>
        </p:grpSpPr>
        <p:sp>
          <p:nvSpPr>
            <p:cNvPr id="66" name="object 8"/>
            <p:cNvSpPr/>
            <p:nvPr/>
          </p:nvSpPr>
          <p:spPr>
            <a:xfrm>
              <a:off x="1693227" y="1611068"/>
              <a:ext cx="1146374" cy="29603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9"/>
            <p:cNvSpPr/>
            <p:nvPr/>
          </p:nvSpPr>
          <p:spPr>
            <a:xfrm>
              <a:off x="611560" y="1628800"/>
              <a:ext cx="999572" cy="286561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0"/>
            <p:cNvSpPr/>
            <p:nvPr/>
          </p:nvSpPr>
          <p:spPr>
            <a:xfrm>
              <a:off x="1263733" y="1584910"/>
              <a:ext cx="1116760" cy="315338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7" name="Группа 1026"/>
          <p:cNvGrpSpPr/>
          <p:nvPr/>
        </p:nvGrpSpPr>
        <p:grpSpPr>
          <a:xfrm>
            <a:off x="105693" y="5335364"/>
            <a:ext cx="2378075" cy="469900"/>
            <a:chOff x="180050" y="4581128"/>
            <a:chExt cx="2378075" cy="469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50" y="4581128"/>
              <a:ext cx="2378075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9" name="object 12"/>
            <p:cNvSpPr/>
            <p:nvPr/>
          </p:nvSpPr>
          <p:spPr>
            <a:xfrm>
              <a:off x="560094" y="4660503"/>
              <a:ext cx="1678074" cy="311150"/>
            </a:xfrm>
            <a:custGeom>
              <a:avLst/>
              <a:gdLst/>
              <a:ahLst/>
              <a:cxnLst/>
              <a:rect l="l" t="t" r="r" b="b"/>
              <a:pathLst>
                <a:path w="2069464" h="311150">
                  <a:moveTo>
                    <a:pt x="78067" y="0"/>
                  </a:moveTo>
                  <a:lnTo>
                    <a:pt x="38417" y="6950"/>
                  </a:lnTo>
                  <a:lnTo>
                    <a:pt x="8204" y="36445"/>
                  </a:lnTo>
                  <a:lnTo>
                    <a:pt x="0" y="244477"/>
                  </a:lnTo>
                  <a:lnTo>
                    <a:pt x="1094" y="256648"/>
                  </a:lnTo>
                  <a:lnTo>
                    <a:pt x="19073" y="291253"/>
                  </a:lnTo>
                  <a:lnTo>
                    <a:pt x="66975" y="310618"/>
                  </a:lnTo>
                  <a:lnTo>
                    <a:pt x="84901" y="309436"/>
                  </a:lnTo>
                  <a:lnTo>
                    <a:pt x="127582" y="287412"/>
                  </a:lnTo>
                  <a:lnTo>
                    <a:pt x="138402" y="268305"/>
                  </a:lnTo>
                  <a:lnTo>
                    <a:pt x="71705" y="268305"/>
                  </a:lnTo>
                  <a:lnTo>
                    <a:pt x="56434" y="264545"/>
                  </a:lnTo>
                  <a:lnTo>
                    <a:pt x="48697" y="257538"/>
                  </a:lnTo>
                  <a:lnTo>
                    <a:pt x="43939" y="245912"/>
                  </a:lnTo>
                  <a:lnTo>
                    <a:pt x="43075" y="232883"/>
                  </a:lnTo>
                  <a:lnTo>
                    <a:pt x="43073" y="81742"/>
                  </a:lnTo>
                  <a:lnTo>
                    <a:pt x="43723" y="68837"/>
                  </a:lnTo>
                  <a:lnTo>
                    <a:pt x="47384" y="56587"/>
                  </a:lnTo>
                  <a:lnTo>
                    <a:pt x="57057" y="46653"/>
                  </a:lnTo>
                  <a:lnTo>
                    <a:pt x="68548" y="42264"/>
                  </a:lnTo>
                  <a:lnTo>
                    <a:pt x="137903" y="42264"/>
                  </a:lnTo>
                  <a:lnTo>
                    <a:pt x="137739" y="41691"/>
                  </a:lnTo>
                  <a:lnTo>
                    <a:pt x="102938" y="6331"/>
                  </a:lnTo>
                  <a:lnTo>
                    <a:pt x="90538" y="2146"/>
                  </a:lnTo>
                  <a:lnTo>
                    <a:pt x="78067" y="0"/>
                  </a:lnTo>
                  <a:close/>
                </a:path>
                <a:path w="2069464" h="311150">
                  <a:moveTo>
                    <a:pt x="144140" y="222547"/>
                  </a:moveTo>
                  <a:lnTo>
                    <a:pt x="100947" y="222547"/>
                  </a:lnTo>
                  <a:lnTo>
                    <a:pt x="100947" y="248023"/>
                  </a:lnTo>
                  <a:lnTo>
                    <a:pt x="97061" y="254932"/>
                  </a:lnTo>
                  <a:lnTo>
                    <a:pt x="94902" y="257955"/>
                  </a:lnTo>
                  <a:lnTo>
                    <a:pt x="84868" y="265543"/>
                  </a:lnTo>
                  <a:lnTo>
                    <a:pt x="71705" y="268305"/>
                  </a:lnTo>
                  <a:lnTo>
                    <a:pt x="138402" y="268305"/>
                  </a:lnTo>
                  <a:lnTo>
                    <a:pt x="139223" y="266505"/>
                  </a:lnTo>
                  <a:lnTo>
                    <a:pt x="142664" y="253273"/>
                  </a:lnTo>
                  <a:lnTo>
                    <a:pt x="144113" y="237664"/>
                  </a:lnTo>
                  <a:lnTo>
                    <a:pt x="144140" y="222547"/>
                  </a:lnTo>
                  <a:close/>
                </a:path>
                <a:path w="2069464" h="311150">
                  <a:moveTo>
                    <a:pt x="137903" y="42264"/>
                  </a:moveTo>
                  <a:lnTo>
                    <a:pt x="68548" y="42264"/>
                  </a:lnTo>
                  <a:lnTo>
                    <a:pt x="86304" y="45475"/>
                  </a:lnTo>
                  <a:lnTo>
                    <a:pt x="94323" y="51486"/>
                  </a:lnTo>
                  <a:lnTo>
                    <a:pt x="99220" y="58412"/>
                  </a:lnTo>
                  <a:lnTo>
                    <a:pt x="100947" y="66629"/>
                  </a:lnTo>
                  <a:lnTo>
                    <a:pt x="100947" y="89946"/>
                  </a:lnTo>
                  <a:lnTo>
                    <a:pt x="142844" y="89946"/>
                  </a:lnTo>
                  <a:lnTo>
                    <a:pt x="142808" y="68837"/>
                  </a:lnTo>
                  <a:lnTo>
                    <a:pt x="141483" y="54776"/>
                  </a:lnTo>
                  <a:lnTo>
                    <a:pt x="137903" y="42264"/>
                  </a:lnTo>
                  <a:close/>
                </a:path>
                <a:path w="2069464" h="311150">
                  <a:moveTo>
                    <a:pt x="250820" y="45026"/>
                  </a:moveTo>
                  <a:lnTo>
                    <a:pt x="207627" y="45026"/>
                  </a:lnTo>
                  <a:lnTo>
                    <a:pt x="207627" y="306329"/>
                  </a:lnTo>
                  <a:lnTo>
                    <a:pt x="250820" y="306329"/>
                  </a:lnTo>
                  <a:lnTo>
                    <a:pt x="250820" y="45026"/>
                  </a:lnTo>
                  <a:close/>
                </a:path>
                <a:path w="2069464" h="311150">
                  <a:moveTo>
                    <a:pt x="304375" y="3993"/>
                  </a:moveTo>
                  <a:lnTo>
                    <a:pt x="154071" y="3993"/>
                  </a:lnTo>
                  <a:lnTo>
                    <a:pt x="154071" y="45026"/>
                  </a:lnTo>
                  <a:lnTo>
                    <a:pt x="304375" y="45026"/>
                  </a:lnTo>
                  <a:lnTo>
                    <a:pt x="304375" y="3993"/>
                  </a:lnTo>
                  <a:close/>
                </a:path>
                <a:path w="2069464" h="311150">
                  <a:moveTo>
                    <a:pt x="331579" y="3993"/>
                  </a:moveTo>
                  <a:lnTo>
                    <a:pt x="331579" y="306329"/>
                  </a:lnTo>
                  <a:lnTo>
                    <a:pt x="374772" y="306329"/>
                  </a:lnTo>
                  <a:lnTo>
                    <a:pt x="374772" y="186695"/>
                  </a:lnTo>
                  <a:lnTo>
                    <a:pt x="400248" y="186695"/>
                  </a:lnTo>
                  <a:lnTo>
                    <a:pt x="448149" y="173549"/>
                  </a:lnTo>
                  <a:lnTo>
                    <a:pt x="469331" y="147820"/>
                  </a:lnTo>
                  <a:lnTo>
                    <a:pt x="374772" y="147820"/>
                  </a:lnTo>
                  <a:lnTo>
                    <a:pt x="374772" y="42867"/>
                  </a:lnTo>
                  <a:lnTo>
                    <a:pt x="469552" y="42867"/>
                  </a:lnTo>
                  <a:lnTo>
                    <a:pt x="463023" y="31710"/>
                  </a:lnTo>
                  <a:lnTo>
                    <a:pt x="425159" y="7273"/>
                  </a:lnTo>
                  <a:lnTo>
                    <a:pt x="403108" y="4083"/>
                  </a:lnTo>
                  <a:lnTo>
                    <a:pt x="331579" y="3993"/>
                  </a:lnTo>
                  <a:close/>
                </a:path>
                <a:path w="2069464" h="311150">
                  <a:moveTo>
                    <a:pt x="571279" y="3993"/>
                  </a:moveTo>
                  <a:lnTo>
                    <a:pt x="533280" y="3993"/>
                  </a:lnTo>
                  <a:lnTo>
                    <a:pt x="467189" y="306329"/>
                  </a:lnTo>
                  <a:lnTo>
                    <a:pt x="510382" y="306329"/>
                  </a:lnTo>
                  <a:lnTo>
                    <a:pt x="524632" y="241546"/>
                  </a:lnTo>
                  <a:lnTo>
                    <a:pt x="623208" y="241546"/>
                  </a:lnTo>
                  <a:lnTo>
                    <a:pt x="614804" y="203103"/>
                  </a:lnTo>
                  <a:lnTo>
                    <a:pt x="528950" y="203103"/>
                  </a:lnTo>
                  <a:lnTo>
                    <a:pt x="551416" y="88219"/>
                  </a:lnTo>
                  <a:lnTo>
                    <a:pt x="589691" y="88219"/>
                  </a:lnTo>
                  <a:lnTo>
                    <a:pt x="571279" y="3993"/>
                  </a:lnTo>
                  <a:close/>
                </a:path>
                <a:path w="2069464" h="311150">
                  <a:moveTo>
                    <a:pt x="623208" y="241546"/>
                  </a:moveTo>
                  <a:lnTo>
                    <a:pt x="579915" y="241546"/>
                  </a:lnTo>
                  <a:lnTo>
                    <a:pt x="594177" y="306329"/>
                  </a:lnTo>
                  <a:lnTo>
                    <a:pt x="637369" y="306329"/>
                  </a:lnTo>
                  <a:lnTo>
                    <a:pt x="623208" y="241546"/>
                  </a:lnTo>
                  <a:close/>
                </a:path>
                <a:path w="2069464" h="311150">
                  <a:moveTo>
                    <a:pt x="589691" y="88219"/>
                  </a:moveTo>
                  <a:lnTo>
                    <a:pt x="551416" y="88219"/>
                  </a:lnTo>
                  <a:lnTo>
                    <a:pt x="574733" y="203103"/>
                  </a:lnTo>
                  <a:lnTo>
                    <a:pt x="614804" y="203103"/>
                  </a:lnTo>
                  <a:lnTo>
                    <a:pt x="589691" y="88219"/>
                  </a:lnTo>
                  <a:close/>
                </a:path>
                <a:path w="2069464" h="311150">
                  <a:moveTo>
                    <a:pt x="469552" y="42867"/>
                  </a:moveTo>
                  <a:lnTo>
                    <a:pt x="389885" y="42867"/>
                  </a:lnTo>
                  <a:lnTo>
                    <a:pt x="402702" y="43136"/>
                  </a:lnTo>
                  <a:lnTo>
                    <a:pt x="415113" y="45708"/>
                  </a:lnTo>
                  <a:lnTo>
                    <a:pt x="427963" y="58131"/>
                  </a:lnTo>
                  <a:lnTo>
                    <a:pt x="433698" y="69915"/>
                  </a:lnTo>
                  <a:lnTo>
                    <a:pt x="435187" y="80505"/>
                  </a:lnTo>
                  <a:lnTo>
                    <a:pt x="435236" y="105491"/>
                  </a:lnTo>
                  <a:lnTo>
                    <a:pt x="434993" y="117902"/>
                  </a:lnTo>
                  <a:lnTo>
                    <a:pt x="407396" y="146869"/>
                  </a:lnTo>
                  <a:lnTo>
                    <a:pt x="374772" y="147820"/>
                  </a:lnTo>
                  <a:lnTo>
                    <a:pt x="469331" y="147820"/>
                  </a:lnTo>
                  <a:lnTo>
                    <a:pt x="473373" y="138484"/>
                  </a:lnTo>
                  <a:lnTo>
                    <a:pt x="476569" y="125710"/>
                  </a:lnTo>
                  <a:lnTo>
                    <a:pt x="478044" y="113570"/>
                  </a:lnTo>
                  <a:lnTo>
                    <a:pt x="478327" y="105491"/>
                  </a:lnTo>
                  <a:lnTo>
                    <a:pt x="478318" y="88219"/>
                  </a:lnTo>
                  <a:lnTo>
                    <a:pt x="478147" y="80869"/>
                  </a:lnTo>
                  <a:lnTo>
                    <a:pt x="476966" y="68372"/>
                  </a:lnTo>
                  <a:lnTo>
                    <a:pt x="474386" y="55799"/>
                  </a:lnTo>
                  <a:lnTo>
                    <a:pt x="469906" y="43472"/>
                  </a:lnTo>
                  <a:lnTo>
                    <a:pt x="469552" y="42867"/>
                  </a:lnTo>
                  <a:close/>
                </a:path>
                <a:path w="2069464" h="311150">
                  <a:moveTo>
                    <a:pt x="693948" y="3993"/>
                  </a:moveTo>
                  <a:lnTo>
                    <a:pt x="648164" y="3993"/>
                  </a:lnTo>
                  <a:lnTo>
                    <a:pt x="704743" y="146525"/>
                  </a:lnTo>
                  <a:lnTo>
                    <a:pt x="641256" y="306329"/>
                  </a:lnTo>
                  <a:lnTo>
                    <a:pt x="688766" y="306329"/>
                  </a:lnTo>
                  <a:lnTo>
                    <a:pt x="728505" y="197058"/>
                  </a:lnTo>
                  <a:lnTo>
                    <a:pt x="773034" y="197058"/>
                  </a:lnTo>
                  <a:lnTo>
                    <a:pt x="752685" y="146525"/>
                  </a:lnTo>
                  <a:lnTo>
                    <a:pt x="772121" y="99014"/>
                  </a:lnTo>
                  <a:lnTo>
                    <a:pt x="728505" y="99014"/>
                  </a:lnTo>
                  <a:lnTo>
                    <a:pt x="693948" y="3993"/>
                  </a:lnTo>
                  <a:close/>
                </a:path>
                <a:path w="2069464" h="311150">
                  <a:moveTo>
                    <a:pt x="773034" y="197058"/>
                  </a:moveTo>
                  <a:lnTo>
                    <a:pt x="728505" y="197058"/>
                  </a:lnTo>
                  <a:lnTo>
                    <a:pt x="771253" y="306329"/>
                  </a:lnTo>
                  <a:lnTo>
                    <a:pt x="817036" y="306329"/>
                  </a:lnTo>
                  <a:lnTo>
                    <a:pt x="773034" y="197058"/>
                  </a:lnTo>
                  <a:close/>
                </a:path>
                <a:path w="2069464" h="311150">
                  <a:moveTo>
                    <a:pt x="810991" y="3993"/>
                  </a:moveTo>
                  <a:lnTo>
                    <a:pt x="763480" y="3993"/>
                  </a:lnTo>
                  <a:lnTo>
                    <a:pt x="728505" y="99014"/>
                  </a:lnTo>
                  <a:lnTo>
                    <a:pt x="772121" y="99014"/>
                  </a:lnTo>
                  <a:lnTo>
                    <a:pt x="810991" y="3993"/>
                  </a:lnTo>
                  <a:close/>
                </a:path>
                <a:path w="2069464" h="311150">
                  <a:moveTo>
                    <a:pt x="932217" y="375"/>
                  </a:moveTo>
                  <a:lnTo>
                    <a:pt x="888260" y="6246"/>
                  </a:lnTo>
                  <a:lnTo>
                    <a:pt x="852496" y="40282"/>
                  </a:lnTo>
                  <a:lnTo>
                    <a:pt x="845116" y="226865"/>
                  </a:lnTo>
                  <a:lnTo>
                    <a:pt x="845408" y="239557"/>
                  </a:lnTo>
                  <a:lnTo>
                    <a:pt x="863583" y="287196"/>
                  </a:lnTo>
                  <a:lnTo>
                    <a:pt x="896764" y="307338"/>
                  </a:lnTo>
                  <a:lnTo>
                    <a:pt x="909183" y="309948"/>
                  </a:lnTo>
                  <a:lnTo>
                    <a:pt x="926663" y="309514"/>
                  </a:lnTo>
                  <a:lnTo>
                    <a:pt x="971351" y="293409"/>
                  </a:lnTo>
                  <a:lnTo>
                    <a:pt x="989554" y="268247"/>
                  </a:lnTo>
                  <a:lnTo>
                    <a:pt x="923167" y="268247"/>
                  </a:lnTo>
                  <a:lnTo>
                    <a:pt x="907934" y="266076"/>
                  </a:lnTo>
                  <a:lnTo>
                    <a:pt x="898371" y="260622"/>
                  </a:lnTo>
                  <a:lnTo>
                    <a:pt x="890465" y="248677"/>
                  </a:lnTo>
                  <a:lnTo>
                    <a:pt x="888365" y="236782"/>
                  </a:lnTo>
                  <a:lnTo>
                    <a:pt x="888384" y="76181"/>
                  </a:lnTo>
                  <a:lnTo>
                    <a:pt x="889460" y="64672"/>
                  </a:lnTo>
                  <a:lnTo>
                    <a:pt x="895364" y="52840"/>
                  </a:lnTo>
                  <a:lnTo>
                    <a:pt x="905557" y="45262"/>
                  </a:lnTo>
                  <a:lnTo>
                    <a:pt x="918221" y="42074"/>
                  </a:lnTo>
                  <a:lnTo>
                    <a:pt x="989755" y="42074"/>
                  </a:lnTo>
                  <a:lnTo>
                    <a:pt x="986250" y="34441"/>
                  </a:lnTo>
                  <a:lnTo>
                    <a:pt x="977810" y="23139"/>
                  </a:lnTo>
                  <a:lnTo>
                    <a:pt x="967223" y="14293"/>
                  </a:lnTo>
                  <a:lnTo>
                    <a:pt x="956235" y="7600"/>
                  </a:lnTo>
                  <a:lnTo>
                    <a:pt x="944636" y="2986"/>
                  </a:lnTo>
                  <a:lnTo>
                    <a:pt x="932217" y="375"/>
                  </a:lnTo>
                  <a:close/>
                </a:path>
                <a:path w="2069464" h="311150">
                  <a:moveTo>
                    <a:pt x="989755" y="42074"/>
                  </a:moveTo>
                  <a:lnTo>
                    <a:pt x="918221" y="42074"/>
                  </a:lnTo>
                  <a:lnTo>
                    <a:pt x="933454" y="44244"/>
                  </a:lnTo>
                  <a:lnTo>
                    <a:pt x="943023" y="49694"/>
                  </a:lnTo>
                  <a:lnTo>
                    <a:pt x="950931" y="61640"/>
                  </a:lnTo>
                  <a:lnTo>
                    <a:pt x="953034" y="73536"/>
                  </a:lnTo>
                  <a:lnTo>
                    <a:pt x="953017" y="234142"/>
                  </a:lnTo>
                  <a:lnTo>
                    <a:pt x="951939" y="245662"/>
                  </a:lnTo>
                  <a:lnTo>
                    <a:pt x="946028" y="257491"/>
                  </a:lnTo>
                  <a:lnTo>
                    <a:pt x="935836" y="265061"/>
                  </a:lnTo>
                  <a:lnTo>
                    <a:pt x="923167" y="268247"/>
                  </a:lnTo>
                  <a:lnTo>
                    <a:pt x="989554" y="268247"/>
                  </a:lnTo>
                  <a:lnTo>
                    <a:pt x="993198" y="258201"/>
                  </a:lnTo>
                  <a:lnTo>
                    <a:pt x="995405" y="246241"/>
                  </a:lnTo>
                  <a:lnTo>
                    <a:pt x="996202" y="234142"/>
                  </a:lnTo>
                  <a:lnTo>
                    <a:pt x="996284" y="83469"/>
                  </a:lnTo>
                  <a:lnTo>
                    <a:pt x="995992" y="70772"/>
                  </a:lnTo>
                  <a:lnTo>
                    <a:pt x="994670" y="58324"/>
                  </a:lnTo>
                  <a:lnTo>
                    <a:pt x="991646" y="46191"/>
                  </a:lnTo>
                  <a:lnTo>
                    <a:pt x="989755" y="42074"/>
                  </a:lnTo>
                  <a:close/>
                </a:path>
                <a:path w="2069464" h="311150">
                  <a:moveTo>
                    <a:pt x="1043782" y="3993"/>
                  </a:moveTo>
                  <a:lnTo>
                    <a:pt x="1043782" y="306329"/>
                  </a:lnTo>
                  <a:lnTo>
                    <a:pt x="1109441" y="306329"/>
                  </a:lnTo>
                  <a:lnTo>
                    <a:pt x="1151029" y="298113"/>
                  </a:lnTo>
                  <a:lnTo>
                    <a:pt x="1179740" y="267908"/>
                  </a:lnTo>
                  <a:lnTo>
                    <a:pt x="1179894" y="267454"/>
                  </a:lnTo>
                  <a:lnTo>
                    <a:pt x="1086975" y="267454"/>
                  </a:lnTo>
                  <a:lnTo>
                    <a:pt x="1086975" y="168127"/>
                  </a:lnTo>
                  <a:lnTo>
                    <a:pt x="1177972" y="168127"/>
                  </a:lnTo>
                  <a:lnTo>
                    <a:pt x="1171985" y="159610"/>
                  </a:lnTo>
                  <a:lnTo>
                    <a:pt x="1161635" y="151253"/>
                  </a:lnTo>
                  <a:lnTo>
                    <a:pt x="1161702" y="146525"/>
                  </a:lnTo>
                  <a:lnTo>
                    <a:pt x="1168179" y="142207"/>
                  </a:lnTo>
                  <a:lnTo>
                    <a:pt x="1173792" y="135298"/>
                  </a:lnTo>
                  <a:lnTo>
                    <a:pt x="1177754" y="129253"/>
                  </a:lnTo>
                  <a:lnTo>
                    <a:pt x="1086975" y="129253"/>
                  </a:lnTo>
                  <a:lnTo>
                    <a:pt x="1086975" y="42867"/>
                  </a:lnTo>
                  <a:lnTo>
                    <a:pt x="1178463" y="42867"/>
                  </a:lnTo>
                  <a:lnTo>
                    <a:pt x="1175606" y="36621"/>
                  </a:lnTo>
                  <a:lnTo>
                    <a:pt x="1138829" y="10182"/>
                  </a:lnTo>
                  <a:lnTo>
                    <a:pt x="1105566" y="4030"/>
                  </a:lnTo>
                  <a:lnTo>
                    <a:pt x="1043782" y="3993"/>
                  </a:lnTo>
                  <a:close/>
                </a:path>
                <a:path w="2069464" h="311150">
                  <a:moveTo>
                    <a:pt x="1177972" y="168127"/>
                  </a:moveTo>
                  <a:lnTo>
                    <a:pt x="1118509" y="168127"/>
                  </a:lnTo>
                  <a:lnTo>
                    <a:pt x="1124986" y="170286"/>
                  </a:lnTo>
                  <a:lnTo>
                    <a:pt x="1131895" y="175900"/>
                  </a:lnTo>
                  <a:lnTo>
                    <a:pt x="1139549" y="185714"/>
                  </a:lnTo>
                  <a:lnTo>
                    <a:pt x="1142936" y="197818"/>
                  </a:lnTo>
                  <a:lnTo>
                    <a:pt x="1143553" y="223411"/>
                  </a:lnTo>
                  <a:lnTo>
                    <a:pt x="1142925" y="233631"/>
                  </a:lnTo>
                  <a:lnTo>
                    <a:pt x="1115206" y="266486"/>
                  </a:lnTo>
                  <a:lnTo>
                    <a:pt x="1086975" y="267454"/>
                  </a:lnTo>
                  <a:lnTo>
                    <a:pt x="1179894" y="267454"/>
                  </a:lnTo>
                  <a:lnTo>
                    <a:pt x="1184205" y="254776"/>
                  </a:lnTo>
                  <a:lnTo>
                    <a:pt x="1186203" y="242709"/>
                  </a:lnTo>
                  <a:lnTo>
                    <a:pt x="1186682" y="233631"/>
                  </a:lnTo>
                  <a:lnTo>
                    <a:pt x="1186746" y="206126"/>
                  </a:lnTo>
                  <a:lnTo>
                    <a:pt x="1186447" y="193372"/>
                  </a:lnTo>
                  <a:lnTo>
                    <a:pt x="1184354" y="181966"/>
                  </a:lnTo>
                  <a:lnTo>
                    <a:pt x="1178674" y="169127"/>
                  </a:lnTo>
                  <a:lnTo>
                    <a:pt x="1177972" y="168127"/>
                  </a:lnTo>
                  <a:close/>
                </a:path>
                <a:path w="2069464" h="311150">
                  <a:moveTo>
                    <a:pt x="1178463" y="42867"/>
                  </a:moveTo>
                  <a:lnTo>
                    <a:pt x="1107282" y="42867"/>
                  </a:lnTo>
                  <a:lnTo>
                    <a:pt x="1122621" y="45125"/>
                  </a:lnTo>
                  <a:lnTo>
                    <a:pt x="1132836" y="50557"/>
                  </a:lnTo>
                  <a:lnTo>
                    <a:pt x="1140099" y="57980"/>
                  </a:lnTo>
                  <a:lnTo>
                    <a:pt x="1143553" y="65765"/>
                  </a:lnTo>
                  <a:lnTo>
                    <a:pt x="1143553" y="92105"/>
                  </a:lnTo>
                  <a:lnTo>
                    <a:pt x="1115321" y="128658"/>
                  </a:lnTo>
                  <a:lnTo>
                    <a:pt x="1086975" y="129253"/>
                  </a:lnTo>
                  <a:lnTo>
                    <a:pt x="1177754" y="129253"/>
                  </a:lnTo>
                  <a:lnTo>
                    <a:pt x="1180761" y="124665"/>
                  </a:lnTo>
                  <a:lnTo>
                    <a:pt x="1184695" y="113261"/>
                  </a:lnTo>
                  <a:lnTo>
                    <a:pt x="1186413" y="100497"/>
                  </a:lnTo>
                  <a:lnTo>
                    <a:pt x="1186428" y="87178"/>
                  </a:lnTo>
                  <a:lnTo>
                    <a:pt x="1185849" y="73837"/>
                  </a:lnTo>
                  <a:lnTo>
                    <a:pt x="1184182" y="60770"/>
                  </a:lnTo>
                  <a:lnTo>
                    <a:pt x="1180933" y="48267"/>
                  </a:lnTo>
                  <a:lnTo>
                    <a:pt x="1178463" y="42867"/>
                  </a:lnTo>
                  <a:close/>
                </a:path>
                <a:path w="2069464" h="311150">
                  <a:moveTo>
                    <a:pt x="1316756" y="3993"/>
                  </a:moveTo>
                  <a:lnTo>
                    <a:pt x="1278745" y="3993"/>
                  </a:lnTo>
                  <a:lnTo>
                    <a:pt x="1212667" y="306329"/>
                  </a:lnTo>
                  <a:lnTo>
                    <a:pt x="1255847" y="306329"/>
                  </a:lnTo>
                  <a:lnTo>
                    <a:pt x="1270109" y="241546"/>
                  </a:lnTo>
                  <a:lnTo>
                    <a:pt x="1368675" y="241546"/>
                  </a:lnTo>
                  <a:lnTo>
                    <a:pt x="1360273" y="203103"/>
                  </a:lnTo>
                  <a:lnTo>
                    <a:pt x="1274427" y="203103"/>
                  </a:lnTo>
                  <a:lnTo>
                    <a:pt x="1296880" y="88219"/>
                  </a:lnTo>
                  <a:lnTo>
                    <a:pt x="1335164" y="88219"/>
                  </a:lnTo>
                  <a:lnTo>
                    <a:pt x="1316756" y="3993"/>
                  </a:lnTo>
                  <a:close/>
                </a:path>
                <a:path w="2069464" h="311150">
                  <a:moveTo>
                    <a:pt x="1368675" y="241546"/>
                  </a:moveTo>
                  <a:lnTo>
                    <a:pt x="1325392" y="241546"/>
                  </a:lnTo>
                  <a:lnTo>
                    <a:pt x="1339641" y="306329"/>
                  </a:lnTo>
                  <a:lnTo>
                    <a:pt x="1382834" y="306329"/>
                  </a:lnTo>
                  <a:lnTo>
                    <a:pt x="1368675" y="241546"/>
                  </a:lnTo>
                  <a:close/>
                </a:path>
                <a:path w="2069464" h="311150">
                  <a:moveTo>
                    <a:pt x="1465752" y="45026"/>
                  </a:moveTo>
                  <a:lnTo>
                    <a:pt x="1422572" y="45026"/>
                  </a:lnTo>
                  <a:lnTo>
                    <a:pt x="1422572" y="306329"/>
                  </a:lnTo>
                  <a:lnTo>
                    <a:pt x="1465752" y="306329"/>
                  </a:lnTo>
                  <a:lnTo>
                    <a:pt x="1465752" y="45026"/>
                  </a:lnTo>
                  <a:close/>
                </a:path>
                <a:path w="2069464" h="311150">
                  <a:moveTo>
                    <a:pt x="1335164" y="88219"/>
                  </a:moveTo>
                  <a:lnTo>
                    <a:pt x="1296880" y="88219"/>
                  </a:lnTo>
                  <a:lnTo>
                    <a:pt x="1320210" y="203103"/>
                  </a:lnTo>
                  <a:lnTo>
                    <a:pt x="1360273" y="203103"/>
                  </a:lnTo>
                  <a:lnTo>
                    <a:pt x="1335164" y="88219"/>
                  </a:lnTo>
                  <a:close/>
                </a:path>
                <a:path w="2069464" h="311150">
                  <a:moveTo>
                    <a:pt x="1519321" y="3993"/>
                  </a:moveTo>
                  <a:lnTo>
                    <a:pt x="1369016" y="3993"/>
                  </a:lnTo>
                  <a:lnTo>
                    <a:pt x="1369016" y="45026"/>
                  </a:lnTo>
                  <a:lnTo>
                    <a:pt x="1519321" y="45026"/>
                  </a:lnTo>
                  <a:lnTo>
                    <a:pt x="1519321" y="3993"/>
                  </a:lnTo>
                  <a:close/>
                </a:path>
                <a:path w="2069464" h="311150">
                  <a:moveTo>
                    <a:pt x="1674794" y="3993"/>
                  </a:moveTo>
                  <a:lnTo>
                    <a:pt x="1546524" y="3993"/>
                  </a:lnTo>
                  <a:lnTo>
                    <a:pt x="1546524" y="306329"/>
                  </a:lnTo>
                  <a:lnTo>
                    <a:pt x="1676090" y="306329"/>
                  </a:lnTo>
                  <a:lnTo>
                    <a:pt x="1676090" y="265295"/>
                  </a:lnTo>
                  <a:lnTo>
                    <a:pt x="1589704" y="265295"/>
                  </a:lnTo>
                  <a:lnTo>
                    <a:pt x="1589704" y="172877"/>
                  </a:lnTo>
                  <a:lnTo>
                    <a:pt x="1664863" y="172877"/>
                  </a:lnTo>
                  <a:lnTo>
                    <a:pt x="1664863" y="134003"/>
                  </a:lnTo>
                  <a:lnTo>
                    <a:pt x="1589704" y="134003"/>
                  </a:lnTo>
                  <a:lnTo>
                    <a:pt x="1589704" y="45026"/>
                  </a:lnTo>
                  <a:lnTo>
                    <a:pt x="1674794" y="45026"/>
                  </a:lnTo>
                  <a:lnTo>
                    <a:pt x="1674794" y="3993"/>
                  </a:lnTo>
                  <a:close/>
                </a:path>
                <a:path w="2069464" h="311150">
                  <a:moveTo>
                    <a:pt x="1859643" y="3993"/>
                  </a:moveTo>
                  <a:lnTo>
                    <a:pt x="1738713" y="3993"/>
                  </a:lnTo>
                  <a:lnTo>
                    <a:pt x="1737157" y="101981"/>
                  </a:lnTo>
                  <a:lnTo>
                    <a:pt x="1736791" y="116438"/>
                  </a:lnTo>
                  <a:lnTo>
                    <a:pt x="1734536" y="164048"/>
                  </a:lnTo>
                  <a:lnTo>
                    <a:pt x="1730222" y="215920"/>
                  </a:lnTo>
                  <a:lnTo>
                    <a:pt x="1712364" y="259886"/>
                  </a:lnTo>
                  <a:lnTo>
                    <a:pt x="1698112" y="265295"/>
                  </a:lnTo>
                  <a:lnTo>
                    <a:pt x="1689044" y="265295"/>
                  </a:lnTo>
                  <a:lnTo>
                    <a:pt x="1689044" y="306329"/>
                  </a:lnTo>
                  <a:lnTo>
                    <a:pt x="1698975" y="306329"/>
                  </a:lnTo>
                  <a:lnTo>
                    <a:pt x="1711228" y="305693"/>
                  </a:lnTo>
                  <a:lnTo>
                    <a:pt x="1746279" y="289324"/>
                  </a:lnTo>
                  <a:lnTo>
                    <a:pt x="1767204" y="254590"/>
                  </a:lnTo>
                  <a:lnTo>
                    <a:pt x="1774379" y="213998"/>
                  </a:lnTo>
                  <a:lnTo>
                    <a:pt x="1777339" y="174983"/>
                  </a:lnTo>
                  <a:lnTo>
                    <a:pt x="1780142" y="99754"/>
                  </a:lnTo>
                  <a:lnTo>
                    <a:pt x="1781906" y="42867"/>
                  </a:lnTo>
                  <a:lnTo>
                    <a:pt x="1859643" y="42867"/>
                  </a:lnTo>
                  <a:lnTo>
                    <a:pt x="1859643" y="3993"/>
                  </a:lnTo>
                  <a:close/>
                </a:path>
                <a:path w="2069464" h="311150">
                  <a:moveTo>
                    <a:pt x="1859643" y="42867"/>
                  </a:moveTo>
                  <a:lnTo>
                    <a:pt x="1816450" y="42867"/>
                  </a:lnTo>
                  <a:lnTo>
                    <a:pt x="1816450" y="306329"/>
                  </a:lnTo>
                  <a:lnTo>
                    <a:pt x="1859643" y="306329"/>
                  </a:lnTo>
                  <a:lnTo>
                    <a:pt x="1859643" y="42867"/>
                  </a:lnTo>
                  <a:close/>
                </a:path>
                <a:path w="2069464" h="311150">
                  <a:moveTo>
                    <a:pt x="1954664" y="3993"/>
                  </a:moveTo>
                  <a:lnTo>
                    <a:pt x="1911472" y="3993"/>
                  </a:lnTo>
                  <a:lnTo>
                    <a:pt x="1911472" y="306329"/>
                  </a:lnTo>
                  <a:lnTo>
                    <a:pt x="1954664" y="306329"/>
                  </a:lnTo>
                  <a:lnTo>
                    <a:pt x="1954664" y="271772"/>
                  </a:lnTo>
                  <a:lnTo>
                    <a:pt x="1993348" y="189717"/>
                  </a:lnTo>
                  <a:lnTo>
                    <a:pt x="1954664" y="189717"/>
                  </a:lnTo>
                  <a:lnTo>
                    <a:pt x="1954664" y="3993"/>
                  </a:lnTo>
                  <a:close/>
                </a:path>
                <a:path w="2069464" h="311150">
                  <a:moveTo>
                    <a:pt x="2069117" y="120617"/>
                  </a:moveTo>
                  <a:lnTo>
                    <a:pt x="2025924" y="120617"/>
                  </a:lnTo>
                  <a:lnTo>
                    <a:pt x="2025924" y="306329"/>
                  </a:lnTo>
                  <a:lnTo>
                    <a:pt x="2069117" y="306329"/>
                  </a:lnTo>
                  <a:lnTo>
                    <a:pt x="2069117" y="120617"/>
                  </a:lnTo>
                  <a:close/>
                </a:path>
                <a:path w="2069464" h="311150">
                  <a:moveTo>
                    <a:pt x="2069117" y="3993"/>
                  </a:moveTo>
                  <a:lnTo>
                    <a:pt x="2025924" y="3993"/>
                  </a:lnTo>
                  <a:lnTo>
                    <a:pt x="2025924" y="38549"/>
                  </a:lnTo>
                  <a:lnTo>
                    <a:pt x="1954664" y="189717"/>
                  </a:lnTo>
                  <a:lnTo>
                    <a:pt x="1993348" y="189717"/>
                  </a:lnTo>
                  <a:lnTo>
                    <a:pt x="2025924" y="120617"/>
                  </a:lnTo>
                  <a:lnTo>
                    <a:pt x="2069117" y="120617"/>
                  </a:lnTo>
                  <a:lnTo>
                    <a:pt x="2069117" y="39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5532258" y="4114035"/>
            <a:ext cx="551910" cy="162560"/>
            <a:chOff x="5495599" y="5462413"/>
            <a:chExt cx="551910" cy="162560"/>
          </a:xfrm>
        </p:grpSpPr>
        <p:sp>
          <p:nvSpPr>
            <p:cNvPr id="78" name="object 81"/>
            <p:cNvSpPr/>
            <p:nvPr/>
          </p:nvSpPr>
          <p:spPr>
            <a:xfrm>
              <a:off x="5495599" y="5543425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82"/>
            <p:cNvSpPr/>
            <p:nvPr/>
          </p:nvSpPr>
          <p:spPr>
            <a:xfrm>
              <a:off x="5495599" y="5462413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3"/>
            <p:cNvSpPr/>
            <p:nvPr/>
          </p:nvSpPr>
          <p:spPr>
            <a:xfrm>
              <a:off x="5888759" y="5485705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508104" y="3306027"/>
            <a:ext cx="551910" cy="162560"/>
            <a:chOff x="5495599" y="4378275"/>
            <a:chExt cx="551910" cy="162560"/>
          </a:xfrm>
        </p:grpSpPr>
        <p:sp>
          <p:nvSpPr>
            <p:cNvPr id="82" name="object 84"/>
            <p:cNvSpPr/>
            <p:nvPr/>
          </p:nvSpPr>
          <p:spPr>
            <a:xfrm>
              <a:off x="5495599" y="4459287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5"/>
            <p:cNvSpPr/>
            <p:nvPr/>
          </p:nvSpPr>
          <p:spPr>
            <a:xfrm>
              <a:off x="5495599" y="4378275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6"/>
            <p:cNvSpPr/>
            <p:nvPr/>
          </p:nvSpPr>
          <p:spPr>
            <a:xfrm>
              <a:off x="5888759" y="4401567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5532258" y="2474352"/>
            <a:ext cx="551910" cy="162560"/>
            <a:chOff x="5495599" y="3294137"/>
            <a:chExt cx="551910" cy="162560"/>
          </a:xfrm>
        </p:grpSpPr>
        <p:sp>
          <p:nvSpPr>
            <p:cNvPr id="86" name="object 87"/>
            <p:cNvSpPr/>
            <p:nvPr/>
          </p:nvSpPr>
          <p:spPr>
            <a:xfrm>
              <a:off x="5495599" y="3375149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8"/>
            <p:cNvSpPr/>
            <p:nvPr/>
          </p:nvSpPr>
          <p:spPr>
            <a:xfrm>
              <a:off x="5495599" y="329413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9"/>
            <p:cNvSpPr/>
            <p:nvPr/>
          </p:nvSpPr>
          <p:spPr>
            <a:xfrm>
              <a:off x="5888759" y="3317428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9"/>
          <p:cNvSpPr/>
          <p:nvPr/>
        </p:nvSpPr>
        <p:spPr>
          <a:xfrm>
            <a:off x="1907704" y="6021288"/>
            <a:ext cx="6155134" cy="9098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0"/>
          <p:cNvSpPr/>
          <p:nvPr/>
        </p:nvSpPr>
        <p:spPr>
          <a:xfrm>
            <a:off x="3707903" y="6255589"/>
            <a:ext cx="3342004" cy="269755"/>
          </a:xfrm>
          <a:custGeom>
            <a:avLst/>
            <a:gdLst/>
            <a:ahLst/>
            <a:cxnLst/>
            <a:rect l="l" t="t" r="r" b="b"/>
            <a:pathLst>
              <a:path w="4246245" h="358139">
                <a:moveTo>
                  <a:pt x="90370" y="420"/>
                </a:moveTo>
                <a:lnTo>
                  <a:pt x="49839" y="6246"/>
                </a:lnTo>
                <a:lnTo>
                  <a:pt x="17647" y="28898"/>
                </a:lnTo>
                <a:lnTo>
                  <a:pt x="1691" y="64679"/>
                </a:lnTo>
                <a:lnTo>
                  <a:pt x="0" y="280284"/>
                </a:lnTo>
                <a:lnTo>
                  <a:pt x="802" y="292299"/>
                </a:lnTo>
                <a:lnTo>
                  <a:pt x="15847" y="330151"/>
                </a:lnTo>
                <a:lnTo>
                  <a:pt x="55922" y="355503"/>
                </a:lnTo>
                <a:lnTo>
                  <a:pt x="71129" y="357958"/>
                </a:lnTo>
                <a:lnTo>
                  <a:pt x="90534" y="357201"/>
                </a:lnTo>
                <a:lnTo>
                  <a:pt x="130209" y="346484"/>
                </a:lnTo>
                <a:lnTo>
                  <a:pt x="160204" y="309023"/>
                </a:lnTo>
                <a:lnTo>
                  <a:pt x="88219" y="309023"/>
                </a:lnTo>
                <a:lnTo>
                  <a:pt x="70215" y="306879"/>
                </a:lnTo>
                <a:lnTo>
                  <a:pt x="60025" y="301391"/>
                </a:lnTo>
                <a:lnTo>
                  <a:pt x="52563" y="288461"/>
                </a:lnTo>
                <a:lnTo>
                  <a:pt x="49974" y="276604"/>
                </a:lnTo>
                <a:lnTo>
                  <a:pt x="49676" y="94564"/>
                </a:lnTo>
                <a:lnTo>
                  <a:pt x="50190" y="81637"/>
                </a:lnTo>
                <a:lnTo>
                  <a:pt x="53025" y="69159"/>
                </a:lnTo>
                <a:lnTo>
                  <a:pt x="62924" y="57007"/>
                </a:lnTo>
                <a:lnTo>
                  <a:pt x="73040" y="50536"/>
                </a:lnTo>
                <a:lnTo>
                  <a:pt x="159417" y="50536"/>
                </a:lnTo>
                <a:lnTo>
                  <a:pt x="155067" y="40223"/>
                </a:lnTo>
                <a:lnTo>
                  <a:pt x="125556" y="11825"/>
                </a:lnTo>
                <a:lnTo>
                  <a:pt x="101896" y="2382"/>
                </a:lnTo>
                <a:lnTo>
                  <a:pt x="90370" y="420"/>
                </a:lnTo>
                <a:close/>
              </a:path>
              <a:path w="4246245" h="358139">
                <a:moveTo>
                  <a:pt x="166122" y="256794"/>
                </a:moveTo>
                <a:lnTo>
                  <a:pt x="116363" y="256794"/>
                </a:lnTo>
                <a:lnTo>
                  <a:pt x="116363" y="269227"/>
                </a:lnTo>
                <a:lnTo>
                  <a:pt x="114354" y="286585"/>
                </a:lnTo>
                <a:lnTo>
                  <a:pt x="110454" y="295992"/>
                </a:lnTo>
                <a:lnTo>
                  <a:pt x="100455" y="304855"/>
                </a:lnTo>
                <a:lnTo>
                  <a:pt x="88219" y="309023"/>
                </a:lnTo>
                <a:lnTo>
                  <a:pt x="160204" y="309023"/>
                </a:lnTo>
                <a:lnTo>
                  <a:pt x="160425" y="308502"/>
                </a:lnTo>
                <a:lnTo>
                  <a:pt x="164074" y="294514"/>
                </a:lnTo>
                <a:lnTo>
                  <a:pt x="165974" y="277747"/>
                </a:lnTo>
                <a:lnTo>
                  <a:pt x="166122" y="256794"/>
                </a:lnTo>
                <a:close/>
              </a:path>
              <a:path w="4246245" h="358139">
                <a:moveTo>
                  <a:pt x="159417" y="50536"/>
                </a:moveTo>
                <a:lnTo>
                  <a:pt x="73040" y="50536"/>
                </a:lnTo>
                <a:lnTo>
                  <a:pt x="93444" y="51626"/>
                </a:lnTo>
                <a:lnTo>
                  <a:pt x="104674" y="56132"/>
                </a:lnTo>
                <a:lnTo>
                  <a:pt x="109616" y="60825"/>
                </a:lnTo>
                <a:lnTo>
                  <a:pt x="114369" y="67690"/>
                </a:lnTo>
                <a:lnTo>
                  <a:pt x="116249" y="76597"/>
                </a:lnTo>
                <a:lnTo>
                  <a:pt x="116363" y="104012"/>
                </a:lnTo>
                <a:lnTo>
                  <a:pt x="164636" y="104012"/>
                </a:lnTo>
                <a:lnTo>
                  <a:pt x="164636" y="80124"/>
                </a:lnTo>
                <a:lnTo>
                  <a:pt x="163444" y="65600"/>
                </a:lnTo>
                <a:lnTo>
                  <a:pt x="160125" y="52214"/>
                </a:lnTo>
                <a:lnTo>
                  <a:pt x="159417" y="50536"/>
                </a:lnTo>
                <a:close/>
              </a:path>
              <a:path w="4246245" h="358139">
                <a:moveTo>
                  <a:pt x="263163" y="4978"/>
                </a:moveTo>
                <a:lnTo>
                  <a:pt x="213404" y="4978"/>
                </a:lnTo>
                <a:lnTo>
                  <a:pt x="213404" y="353326"/>
                </a:lnTo>
                <a:lnTo>
                  <a:pt x="263163" y="353326"/>
                </a:lnTo>
                <a:lnTo>
                  <a:pt x="263163" y="313524"/>
                </a:lnTo>
                <a:lnTo>
                  <a:pt x="307739" y="218973"/>
                </a:lnTo>
                <a:lnTo>
                  <a:pt x="263163" y="218973"/>
                </a:lnTo>
                <a:lnTo>
                  <a:pt x="263163" y="4978"/>
                </a:lnTo>
                <a:close/>
              </a:path>
              <a:path w="4246245" h="358139">
                <a:moveTo>
                  <a:pt x="395039" y="139344"/>
                </a:moveTo>
                <a:lnTo>
                  <a:pt x="345281" y="139344"/>
                </a:lnTo>
                <a:lnTo>
                  <a:pt x="345281" y="353326"/>
                </a:lnTo>
                <a:lnTo>
                  <a:pt x="395039" y="353326"/>
                </a:lnTo>
                <a:lnTo>
                  <a:pt x="395039" y="139344"/>
                </a:lnTo>
                <a:close/>
              </a:path>
              <a:path w="4246245" h="358139">
                <a:moveTo>
                  <a:pt x="395039" y="4978"/>
                </a:moveTo>
                <a:lnTo>
                  <a:pt x="345281" y="4978"/>
                </a:lnTo>
                <a:lnTo>
                  <a:pt x="345281" y="44792"/>
                </a:lnTo>
                <a:lnTo>
                  <a:pt x="263163" y="218973"/>
                </a:lnTo>
                <a:lnTo>
                  <a:pt x="307739" y="218973"/>
                </a:lnTo>
                <a:lnTo>
                  <a:pt x="345281" y="139344"/>
                </a:lnTo>
                <a:lnTo>
                  <a:pt x="395039" y="139344"/>
                </a:lnTo>
                <a:lnTo>
                  <a:pt x="395039" y="4978"/>
                </a:lnTo>
                <a:close/>
              </a:path>
              <a:path w="4246245" h="358139">
                <a:moveTo>
                  <a:pt x="540227" y="419"/>
                </a:moveTo>
                <a:lnTo>
                  <a:pt x="499697" y="6247"/>
                </a:lnTo>
                <a:lnTo>
                  <a:pt x="467505" y="28899"/>
                </a:lnTo>
                <a:lnTo>
                  <a:pt x="451551" y="64681"/>
                </a:lnTo>
                <a:lnTo>
                  <a:pt x="449858" y="280282"/>
                </a:lnTo>
                <a:lnTo>
                  <a:pt x="450657" y="292296"/>
                </a:lnTo>
                <a:lnTo>
                  <a:pt x="465700" y="330144"/>
                </a:lnTo>
                <a:lnTo>
                  <a:pt x="505779" y="355504"/>
                </a:lnTo>
                <a:lnTo>
                  <a:pt x="520983" y="357958"/>
                </a:lnTo>
                <a:lnTo>
                  <a:pt x="540391" y="357201"/>
                </a:lnTo>
                <a:lnTo>
                  <a:pt x="580068" y="346482"/>
                </a:lnTo>
                <a:lnTo>
                  <a:pt x="610062" y="309023"/>
                </a:lnTo>
                <a:lnTo>
                  <a:pt x="538078" y="309023"/>
                </a:lnTo>
                <a:lnTo>
                  <a:pt x="520078" y="306880"/>
                </a:lnTo>
                <a:lnTo>
                  <a:pt x="509885" y="301396"/>
                </a:lnTo>
                <a:lnTo>
                  <a:pt x="502423" y="288464"/>
                </a:lnTo>
                <a:lnTo>
                  <a:pt x="499834" y="276606"/>
                </a:lnTo>
                <a:lnTo>
                  <a:pt x="499535" y="94564"/>
                </a:lnTo>
                <a:lnTo>
                  <a:pt x="500049" y="81637"/>
                </a:lnTo>
                <a:lnTo>
                  <a:pt x="502884" y="69159"/>
                </a:lnTo>
                <a:lnTo>
                  <a:pt x="512784" y="57007"/>
                </a:lnTo>
                <a:lnTo>
                  <a:pt x="522900" y="50536"/>
                </a:lnTo>
                <a:lnTo>
                  <a:pt x="609275" y="50536"/>
                </a:lnTo>
                <a:lnTo>
                  <a:pt x="604925" y="40226"/>
                </a:lnTo>
                <a:lnTo>
                  <a:pt x="575413" y="11825"/>
                </a:lnTo>
                <a:lnTo>
                  <a:pt x="551753" y="2382"/>
                </a:lnTo>
                <a:lnTo>
                  <a:pt x="540227" y="419"/>
                </a:lnTo>
                <a:close/>
              </a:path>
              <a:path w="4246245" h="358139">
                <a:moveTo>
                  <a:pt x="615981" y="256794"/>
                </a:moveTo>
                <a:lnTo>
                  <a:pt x="566223" y="256794"/>
                </a:lnTo>
                <a:lnTo>
                  <a:pt x="566223" y="269227"/>
                </a:lnTo>
                <a:lnTo>
                  <a:pt x="564213" y="286585"/>
                </a:lnTo>
                <a:lnTo>
                  <a:pt x="560313" y="295992"/>
                </a:lnTo>
                <a:lnTo>
                  <a:pt x="550314" y="304855"/>
                </a:lnTo>
                <a:lnTo>
                  <a:pt x="538078" y="309023"/>
                </a:lnTo>
                <a:lnTo>
                  <a:pt x="610062" y="309023"/>
                </a:lnTo>
                <a:lnTo>
                  <a:pt x="610283" y="308502"/>
                </a:lnTo>
                <a:lnTo>
                  <a:pt x="613934" y="294514"/>
                </a:lnTo>
                <a:lnTo>
                  <a:pt x="615833" y="277747"/>
                </a:lnTo>
                <a:lnTo>
                  <a:pt x="615981" y="256794"/>
                </a:lnTo>
                <a:close/>
              </a:path>
              <a:path w="4246245" h="358139">
                <a:moveTo>
                  <a:pt x="609275" y="50536"/>
                </a:moveTo>
                <a:lnTo>
                  <a:pt x="522900" y="50536"/>
                </a:lnTo>
                <a:lnTo>
                  <a:pt x="543305" y="51627"/>
                </a:lnTo>
                <a:lnTo>
                  <a:pt x="554529" y="56135"/>
                </a:lnTo>
                <a:lnTo>
                  <a:pt x="559465" y="60828"/>
                </a:lnTo>
                <a:lnTo>
                  <a:pt x="564229" y="67690"/>
                </a:lnTo>
                <a:lnTo>
                  <a:pt x="566108" y="76598"/>
                </a:lnTo>
                <a:lnTo>
                  <a:pt x="566223" y="104012"/>
                </a:lnTo>
                <a:lnTo>
                  <a:pt x="614495" y="104012"/>
                </a:lnTo>
                <a:lnTo>
                  <a:pt x="614495" y="80124"/>
                </a:lnTo>
                <a:lnTo>
                  <a:pt x="613303" y="65602"/>
                </a:lnTo>
                <a:lnTo>
                  <a:pt x="609984" y="52216"/>
                </a:lnTo>
                <a:lnTo>
                  <a:pt x="609275" y="50536"/>
                </a:lnTo>
                <a:close/>
              </a:path>
              <a:path w="4246245" h="358139">
                <a:moveTo>
                  <a:pt x="738892" y="52260"/>
                </a:moveTo>
                <a:lnTo>
                  <a:pt x="689133" y="52260"/>
                </a:lnTo>
                <a:lnTo>
                  <a:pt x="689133" y="353326"/>
                </a:lnTo>
                <a:lnTo>
                  <a:pt x="738892" y="353326"/>
                </a:lnTo>
                <a:lnTo>
                  <a:pt x="738892" y="52260"/>
                </a:lnTo>
                <a:close/>
              </a:path>
              <a:path w="4246245" h="358139">
                <a:moveTo>
                  <a:pt x="800601" y="4978"/>
                </a:moveTo>
                <a:lnTo>
                  <a:pt x="627424" y="4978"/>
                </a:lnTo>
                <a:lnTo>
                  <a:pt x="627424" y="52260"/>
                </a:lnTo>
                <a:lnTo>
                  <a:pt x="800601" y="52260"/>
                </a:lnTo>
                <a:lnTo>
                  <a:pt x="800601" y="4978"/>
                </a:lnTo>
                <a:close/>
              </a:path>
              <a:path w="4246245" h="358139">
                <a:moveTo>
                  <a:pt x="979747" y="4978"/>
                </a:moveTo>
                <a:lnTo>
                  <a:pt x="831957" y="4978"/>
                </a:lnTo>
                <a:lnTo>
                  <a:pt x="831957" y="353326"/>
                </a:lnTo>
                <a:lnTo>
                  <a:pt x="981246" y="353326"/>
                </a:lnTo>
                <a:lnTo>
                  <a:pt x="981246" y="306057"/>
                </a:lnTo>
                <a:lnTo>
                  <a:pt x="881716" y="306057"/>
                </a:lnTo>
                <a:lnTo>
                  <a:pt x="881716" y="199555"/>
                </a:lnTo>
                <a:lnTo>
                  <a:pt x="968305" y="199555"/>
                </a:lnTo>
                <a:lnTo>
                  <a:pt x="968305" y="154774"/>
                </a:lnTo>
                <a:lnTo>
                  <a:pt x="881716" y="154774"/>
                </a:lnTo>
                <a:lnTo>
                  <a:pt x="881716" y="52260"/>
                </a:lnTo>
                <a:lnTo>
                  <a:pt x="979747" y="52260"/>
                </a:lnTo>
                <a:lnTo>
                  <a:pt x="979747" y="4978"/>
                </a:lnTo>
                <a:close/>
              </a:path>
              <a:path w="4246245" h="358139">
                <a:moveTo>
                  <a:pt x="1078274" y="4978"/>
                </a:moveTo>
                <a:lnTo>
                  <a:pt x="1028515" y="4978"/>
                </a:lnTo>
                <a:lnTo>
                  <a:pt x="1028515" y="353326"/>
                </a:lnTo>
                <a:lnTo>
                  <a:pt x="1078274" y="353326"/>
                </a:lnTo>
                <a:lnTo>
                  <a:pt x="1078274" y="135369"/>
                </a:lnTo>
                <a:lnTo>
                  <a:pt x="1124893" y="135369"/>
                </a:lnTo>
                <a:lnTo>
                  <a:pt x="1078274" y="4978"/>
                </a:lnTo>
                <a:close/>
              </a:path>
              <a:path w="4246245" h="358139">
                <a:moveTo>
                  <a:pt x="1263897" y="135369"/>
                </a:moveTo>
                <a:lnTo>
                  <a:pt x="1214139" y="135369"/>
                </a:lnTo>
                <a:lnTo>
                  <a:pt x="1214139" y="353326"/>
                </a:lnTo>
                <a:lnTo>
                  <a:pt x="1263897" y="353326"/>
                </a:lnTo>
                <a:lnTo>
                  <a:pt x="1263897" y="135369"/>
                </a:lnTo>
                <a:close/>
              </a:path>
              <a:path w="4246245" h="358139">
                <a:moveTo>
                  <a:pt x="1124893" y="135369"/>
                </a:moveTo>
                <a:lnTo>
                  <a:pt x="1080763" y="135369"/>
                </a:lnTo>
                <a:lnTo>
                  <a:pt x="1133024" y="292620"/>
                </a:lnTo>
                <a:lnTo>
                  <a:pt x="1159389" y="292620"/>
                </a:lnTo>
                <a:lnTo>
                  <a:pt x="1191141" y="197078"/>
                </a:lnTo>
                <a:lnTo>
                  <a:pt x="1146956" y="197078"/>
                </a:lnTo>
                <a:lnTo>
                  <a:pt x="1124893" y="135369"/>
                </a:lnTo>
                <a:close/>
              </a:path>
              <a:path w="4246245" h="358139">
                <a:moveTo>
                  <a:pt x="1263897" y="4978"/>
                </a:moveTo>
                <a:lnTo>
                  <a:pt x="1214139" y="4978"/>
                </a:lnTo>
                <a:lnTo>
                  <a:pt x="1148949" y="197078"/>
                </a:lnTo>
                <a:lnTo>
                  <a:pt x="1191141" y="197078"/>
                </a:lnTo>
                <a:lnTo>
                  <a:pt x="1211649" y="135369"/>
                </a:lnTo>
                <a:lnTo>
                  <a:pt x="1263897" y="135369"/>
                </a:lnTo>
                <a:lnTo>
                  <a:pt x="1263897" y="4978"/>
                </a:lnTo>
                <a:close/>
              </a:path>
              <a:path w="4246245" h="358139">
                <a:moveTo>
                  <a:pt x="1418659" y="4978"/>
                </a:moveTo>
                <a:lnTo>
                  <a:pt x="1374870" y="4978"/>
                </a:lnTo>
                <a:lnTo>
                  <a:pt x="1298733" y="353326"/>
                </a:lnTo>
                <a:lnTo>
                  <a:pt x="1348492" y="353326"/>
                </a:lnTo>
                <a:lnTo>
                  <a:pt x="1364913" y="278688"/>
                </a:lnTo>
                <a:lnTo>
                  <a:pt x="1478483" y="278688"/>
                </a:lnTo>
                <a:lnTo>
                  <a:pt x="1468801" y="234391"/>
                </a:lnTo>
                <a:lnTo>
                  <a:pt x="1369891" y="234391"/>
                </a:lnTo>
                <a:lnTo>
                  <a:pt x="1395774" y="102019"/>
                </a:lnTo>
                <a:lnTo>
                  <a:pt x="1439869" y="102019"/>
                </a:lnTo>
                <a:lnTo>
                  <a:pt x="1418659" y="4978"/>
                </a:lnTo>
                <a:close/>
              </a:path>
              <a:path w="4246245" h="358139">
                <a:moveTo>
                  <a:pt x="1478483" y="278688"/>
                </a:moveTo>
                <a:lnTo>
                  <a:pt x="1428616" y="278688"/>
                </a:lnTo>
                <a:lnTo>
                  <a:pt x="1445037" y="353326"/>
                </a:lnTo>
                <a:lnTo>
                  <a:pt x="1494796" y="353326"/>
                </a:lnTo>
                <a:lnTo>
                  <a:pt x="1478483" y="278688"/>
                </a:lnTo>
                <a:close/>
              </a:path>
              <a:path w="4246245" h="358139">
                <a:moveTo>
                  <a:pt x="1439869" y="102019"/>
                </a:moveTo>
                <a:lnTo>
                  <a:pt x="1395774" y="102019"/>
                </a:lnTo>
                <a:lnTo>
                  <a:pt x="1422647" y="234391"/>
                </a:lnTo>
                <a:lnTo>
                  <a:pt x="1468801" y="234391"/>
                </a:lnTo>
                <a:lnTo>
                  <a:pt x="1439869" y="102019"/>
                </a:lnTo>
                <a:close/>
              </a:path>
              <a:path w="4246245" h="358139">
                <a:moveTo>
                  <a:pt x="1808308" y="4978"/>
                </a:moveTo>
                <a:lnTo>
                  <a:pt x="1644084" y="4978"/>
                </a:lnTo>
                <a:lnTo>
                  <a:pt x="1644084" y="353326"/>
                </a:lnTo>
                <a:lnTo>
                  <a:pt x="1693843" y="353326"/>
                </a:lnTo>
                <a:lnTo>
                  <a:pt x="1693843" y="49771"/>
                </a:lnTo>
                <a:lnTo>
                  <a:pt x="1808308" y="49771"/>
                </a:lnTo>
                <a:lnTo>
                  <a:pt x="1808308" y="4978"/>
                </a:lnTo>
                <a:close/>
              </a:path>
              <a:path w="4246245" h="358139">
                <a:moveTo>
                  <a:pt x="1808308" y="49771"/>
                </a:moveTo>
                <a:lnTo>
                  <a:pt x="1758537" y="49771"/>
                </a:lnTo>
                <a:lnTo>
                  <a:pt x="1758537" y="353326"/>
                </a:lnTo>
                <a:lnTo>
                  <a:pt x="1808308" y="353326"/>
                </a:lnTo>
                <a:lnTo>
                  <a:pt x="1808308" y="49771"/>
                </a:lnTo>
                <a:close/>
              </a:path>
              <a:path w="4246245" h="358139">
                <a:moveTo>
                  <a:pt x="2015826" y="4978"/>
                </a:moveTo>
                <a:lnTo>
                  <a:pt x="1868023" y="4978"/>
                </a:lnTo>
                <a:lnTo>
                  <a:pt x="1868023" y="353326"/>
                </a:lnTo>
                <a:lnTo>
                  <a:pt x="2017312" y="353326"/>
                </a:lnTo>
                <a:lnTo>
                  <a:pt x="2017312" y="306057"/>
                </a:lnTo>
                <a:lnTo>
                  <a:pt x="1917782" y="306057"/>
                </a:lnTo>
                <a:lnTo>
                  <a:pt x="1917782" y="199555"/>
                </a:lnTo>
                <a:lnTo>
                  <a:pt x="2004371" y="199555"/>
                </a:lnTo>
                <a:lnTo>
                  <a:pt x="2004371" y="154774"/>
                </a:lnTo>
                <a:lnTo>
                  <a:pt x="1917782" y="154774"/>
                </a:lnTo>
                <a:lnTo>
                  <a:pt x="1917782" y="52260"/>
                </a:lnTo>
                <a:lnTo>
                  <a:pt x="2015826" y="52260"/>
                </a:lnTo>
                <a:lnTo>
                  <a:pt x="2015826" y="4978"/>
                </a:lnTo>
                <a:close/>
              </a:path>
              <a:path w="4246245" h="358139">
                <a:moveTo>
                  <a:pt x="2064581" y="4978"/>
                </a:moveTo>
                <a:lnTo>
                  <a:pt x="2064581" y="353326"/>
                </a:lnTo>
                <a:lnTo>
                  <a:pt x="2114353" y="353326"/>
                </a:lnTo>
                <a:lnTo>
                  <a:pt x="2114353" y="215480"/>
                </a:lnTo>
                <a:lnTo>
                  <a:pt x="2143715" y="215480"/>
                </a:lnTo>
                <a:lnTo>
                  <a:pt x="2191701" y="204837"/>
                </a:lnTo>
                <a:lnTo>
                  <a:pt x="2221867" y="170700"/>
                </a:lnTo>
                <a:lnTo>
                  <a:pt x="2114353" y="170700"/>
                </a:lnTo>
                <a:lnTo>
                  <a:pt x="2114353" y="49771"/>
                </a:lnTo>
                <a:lnTo>
                  <a:pt x="2223391" y="49771"/>
                </a:lnTo>
                <a:lnTo>
                  <a:pt x="2221613" y="45765"/>
                </a:lnTo>
                <a:lnTo>
                  <a:pt x="2188501" y="14835"/>
                </a:lnTo>
                <a:lnTo>
                  <a:pt x="2142390" y="4992"/>
                </a:lnTo>
                <a:lnTo>
                  <a:pt x="2064581" y="4978"/>
                </a:lnTo>
                <a:close/>
              </a:path>
              <a:path w="4246245" h="358139">
                <a:moveTo>
                  <a:pt x="2223391" y="49771"/>
                </a:moveTo>
                <a:lnTo>
                  <a:pt x="2131764" y="49771"/>
                </a:lnTo>
                <a:lnTo>
                  <a:pt x="2144596" y="49954"/>
                </a:lnTo>
                <a:lnTo>
                  <a:pt x="2157156" y="51834"/>
                </a:lnTo>
                <a:lnTo>
                  <a:pt x="2168874" y="57405"/>
                </a:lnTo>
                <a:lnTo>
                  <a:pt x="2178687" y="69094"/>
                </a:lnTo>
                <a:lnTo>
                  <a:pt x="2182960" y="81542"/>
                </a:lnTo>
                <a:lnTo>
                  <a:pt x="2183992" y="93484"/>
                </a:lnTo>
                <a:lnTo>
                  <a:pt x="2183992" y="123809"/>
                </a:lnTo>
                <a:lnTo>
                  <a:pt x="2168303" y="160617"/>
                </a:lnTo>
                <a:lnTo>
                  <a:pt x="2114353" y="170700"/>
                </a:lnTo>
                <a:lnTo>
                  <a:pt x="2221867" y="170700"/>
                </a:lnTo>
                <a:lnTo>
                  <a:pt x="2233002" y="133909"/>
                </a:lnTo>
                <a:lnTo>
                  <a:pt x="2233783" y="107492"/>
                </a:lnTo>
                <a:lnTo>
                  <a:pt x="2233548" y="95426"/>
                </a:lnTo>
                <a:lnTo>
                  <a:pt x="2232591" y="82978"/>
                </a:lnTo>
                <a:lnTo>
                  <a:pt x="2230534" y="70391"/>
                </a:lnTo>
                <a:lnTo>
                  <a:pt x="2227000" y="57906"/>
                </a:lnTo>
                <a:lnTo>
                  <a:pt x="2223391" y="49771"/>
                </a:lnTo>
                <a:close/>
              </a:path>
              <a:path w="4246245" h="358139">
                <a:moveTo>
                  <a:pt x="2364045" y="419"/>
                </a:moveTo>
                <a:lnTo>
                  <a:pt x="2323517" y="6247"/>
                </a:lnTo>
                <a:lnTo>
                  <a:pt x="2291320" y="28900"/>
                </a:lnTo>
                <a:lnTo>
                  <a:pt x="2275360" y="64679"/>
                </a:lnTo>
                <a:lnTo>
                  <a:pt x="2273668" y="280283"/>
                </a:lnTo>
                <a:lnTo>
                  <a:pt x="2274471" y="292297"/>
                </a:lnTo>
                <a:lnTo>
                  <a:pt x="2289524" y="330147"/>
                </a:lnTo>
                <a:lnTo>
                  <a:pt x="2329603" y="355505"/>
                </a:lnTo>
                <a:lnTo>
                  <a:pt x="2344809" y="357958"/>
                </a:lnTo>
                <a:lnTo>
                  <a:pt x="2364216" y="357201"/>
                </a:lnTo>
                <a:lnTo>
                  <a:pt x="2403886" y="346481"/>
                </a:lnTo>
                <a:lnTo>
                  <a:pt x="2433884" y="309023"/>
                </a:lnTo>
                <a:lnTo>
                  <a:pt x="2361900" y="309023"/>
                </a:lnTo>
                <a:lnTo>
                  <a:pt x="2343894" y="306880"/>
                </a:lnTo>
                <a:lnTo>
                  <a:pt x="2333704" y="301396"/>
                </a:lnTo>
                <a:lnTo>
                  <a:pt x="2326243" y="288464"/>
                </a:lnTo>
                <a:lnTo>
                  <a:pt x="2323656" y="276606"/>
                </a:lnTo>
                <a:lnTo>
                  <a:pt x="2323357" y="94564"/>
                </a:lnTo>
                <a:lnTo>
                  <a:pt x="2323871" y="81637"/>
                </a:lnTo>
                <a:lnTo>
                  <a:pt x="2326706" y="69159"/>
                </a:lnTo>
                <a:lnTo>
                  <a:pt x="2336605" y="57007"/>
                </a:lnTo>
                <a:lnTo>
                  <a:pt x="2346721" y="50536"/>
                </a:lnTo>
                <a:lnTo>
                  <a:pt x="2433089" y="50536"/>
                </a:lnTo>
                <a:lnTo>
                  <a:pt x="2428741" y="40223"/>
                </a:lnTo>
                <a:lnTo>
                  <a:pt x="2399233" y="11824"/>
                </a:lnTo>
                <a:lnTo>
                  <a:pt x="2375572" y="2381"/>
                </a:lnTo>
                <a:lnTo>
                  <a:pt x="2364045" y="419"/>
                </a:lnTo>
                <a:close/>
              </a:path>
              <a:path w="4246245" h="358139">
                <a:moveTo>
                  <a:pt x="2439803" y="256794"/>
                </a:moveTo>
                <a:lnTo>
                  <a:pt x="2390044" y="256794"/>
                </a:lnTo>
                <a:lnTo>
                  <a:pt x="2390044" y="269227"/>
                </a:lnTo>
                <a:lnTo>
                  <a:pt x="2388035" y="286585"/>
                </a:lnTo>
                <a:lnTo>
                  <a:pt x="2384135" y="295992"/>
                </a:lnTo>
                <a:lnTo>
                  <a:pt x="2374136" y="304855"/>
                </a:lnTo>
                <a:lnTo>
                  <a:pt x="2361900" y="309023"/>
                </a:lnTo>
                <a:lnTo>
                  <a:pt x="2433884" y="309023"/>
                </a:lnTo>
                <a:lnTo>
                  <a:pt x="2434105" y="308501"/>
                </a:lnTo>
                <a:lnTo>
                  <a:pt x="2437756" y="294513"/>
                </a:lnTo>
                <a:lnTo>
                  <a:pt x="2439655" y="277744"/>
                </a:lnTo>
                <a:lnTo>
                  <a:pt x="2439803" y="256794"/>
                </a:lnTo>
                <a:close/>
              </a:path>
              <a:path w="4246245" h="358139">
                <a:moveTo>
                  <a:pt x="2433089" y="50536"/>
                </a:moveTo>
                <a:lnTo>
                  <a:pt x="2346721" y="50536"/>
                </a:lnTo>
                <a:lnTo>
                  <a:pt x="2367121" y="51627"/>
                </a:lnTo>
                <a:lnTo>
                  <a:pt x="2378348" y="56135"/>
                </a:lnTo>
                <a:lnTo>
                  <a:pt x="2383287" y="60828"/>
                </a:lnTo>
                <a:lnTo>
                  <a:pt x="2388050" y="67690"/>
                </a:lnTo>
                <a:lnTo>
                  <a:pt x="2389930" y="76596"/>
                </a:lnTo>
                <a:lnTo>
                  <a:pt x="2390044" y="104012"/>
                </a:lnTo>
                <a:lnTo>
                  <a:pt x="2438304" y="104012"/>
                </a:lnTo>
                <a:lnTo>
                  <a:pt x="2438304" y="80124"/>
                </a:lnTo>
                <a:lnTo>
                  <a:pt x="2437113" y="65600"/>
                </a:lnTo>
                <a:lnTo>
                  <a:pt x="2433797" y="52214"/>
                </a:lnTo>
                <a:lnTo>
                  <a:pt x="2433089" y="50536"/>
                </a:lnTo>
                <a:close/>
              </a:path>
              <a:path w="4246245" h="358139">
                <a:moveTo>
                  <a:pt x="2502503" y="4978"/>
                </a:moveTo>
                <a:lnTo>
                  <a:pt x="2445772" y="4978"/>
                </a:lnTo>
                <a:lnTo>
                  <a:pt x="2523902" y="247332"/>
                </a:lnTo>
                <a:lnTo>
                  <a:pt x="2517438" y="276694"/>
                </a:lnTo>
                <a:lnTo>
                  <a:pt x="2515939" y="283159"/>
                </a:lnTo>
                <a:lnTo>
                  <a:pt x="2511469" y="293611"/>
                </a:lnTo>
                <a:lnTo>
                  <a:pt x="2507481" y="297599"/>
                </a:lnTo>
                <a:lnTo>
                  <a:pt x="2503011" y="302577"/>
                </a:lnTo>
                <a:lnTo>
                  <a:pt x="2494540" y="306057"/>
                </a:lnTo>
                <a:lnTo>
                  <a:pt x="2472150" y="306057"/>
                </a:lnTo>
                <a:lnTo>
                  <a:pt x="2472150" y="353326"/>
                </a:lnTo>
                <a:lnTo>
                  <a:pt x="2490069" y="353326"/>
                </a:lnTo>
                <a:lnTo>
                  <a:pt x="2501770" y="353008"/>
                </a:lnTo>
                <a:lnTo>
                  <a:pt x="2537572" y="339288"/>
                </a:lnTo>
                <a:lnTo>
                  <a:pt x="2564248" y="296375"/>
                </a:lnTo>
                <a:lnTo>
                  <a:pt x="2578160" y="244781"/>
                </a:lnTo>
                <a:lnTo>
                  <a:pt x="2595367" y="175679"/>
                </a:lnTo>
                <a:lnTo>
                  <a:pt x="2550280" y="175679"/>
                </a:lnTo>
                <a:lnTo>
                  <a:pt x="2502503" y="4978"/>
                </a:lnTo>
                <a:close/>
              </a:path>
              <a:path w="4246245" h="358139">
                <a:moveTo>
                  <a:pt x="2637872" y="4978"/>
                </a:moveTo>
                <a:lnTo>
                  <a:pt x="2586615" y="4978"/>
                </a:lnTo>
                <a:lnTo>
                  <a:pt x="2564707" y="104508"/>
                </a:lnTo>
                <a:lnTo>
                  <a:pt x="2557319" y="142717"/>
                </a:lnTo>
                <a:lnTo>
                  <a:pt x="2552977" y="168214"/>
                </a:lnTo>
                <a:lnTo>
                  <a:pt x="2550280" y="175679"/>
                </a:lnTo>
                <a:lnTo>
                  <a:pt x="2595367" y="175679"/>
                </a:lnTo>
                <a:lnTo>
                  <a:pt x="2637872" y="4978"/>
                </a:lnTo>
                <a:close/>
              </a:path>
              <a:path w="4246245" h="358139">
                <a:moveTo>
                  <a:pt x="2818009" y="209668"/>
                </a:moveTo>
                <a:lnTo>
                  <a:pt x="2766483" y="209668"/>
                </a:lnTo>
                <a:lnTo>
                  <a:pt x="2768238" y="353326"/>
                </a:lnTo>
                <a:lnTo>
                  <a:pt x="2818009" y="353326"/>
                </a:lnTo>
                <a:lnTo>
                  <a:pt x="2818009" y="209668"/>
                </a:lnTo>
                <a:close/>
              </a:path>
              <a:path w="4246245" h="358139">
                <a:moveTo>
                  <a:pt x="2706541" y="4978"/>
                </a:moveTo>
                <a:lnTo>
                  <a:pt x="2656770" y="4978"/>
                </a:lnTo>
                <a:lnTo>
                  <a:pt x="2656770" y="132880"/>
                </a:lnTo>
                <a:lnTo>
                  <a:pt x="2665837" y="182501"/>
                </a:lnTo>
                <a:lnTo>
                  <a:pt x="2699416" y="211247"/>
                </a:lnTo>
                <a:lnTo>
                  <a:pt x="2733942" y="215064"/>
                </a:lnTo>
                <a:lnTo>
                  <a:pt x="2747899" y="214047"/>
                </a:lnTo>
                <a:lnTo>
                  <a:pt x="2758290" y="212169"/>
                </a:lnTo>
                <a:lnTo>
                  <a:pt x="2766483" y="209668"/>
                </a:lnTo>
                <a:lnTo>
                  <a:pt x="2818009" y="209668"/>
                </a:lnTo>
                <a:lnTo>
                  <a:pt x="2818009" y="171131"/>
                </a:lnTo>
                <a:lnTo>
                  <a:pt x="2743639" y="171131"/>
                </a:lnTo>
                <a:lnTo>
                  <a:pt x="2730211" y="169955"/>
                </a:lnTo>
                <a:lnTo>
                  <a:pt x="2718777" y="164796"/>
                </a:lnTo>
                <a:lnTo>
                  <a:pt x="2711015" y="152476"/>
                </a:lnTo>
                <a:lnTo>
                  <a:pt x="2707515" y="139170"/>
                </a:lnTo>
                <a:lnTo>
                  <a:pt x="2706578" y="127008"/>
                </a:lnTo>
                <a:lnTo>
                  <a:pt x="2706541" y="4978"/>
                </a:lnTo>
                <a:close/>
              </a:path>
              <a:path w="4246245" h="358139">
                <a:moveTo>
                  <a:pt x="2818009" y="4978"/>
                </a:moveTo>
                <a:lnTo>
                  <a:pt x="2768238" y="4978"/>
                </a:lnTo>
                <a:lnTo>
                  <a:pt x="2768238" y="164223"/>
                </a:lnTo>
                <a:lnTo>
                  <a:pt x="2755908" y="169367"/>
                </a:lnTo>
                <a:lnTo>
                  <a:pt x="2743639" y="171131"/>
                </a:lnTo>
                <a:lnTo>
                  <a:pt x="2818009" y="171131"/>
                </a:lnTo>
                <a:lnTo>
                  <a:pt x="2818009" y="4978"/>
                </a:lnTo>
                <a:close/>
              </a:path>
              <a:path w="4246245" h="358139">
                <a:moveTo>
                  <a:pt x="3025514" y="4978"/>
                </a:moveTo>
                <a:lnTo>
                  <a:pt x="2877724" y="4978"/>
                </a:lnTo>
                <a:lnTo>
                  <a:pt x="2877724" y="353326"/>
                </a:lnTo>
                <a:lnTo>
                  <a:pt x="3027013" y="353326"/>
                </a:lnTo>
                <a:lnTo>
                  <a:pt x="3027013" y="306057"/>
                </a:lnTo>
                <a:lnTo>
                  <a:pt x="2927483" y="306057"/>
                </a:lnTo>
                <a:lnTo>
                  <a:pt x="2927483" y="199555"/>
                </a:lnTo>
                <a:lnTo>
                  <a:pt x="3014071" y="199555"/>
                </a:lnTo>
                <a:lnTo>
                  <a:pt x="3014071" y="154774"/>
                </a:lnTo>
                <a:lnTo>
                  <a:pt x="2927483" y="154774"/>
                </a:lnTo>
                <a:lnTo>
                  <a:pt x="2927483" y="52260"/>
                </a:lnTo>
                <a:lnTo>
                  <a:pt x="3025514" y="52260"/>
                </a:lnTo>
                <a:lnTo>
                  <a:pt x="3025514" y="4978"/>
                </a:lnTo>
                <a:close/>
              </a:path>
              <a:path w="4246245" h="358139">
                <a:moveTo>
                  <a:pt x="3157391" y="52260"/>
                </a:moveTo>
                <a:lnTo>
                  <a:pt x="3107620" y="52260"/>
                </a:lnTo>
                <a:lnTo>
                  <a:pt x="3107620" y="353326"/>
                </a:lnTo>
                <a:lnTo>
                  <a:pt x="3157391" y="353326"/>
                </a:lnTo>
                <a:lnTo>
                  <a:pt x="3157391" y="52260"/>
                </a:lnTo>
                <a:close/>
              </a:path>
              <a:path w="4246245" h="358139">
                <a:moveTo>
                  <a:pt x="3324091" y="4978"/>
                </a:moveTo>
                <a:lnTo>
                  <a:pt x="3280302" y="4978"/>
                </a:lnTo>
                <a:lnTo>
                  <a:pt x="3204165" y="353326"/>
                </a:lnTo>
                <a:lnTo>
                  <a:pt x="3253924" y="353326"/>
                </a:lnTo>
                <a:lnTo>
                  <a:pt x="3270345" y="278688"/>
                </a:lnTo>
                <a:lnTo>
                  <a:pt x="3383914" y="278688"/>
                </a:lnTo>
                <a:lnTo>
                  <a:pt x="3374233" y="234391"/>
                </a:lnTo>
                <a:lnTo>
                  <a:pt x="3275323" y="234391"/>
                </a:lnTo>
                <a:lnTo>
                  <a:pt x="3301206" y="102019"/>
                </a:lnTo>
                <a:lnTo>
                  <a:pt x="3345301" y="102019"/>
                </a:lnTo>
                <a:lnTo>
                  <a:pt x="3324091" y="4978"/>
                </a:lnTo>
                <a:close/>
              </a:path>
              <a:path w="4246245" h="358139">
                <a:moveTo>
                  <a:pt x="3383914" y="278688"/>
                </a:moveTo>
                <a:lnTo>
                  <a:pt x="3334048" y="278688"/>
                </a:lnTo>
                <a:lnTo>
                  <a:pt x="3350469" y="353326"/>
                </a:lnTo>
                <a:lnTo>
                  <a:pt x="3400228" y="353326"/>
                </a:lnTo>
                <a:lnTo>
                  <a:pt x="3383914" y="278688"/>
                </a:lnTo>
                <a:close/>
              </a:path>
              <a:path w="4246245" h="358139">
                <a:moveTo>
                  <a:pt x="3345301" y="102019"/>
                </a:moveTo>
                <a:lnTo>
                  <a:pt x="3301206" y="102019"/>
                </a:lnTo>
                <a:lnTo>
                  <a:pt x="3328079" y="234391"/>
                </a:lnTo>
                <a:lnTo>
                  <a:pt x="3374233" y="234391"/>
                </a:lnTo>
                <a:lnTo>
                  <a:pt x="3345301" y="102019"/>
                </a:lnTo>
                <a:close/>
              </a:path>
              <a:path w="4246245" h="358139">
                <a:moveTo>
                  <a:pt x="3219100" y="4978"/>
                </a:moveTo>
                <a:lnTo>
                  <a:pt x="3045910" y="4978"/>
                </a:lnTo>
                <a:lnTo>
                  <a:pt x="3045910" y="52260"/>
                </a:lnTo>
                <a:lnTo>
                  <a:pt x="3219100" y="52260"/>
                </a:lnTo>
                <a:lnTo>
                  <a:pt x="3219100" y="4978"/>
                </a:lnTo>
                <a:close/>
              </a:path>
              <a:path w="4246245" h="358139">
                <a:moveTo>
                  <a:pt x="3713740" y="4978"/>
                </a:moveTo>
                <a:lnTo>
                  <a:pt x="3549516" y="4978"/>
                </a:lnTo>
                <a:lnTo>
                  <a:pt x="3549516" y="353326"/>
                </a:lnTo>
                <a:lnTo>
                  <a:pt x="3599275" y="353326"/>
                </a:lnTo>
                <a:lnTo>
                  <a:pt x="3599275" y="49771"/>
                </a:lnTo>
                <a:lnTo>
                  <a:pt x="3713740" y="49771"/>
                </a:lnTo>
                <a:lnTo>
                  <a:pt x="3713740" y="4978"/>
                </a:lnTo>
                <a:close/>
              </a:path>
              <a:path w="4246245" h="358139">
                <a:moveTo>
                  <a:pt x="3713740" y="49771"/>
                </a:moveTo>
                <a:lnTo>
                  <a:pt x="3663969" y="49771"/>
                </a:lnTo>
                <a:lnTo>
                  <a:pt x="3663969" y="353326"/>
                </a:lnTo>
                <a:lnTo>
                  <a:pt x="3713740" y="353326"/>
                </a:lnTo>
                <a:lnTo>
                  <a:pt x="3713740" y="49771"/>
                </a:lnTo>
                <a:close/>
              </a:path>
              <a:path w="4246245" h="358139">
                <a:moveTo>
                  <a:pt x="3920255" y="0"/>
                </a:moveTo>
                <a:lnTo>
                  <a:pt x="3870496" y="0"/>
                </a:lnTo>
                <a:lnTo>
                  <a:pt x="3870496" y="44792"/>
                </a:lnTo>
                <a:lnTo>
                  <a:pt x="3858545" y="44792"/>
                </a:lnTo>
                <a:lnTo>
                  <a:pt x="3810057" y="52845"/>
                </a:lnTo>
                <a:lnTo>
                  <a:pt x="3777928" y="84974"/>
                </a:lnTo>
                <a:lnTo>
                  <a:pt x="3765193" y="120903"/>
                </a:lnTo>
                <a:lnTo>
                  <a:pt x="3763604" y="212001"/>
                </a:lnTo>
                <a:lnTo>
                  <a:pt x="3763754" y="218329"/>
                </a:lnTo>
                <a:lnTo>
                  <a:pt x="3771349" y="256037"/>
                </a:lnTo>
                <a:lnTo>
                  <a:pt x="3804439" y="292341"/>
                </a:lnTo>
                <a:lnTo>
                  <a:pt x="3848783" y="305967"/>
                </a:lnTo>
                <a:lnTo>
                  <a:pt x="3870496" y="306057"/>
                </a:lnTo>
                <a:lnTo>
                  <a:pt x="3870496" y="353326"/>
                </a:lnTo>
                <a:lnTo>
                  <a:pt x="3920255" y="353326"/>
                </a:lnTo>
                <a:lnTo>
                  <a:pt x="3920255" y="306057"/>
                </a:lnTo>
                <a:lnTo>
                  <a:pt x="3937184" y="306057"/>
                </a:lnTo>
                <a:lnTo>
                  <a:pt x="3982756" y="296197"/>
                </a:lnTo>
                <a:lnTo>
                  <a:pt x="4015294" y="260780"/>
                </a:lnTo>
                <a:lnTo>
                  <a:pt x="4015518" y="260273"/>
                </a:lnTo>
                <a:lnTo>
                  <a:pt x="3856069" y="260273"/>
                </a:lnTo>
                <a:lnTo>
                  <a:pt x="3844642" y="259586"/>
                </a:lnTo>
                <a:lnTo>
                  <a:pt x="3832402" y="255535"/>
                </a:lnTo>
                <a:lnTo>
                  <a:pt x="3820517" y="241597"/>
                </a:lnTo>
                <a:lnTo>
                  <a:pt x="3814965" y="230050"/>
                </a:lnTo>
                <a:lnTo>
                  <a:pt x="3813347" y="219896"/>
                </a:lnTo>
                <a:lnTo>
                  <a:pt x="3813426" y="132235"/>
                </a:lnTo>
                <a:lnTo>
                  <a:pt x="3835371" y="94659"/>
                </a:lnTo>
                <a:lnTo>
                  <a:pt x="4017080" y="90081"/>
                </a:lnTo>
                <a:lnTo>
                  <a:pt x="4015082" y="85578"/>
                </a:lnTo>
                <a:lnTo>
                  <a:pt x="3981969" y="54644"/>
                </a:lnTo>
                <a:lnTo>
                  <a:pt x="3935859" y="44806"/>
                </a:lnTo>
                <a:lnTo>
                  <a:pt x="3920255" y="44792"/>
                </a:lnTo>
                <a:lnTo>
                  <a:pt x="3920255" y="0"/>
                </a:lnTo>
                <a:close/>
              </a:path>
              <a:path w="4246245" h="358139">
                <a:moveTo>
                  <a:pt x="3920255" y="90081"/>
                </a:moveTo>
                <a:lnTo>
                  <a:pt x="3870496" y="90081"/>
                </a:lnTo>
                <a:lnTo>
                  <a:pt x="3870496" y="260273"/>
                </a:lnTo>
                <a:lnTo>
                  <a:pt x="3920255" y="260273"/>
                </a:lnTo>
                <a:lnTo>
                  <a:pt x="3920255" y="90081"/>
                </a:lnTo>
                <a:close/>
              </a:path>
              <a:path w="4246245" h="358139">
                <a:moveTo>
                  <a:pt x="4017080" y="90081"/>
                </a:moveTo>
                <a:lnTo>
                  <a:pt x="3925233" y="90081"/>
                </a:lnTo>
                <a:lnTo>
                  <a:pt x="3938065" y="90264"/>
                </a:lnTo>
                <a:lnTo>
                  <a:pt x="3950625" y="92143"/>
                </a:lnTo>
                <a:lnTo>
                  <a:pt x="3976428" y="121852"/>
                </a:lnTo>
                <a:lnTo>
                  <a:pt x="3977450" y="214756"/>
                </a:lnTo>
                <a:lnTo>
                  <a:pt x="3977344" y="224322"/>
                </a:lnTo>
                <a:lnTo>
                  <a:pt x="3950239" y="257793"/>
                </a:lnTo>
                <a:lnTo>
                  <a:pt x="3920255" y="260273"/>
                </a:lnTo>
                <a:lnTo>
                  <a:pt x="4015518" y="260273"/>
                </a:lnTo>
                <a:lnTo>
                  <a:pt x="4020931" y="248028"/>
                </a:lnTo>
                <a:lnTo>
                  <a:pt x="4024458" y="236009"/>
                </a:lnTo>
                <a:lnTo>
                  <a:pt x="4026361" y="224870"/>
                </a:lnTo>
                <a:lnTo>
                  <a:pt x="4027128" y="214756"/>
                </a:lnTo>
                <a:lnTo>
                  <a:pt x="4027017" y="135236"/>
                </a:lnTo>
                <a:lnTo>
                  <a:pt x="4026059" y="122787"/>
                </a:lnTo>
                <a:lnTo>
                  <a:pt x="4024002" y="110200"/>
                </a:lnTo>
                <a:lnTo>
                  <a:pt x="4020468" y="97714"/>
                </a:lnTo>
                <a:lnTo>
                  <a:pt x="4017080" y="90081"/>
                </a:lnTo>
                <a:close/>
              </a:path>
              <a:path w="4246245" h="358139">
                <a:moveTo>
                  <a:pt x="4077011" y="4978"/>
                </a:moveTo>
                <a:lnTo>
                  <a:pt x="4077011" y="353326"/>
                </a:lnTo>
                <a:lnTo>
                  <a:pt x="4126769" y="353326"/>
                </a:lnTo>
                <a:lnTo>
                  <a:pt x="4126769" y="215480"/>
                </a:lnTo>
                <a:lnTo>
                  <a:pt x="4156132" y="215480"/>
                </a:lnTo>
                <a:lnTo>
                  <a:pt x="4204123" y="204841"/>
                </a:lnTo>
                <a:lnTo>
                  <a:pt x="4234292" y="170700"/>
                </a:lnTo>
                <a:lnTo>
                  <a:pt x="4126769" y="170700"/>
                </a:lnTo>
                <a:lnTo>
                  <a:pt x="4126769" y="49771"/>
                </a:lnTo>
                <a:lnTo>
                  <a:pt x="4235812" y="49771"/>
                </a:lnTo>
                <a:lnTo>
                  <a:pt x="4234035" y="45765"/>
                </a:lnTo>
                <a:lnTo>
                  <a:pt x="4200925" y="14835"/>
                </a:lnTo>
                <a:lnTo>
                  <a:pt x="4154809" y="4992"/>
                </a:lnTo>
                <a:lnTo>
                  <a:pt x="4077011" y="4978"/>
                </a:lnTo>
                <a:close/>
              </a:path>
              <a:path w="4246245" h="358139">
                <a:moveTo>
                  <a:pt x="4235812" y="49771"/>
                </a:moveTo>
                <a:lnTo>
                  <a:pt x="4144194" y="49771"/>
                </a:lnTo>
                <a:lnTo>
                  <a:pt x="4157026" y="49954"/>
                </a:lnTo>
                <a:lnTo>
                  <a:pt x="4169586" y="51834"/>
                </a:lnTo>
                <a:lnTo>
                  <a:pt x="4181304" y="57405"/>
                </a:lnTo>
                <a:lnTo>
                  <a:pt x="4191112" y="69097"/>
                </a:lnTo>
                <a:lnTo>
                  <a:pt x="4195386" y="81547"/>
                </a:lnTo>
                <a:lnTo>
                  <a:pt x="4196421" y="93491"/>
                </a:lnTo>
                <a:lnTo>
                  <a:pt x="4196420" y="123813"/>
                </a:lnTo>
                <a:lnTo>
                  <a:pt x="4180729" y="160619"/>
                </a:lnTo>
                <a:lnTo>
                  <a:pt x="4126769" y="170700"/>
                </a:lnTo>
                <a:lnTo>
                  <a:pt x="4234292" y="170700"/>
                </a:lnTo>
                <a:lnTo>
                  <a:pt x="4245420" y="133913"/>
                </a:lnTo>
                <a:lnTo>
                  <a:pt x="4246200" y="107492"/>
                </a:lnTo>
                <a:lnTo>
                  <a:pt x="4245965" y="95426"/>
                </a:lnTo>
                <a:lnTo>
                  <a:pt x="4245010" y="82978"/>
                </a:lnTo>
                <a:lnTo>
                  <a:pt x="4242955" y="70391"/>
                </a:lnTo>
                <a:lnTo>
                  <a:pt x="4239422" y="57906"/>
                </a:lnTo>
                <a:lnTo>
                  <a:pt x="4235812" y="49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81"/>
          <p:cNvSpPr/>
          <p:nvPr/>
        </p:nvSpPr>
        <p:spPr>
          <a:xfrm>
            <a:off x="2607715" y="6074619"/>
            <a:ext cx="596132" cy="4507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Левая фигурная скобка 69"/>
          <p:cNvSpPr/>
          <p:nvPr/>
        </p:nvSpPr>
        <p:spPr>
          <a:xfrm rot="16200000">
            <a:off x="5309023" y="3639931"/>
            <a:ext cx="492206" cy="427050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9" name="Группа 98"/>
          <p:cNvGrpSpPr/>
          <p:nvPr/>
        </p:nvGrpSpPr>
        <p:grpSpPr>
          <a:xfrm>
            <a:off x="5508104" y="4996675"/>
            <a:ext cx="551910" cy="162560"/>
            <a:chOff x="5495599" y="3294137"/>
            <a:chExt cx="551910" cy="162560"/>
          </a:xfrm>
        </p:grpSpPr>
        <p:sp>
          <p:nvSpPr>
            <p:cNvPr id="100" name="object 87"/>
            <p:cNvSpPr/>
            <p:nvPr/>
          </p:nvSpPr>
          <p:spPr>
            <a:xfrm>
              <a:off x="5495599" y="3375149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88"/>
            <p:cNvSpPr/>
            <p:nvPr/>
          </p:nvSpPr>
          <p:spPr>
            <a:xfrm>
              <a:off x="5495599" y="329413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89"/>
            <p:cNvSpPr/>
            <p:nvPr/>
          </p:nvSpPr>
          <p:spPr>
            <a:xfrm>
              <a:off x="5888759" y="3317428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28" name="Группа 1027"/>
          <p:cNvGrpSpPr/>
          <p:nvPr/>
        </p:nvGrpSpPr>
        <p:grpSpPr>
          <a:xfrm>
            <a:off x="2327072" y="2077349"/>
            <a:ext cx="3426720" cy="1135627"/>
            <a:chOff x="2081384" y="476672"/>
            <a:chExt cx="3426720" cy="1135627"/>
          </a:xfrm>
        </p:grpSpPr>
        <p:sp>
          <p:nvSpPr>
            <p:cNvPr id="111" name="object 8"/>
            <p:cNvSpPr/>
            <p:nvPr/>
          </p:nvSpPr>
          <p:spPr>
            <a:xfrm>
              <a:off x="2081384" y="476672"/>
              <a:ext cx="3426720" cy="11356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TextBox 1024"/>
            <p:cNvSpPr txBox="1"/>
            <p:nvPr/>
          </p:nvSpPr>
          <p:spPr>
            <a:xfrm>
              <a:off x="2628322" y="692696"/>
              <a:ext cx="2520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ДАТЫ ПРИЕМА, УВОЛЬНЕНИЯ, ПЕРЕВОДА</a:t>
              </a: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873472" y="484999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ДОЛЖНОСТЬ, ПРОФЕССИЯ, СПЕЦИАЛЬНОСТЬ 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874010" y="3937823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ВИД И ОСНОВАНИЕ КАДРОВОГО МЕРОПРИЯТИЯ</a:t>
            </a:r>
          </a:p>
        </p:txBody>
      </p:sp>
      <p:sp>
        <p:nvSpPr>
          <p:cNvPr id="107" name="object 5"/>
          <p:cNvSpPr/>
          <p:nvPr/>
        </p:nvSpPr>
        <p:spPr>
          <a:xfrm>
            <a:off x="6869991" y="2107957"/>
            <a:ext cx="1449705" cy="528955"/>
          </a:xfrm>
          <a:custGeom>
            <a:avLst/>
            <a:gdLst/>
            <a:ahLst/>
            <a:cxnLst/>
            <a:rect l="l" t="t" r="r" b="b"/>
            <a:pathLst>
              <a:path w="1449705" h="528955">
                <a:moveTo>
                  <a:pt x="233997" y="33528"/>
                </a:moveTo>
                <a:lnTo>
                  <a:pt x="6985" y="33528"/>
                </a:lnTo>
                <a:lnTo>
                  <a:pt x="0" y="40513"/>
                </a:lnTo>
                <a:lnTo>
                  <a:pt x="0" y="511302"/>
                </a:lnTo>
                <a:lnTo>
                  <a:pt x="6985" y="518287"/>
                </a:lnTo>
                <a:lnTo>
                  <a:pt x="78232" y="518287"/>
                </a:lnTo>
                <a:lnTo>
                  <a:pt x="85217" y="511302"/>
                </a:lnTo>
                <a:lnTo>
                  <a:pt x="85217" y="104076"/>
                </a:lnTo>
                <a:lnTo>
                  <a:pt x="240982" y="104076"/>
                </a:lnTo>
                <a:lnTo>
                  <a:pt x="240982" y="40513"/>
                </a:lnTo>
                <a:lnTo>
                  <a:pt x="233997" y="33528"/>
                </a:lnTo>
                <a:close/>
              </a:path>
              <a:path w="1449705" h="528955">
                <a:moveTo>
                  <a:pt x="240982" y="104076"/>
                </a:moveTo>
                <a:lnTo>
                  <a:pt x="155765" y="104076"/>
                </a:lnTo>
                <a:lnTo>
                  <a:pt x="155765" y="511302"/>
                </a:lnTo>
                <a:lnTo>
                  <a:pt x="162750" y="518287"/>
                </a:lnTo>
                <a:lnTo>
                  <a:pt x="233997" y="518287"/>
                </a:lnTo>
                <a:lnTo>
                  <a:pt x="240982" y="511302"/>
                </a:lnTo>
                <a:lnTo>
                  <a:pt x="240982" y="104076"/>
                </a:lnTo>
                <a:close/>
              </a:path>
              <a:path w="1449705" h="528955">
                <a:moveTo>
                  <a:pt x="514794" y="0"/>
                </a:moveTo>
                <a:lnTo>
                  <a:pt x="442849" y="0"/>
                </a:lnTo>
                <a:lnTo>
                  <a:pt x="435864" y="6985"/>
                </a:lnTo>
                <a:lnTo>
                  <a:pt x="435864" y="56578"/>
                </a:lnTo>
                <a:lnTo>
                  <a:pt x="423291" y="56578"/>
                </a:lnTo>
                <a:lnTo>
                  <a:pt x="380123" y="63860"/>
                </a:lnTo>
                <a:lnTo>
                  <a:pt x="344228" y="84279"/>
                </a:lnTo>
                <a:lnTo>
                  <a:pt x="318296" y="115692"/>
                </a:lnTo>
                <a:lnTo>
                  <a:pt x="305016" y="155957"/>
                </a:lnTo>
                <a:lnTo>
                  <a:pt x="303866" y="170977"/>
                </a:lnTo>
                <a:lnTo>
                  <a:pt x="303945" y="333439"/>
                </a:lnTo>
                <a:lnTo>
                  <a:pt x="311583" y="374869"/>
                </a:lnTo>
                <a:lnTo>
                  <a:pt x="333000" y="409917"/>
                </a:lnTo>
                <a:lnTo>
                  <a:pt x="365406" y="434788"/>
                </a:lnTo>
                <a:lnTo>
                  <a:pt x="406113" y="447342"/>
                </a:lnTo>
                <a:lnTo>
                  <a:pt x="435864" y="448437"/>
                </a:lnTo>
                <a:lnTo>
                  <a:pt x="435864" y="521779"/>
                </a:lnTo>
                <a:lnTo>
                  <a:pt x="442849" y="528764"/>
                </a:lnTo>
                <a:lnTo>
                  <a:pt x="514794" y="528764"/>
                </a:lnTo>
                <a:lnTo>
                  <a:pt x="521779" y="521779"/>
                </a:lnTo>
                <a:lnTo>
                  <a:pt x="521779" y="448437"/>
                </a:lnTo>
                <a:lnTo>
                  <a:pt x="534352" y="448437"/>
                </a:lnTo>
                <a:lnTo>
                  <a:pt x="577546" y="441112"/>
                </a:lnTo>
                <a:lnTo>
                  <a:pt x="613297" y="420578"/>
                </a:lnTo>
                <a:lnTo>
                  <a:pt x="638990" y="388997"/>
                </a:lnTo>
                <a:lnTo>
                  <a:pt x="640913" y="384873"/>
                </a:lnTo>
                <a:lnTo>
                  <a:pt x="423291" y="384873"/>
                </a:lnTo>
                <a:lnTo>
                  <a:pt x="409953" y="381870"/>
                </a:lnTo>
                <a:lnTo>
                  <a:pt x="398725" y="373864"/>
                </a:lnTo>
                <a:lnTo>
                  <a:pt x="390592" y="362362"/>
                </a:lnTo>
                <a:lnTo>
                  <a:pt x="386543" y="348870"/>
                </a:lnTo>
                <a:lnTo>
                  <a:pt x="386270" y="161353"/>
                </a:lnTo>
                <a:lnTo>
                  <a:pt x="388753" y="147572"/>
                </a:lnTo>
                <a:lnTo>
                  <a:pt x="395563" y="135137"/>
                </a:lnTo>
                <a:lnTo>
                  <a:pt x="405741" y="125611"/>
                </a:lnTo>
                <a:lnTo>
                  <a:pt x="418327" y="120562"/>
                </a:lnTo>
                <a:lnTo>
                  <a:pt x="440055" y="120142"/>
                </a:lnTo>
                <a:lnTo>
                  <a:pt x="640958" y="120142"/>
                </a:lnTo>
                <a:lnTo>
                  <a:pt x="639687" y="117318"/>
                </a:lnTo>
                <a:lnTo>
                  <a:pt x="614399" y="85383"/>
                </a:lnTo>
                <a:lnTo>
                  <a:pt x="578962" y="64420"/>
                </a:lnTo>
                <a:lnTo>
                  <a:pt x="535987" y="56588"/>
                </a:lnTo>
                <a:lnTo>
                  <a:pt x="521779" y="56578"/>
                </a:lnTo>
                <a:lnTo>
                  <a:pt x="521779" y="6985"/>
                </a:lnTo>
                <a:lnTo>
                  <a:pt x="514794" y="0"/>
                </a:lnTo>
                <a:close/>
              </a:path>
              <a:path w="1449705" h="528955">
                <a:moveTo>
                  <a:pt x="517588" y="120142"/>
                </a:moveTo>
                <a:lnTo>
                  <a:pt x="440055" y="120142"/>
                </a:lnTo>
                <a:lnTo>
                  <a:pt x="440055" y="384873"/>
                </a:lnTo>
                <a:lnTo>
                  <a:pt x="517588" y="384873"/>
                </a:lnTo>
                <a:lnTo>
                  <a:pt x="517588" y="120142"/>
                </a:lnTo>
                <a:close/>
              </a:path>
              <a:path w="1449705" h="528955">
                <a:moveTo>
                  <a:pt x="640958" y="120142"/>
                </a:moveTo>
                <a:lnTo>
                  <a:pt x="534352" y="120142"/>
                </a:lnTo>
                <a:lnTo>
                  <a:pt x="547573" y="123185"/>
                </a:lnTo>
                <a:lnTo>
                  <a:pt x="558733" y="131270"/>
                </a:lnTo>
                <a:lnTo>
                  <a:pt x="566873" y="142833"/>
                </a:lnTo>
                <a:lnTo>
                  <a:pt x="571034" y="156307"/>
                </a:lnTo>
                <a:lnTo>
                  <a:pt x="571373" y="344360"/>
                </a:lnTo>
                <a:lnTo>
                  <a:pt x="568844" y="358172"/>
                </a:lnTo>
                <a:lnTo>
                  <a:pt x="561915" y="370478"/>
                </a:lnTo>
                <a:lnTo>
                  <a:pt x="551574" y="379771"/>
                </a:lnTo>
                <a:lnTo>
                  <a:pt x="538807" y="384545"/>
                </a:lnTo>
                <a:lnTo>
                  <a:pt x="517588" y="384873"/>
                </a:lnTo>
                <a:lnTo>
                  <a:pt x="640913" y="384873"/>
                </a:lnTo>
                <a:lnTo>
                  <a:pt x="653087" y="333439"/>
                </a:lnTo>
                <a:lnTo>
                  <a:pt x="653097" y="173228"/>
                </a:lnTo>
                <a:lnTo>
                  <a:pt x="652210" y="158062"/>
                </a:lnTo>
                <a:lnTo>
                  <a:pt x="649615" y="143635"/>
                </a:lnTo>
                <a:lnTo>
                  <a:pt x="645409" y="130027"/>
                </a:lnTo>
                <a:lnTo>
                  <a:pt x="640958" y="120142"/>
                </a:lnTo>
                <a:close/>
              </a:path>
              <a:path w="1449705" h="528955">
                <a:moveTo>
                  <a:pt x="712470" y="33528"/>
                </a:moveTo>
                <a:lnTo>
                  <a:pt x="705485" y="40513"/>
                </a:lnTo>
                <a:lnTo>
                  <a:pt x="705485" y="511302"/>
                </a:lnTo>
                <a:lnTo>
                  <a:pt x="712470" y="518287"/>
                </a:lnTo>
                <a:lnTo>
                  <a:pt x="783717" y="518287"/>
                </a:lnTo>
                <a:lnTo>
                  <a:pt x="790702" y="511302"/>
                </a:lnTo>
                <a:lnTo>
                  <a:pt x="790702" y="362521"/>
                </a:lnTo>
                <a:lnTo>
                  <a:pt x="827722" y="362521"/>
                </a:lnTo>
                <a:lnTo>
                  <a:pt x="870891" y="355375"/>
                </a:lnTo>
                <a:lnTo>
                  <a:pt x="907411" y="335360"/>
                </a:lnTo>
                <a:lnTo>
                  <a:pt x="934279" y="304608"/>
                </a:lnTo>
                <a:lnTo>
                  <a:pt x="942479" y="287083"/>
                </a:lnTo>
                <a:lnTo>
                  <a:pt x="790702" y="287083"/>
                </a:lnTo>
                <a:lnTo>
                  <a:pt x="790702" y="104076"/>
                </a:lnTo>
                <a:lnTo>
                  <a:pt x="942365" y="104076"/>
                </a:lnTo>
                <a:lnTo>
                  <a:pt x="941595" y="101833"/>
                </a:lnTo>
                <a:lnTo>
                  <a:pt x="918733" y="68272"/>
                </a:lnTo>
                <a:lnTo>
                  <a:pt x="884716" y="45296"/>
                </a:lnTo>
                <a:lnTo>
                  <a:pt x="842890" y="34294"/>
                </a:lnTo>
                <a:lnTo>
                  <a:pt x="827790" y="33528"/>
                </a:lnTo>
                <a:lnTo>
                  <a:pt x="712470" y="33528"/>
                </a:lnTo>
                <a:close/>
              </a:path>
              <a:path w="1449705" h="528955">
                <a:moveTo>
                  <a:pt x="942365" y="104076"/>
                </a:moveTo>
                <a:lnTo>
                  <a:pt x="827722" y="104076"/>
                </a:lnTo>
                <a:lnTo>
                  <a:pt x="840773" y="106993"/>
                </a:lnTo>
                <a:lnTo>
                  <a:pt x="852008" y="114844"/>
                </a:lnTo>
                <a:lnTo>
                  <a:pt x="860284" y="126278"/>
                </a:lnTo>
                <a:lnTo>
                  <a:pt x="864459" y="139946"/>
                </a:lnTo>
                <a:lnTo>
                  <a:pt x="864743" y="246570"/>
                </a:lnTo>
                <a:lnTo>
                  <a:pt x="862127" y="260382"/>
                </a:lnTo>
                <a:lnTo>
                  <a:pt x="855044" y="272688"/>
                </a:lnTo>
                <a:lnTo>
                  <a:pt x="844635" y="281981"/>
                </a:lnTo>
                <a:lnTo>
                  <a:pt x="832043" y="286755"/>
                </a:lnTo>
                <a:lnTo>
                  <a:pt x="790702" y="287083"/>
                </a:lnTo>
                <a:lnTo>
                  <a:pt x="942479" y="287083"/>
                </a:lnTo>
                <a:lnTo>
                  <a:pt x="945344" y="279194"/>
                </a:lnTo>
                <a:lnTo>
                  <a:pt x="948489" y="265250"/>
                </a:lnTo>
                <a:lnTo>
                  <a:pt x="949893" y="250587"/>
                </a:lnTo>
                <a:lnTo>
                  <a:pt x="949960" y="144589"/>
                </a:lnTo>
                <a:lnTo>
                  <a:pt x="948989" y="129401"/>
                </a:lnTo>
                <a:lnTo>
                  <a:pt x="946160" y="115132"/>
                </a:lnTo>
                <a:lnTo>
                  <a:pt x="942365" y="104076"/>
                </a:lnTo>
                <a:close/>
              </a:path>
              <a:path w="1449705" h="528955">
                <a:moveTo>
                  <a:pt x="1445882" y="291973"/>
                </a:moveTo>
                <a:lnTo>
                  <a:pt x="1131557" y="291973"/>
                </a:lnTo>
                <a:lnTo>
                  <a:pt x="1128064" y="295465"/>
                </a:lnTo>
                <a:lnTo>
                  <a:pt x="1128064" y="336677"/>
                </a:lnTo>
                <a:lnTo>
                  <a:pt x="1131557" y="340169"/>
                </a:lnTo>
                <a:lnTo>
                  <a:pt x="1445882" y="340169"/>
                </a:lnTo>
                <a:lnTo>
                  <a:pt x="1449374" y="336677"/>
                </a:lnTo>
                <a:lnTo>
                  <a:pt x="1449374" y="295465"/>
                </a:lnTo>
                <a:lnTo>
                  <a:pt x="1445882" y="291973"/>
                </a:lnTo>
                <a:close/>
              </a:path>
            </a:pathLst>
          </a:custGeom>
          <a:solidFill>
            <a:srgbClr val="EC2D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8"/>
          <p:cNvSpPr/>
          <p:nvPr/>
        </p:nvSpPr>
        <p:spPr>
          <a:xfrm>
            <a:off x="2369416" y="2924944"/>
            <a:ext cx="3426720" cy="1135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TextBox 103"/>
          <p:cNvSpPr txBox="1"/>
          <p:nvPr/>
        </p:nvSpPr>
        <p:spPr>
          <a:xfrm>
            <a:off x="2873472" y="3275385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МЕСТО РАБОТЫ</a:t>
            </a:r>
          </a:p>
        </p:txBody>
      </p:sp>
      <p:sp>
        <p:nvSpPr>
          <p:cNvPr id="1029" name="TextBox 1028"/>
          <p:cNvSpPr txBox="1"/>
          <p:nvPr/>
        </p:nvSpPr>
        <p:spPr>
          <a:xfrm>
            <a:off x="155575" y="692696"/>
            <a:ext cx="9240961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solidFill>
                  <a:srgbClr val="002060"/>
                </a:solidFill>
              </a:rPr>
              <a:t>С 1 января 2020 года </a:t>
            </a:r>
            <a:r>
              <a:rPr lang="ru-RU" sz="2000" i="1" dirty="0">
                <a:solidFill>
                  <a:srgbClr val="002060"/>
                </a:solidFill>
              </a:rPr>
              <a:t>не позднее 15 числа месяца следующего за отчетным</a:t>
            </a:r>
          </a:p>
          <a:p>
            <a:endParaRPr lang="ru-RU" sz="1050" b="1" i="1" u="sng" dirty="0">
              <a:solidFill>
                <a:srgbClr val="002060"/>
              </a:solidFill>
            </a:endParaRPr>
          </a:p>
          <a:p>
            <a:r>
              <a:rPr lang="ru-RU" sz="2000" b="1" i="1" u="sng" dirty="0">
                <a:solidFill>
                  <a:srgbClr val="002060"/>
                </a:solidFill>
              </a:rPr>
              <a:t>С 1 января 2021 года </a:t>
            </a:r>
            <a:r>
              <a:rPr lang="ru-RU" sz="2000" i="1" dirty="0">
                <a:solidFill>
                  <a:srgbClr val="002060"/>
                </a:solidFill>
              </a:rPr>
              <a:t>при приеме и увольнении не позднее рабочего дня следующего за днем издания соответствующего приказа  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-72007" y="116632"/>
            <a:ext cx="932452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u="sng" dirty="0">
                <a:solidFill>
                  <a:schemeClr val="tx2"/>
                </a:solidFill>
                <a:latin typeface="+mj-lt"/>
                <a:ea typeface="Verdana" charset="0"/>
                <a:cs typeface="Times New Roman" panose="02020603050405020304" pitchFamily="18" charset="0"/>
              </a:rPr>
              <a:t>Сроки представления сведений о трудовой деятельности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575" y="692696"/>
            <a:ext cx="8880921" cy="11772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2351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Группа 57"/>
          <p:cNvGrpSpPr/>
          <p:nvPr/>
        </p:nvGrpSpPr>
        <p:grpSpPr>
          <a:xfrm>
            <a:off x="2987824" y="1988840"/>
            <a:ext cx="1440160" cy="432048"/>
            <a:chOff x="5495599" y="3294137"/>
            <a:chExt cx="551910" cy="162560"/>
          </a:xfrm>
        </p:grpSpPr>
        <p:sp>
          <p:nvSpPr>
            <p:cNvPr id="59" name="object 87"/>
            <p:cNvSpPr/>
            <p:nvPr/>
          </p:nvSpPr>
          <p:spPr>
            <a:xfrm>
              <a:off x="5495599" y="3375149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88"/>
            <p:cNvSpPr/>
            <p:nvPr/>
          </p:nvSpPr>
          <p:spPr>
            <a:xfrm>
              <a:off x="5495599" y="329413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89"/>
            <p:cNvSpPr/>
            <p:nvPr/>
          </p:nvSpPr>
          <p:spPr>
            <a:xfrm>
              <a:off x="5888759" y="3317428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987824" y="3356992"/>
            <a:ext cx="1440160" cy="432048"/>
            <a:chOff x="5495599" y="3294137"/>
            <a:chExt cx="551910" cy="162560"/>
          </a:xfrm>
        </p:grpSpPr>
        <p:sp>
          <p:nvSpPr>
            <p:cNvPr id="63" name="object 87"/>
            <p:cNvSpPr/>
            <p:nvPr/>
          </p:nvSpPr>
          <p:spPr>
            <a:xfrm>
              <a:off x="5495599" y="3375149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88"/>
            <p:cNvSpPr/>
            <p:nvPr/>
          </p:nvSpPr>
          <p:spPr>
            <a:xfrm>
              <a:off x="5495599" y="329413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89"/>
            <p:cNvSpPr/>
            <p:nvPr/>
          </p:nvSpPr>
          <p:spPr>
            <a:xfrm>
              <a:off x="5888759" y="3317428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2987824" y="4725144"/>
            <a:ext cx="1440160" cy="432048"/>
            <a:chOff x="5495599" y="3294137"/>
            <a:chExt cx="551910" cy="162560"/>
          </a:xfrm>
        </p:grpSpPr>
        <p:sp>
          <p:nvSpPr>
            <p:cNvPr id="67" name="object 87"/>
            <p:cNvSpPr/>
            <p:nvPr/>
          </p:nvSpPr>
          <p:spPr>
            <a:xfrm>
              <a:off x="5495599" y="3375149"/>
              <a:ext cx="551815" cy="0"/>
            </a:xfrm>
            <a:custGeom>
              <a:avLst/>
              <a:gdLst/>
              <a:ahLst/>
              <a:cxnLst/>
              <a:rect l="l" t="t" r="r" b="b"/>
              <a:pathLst>
                <a:path w="551814">
                  <a:moveTo>
                    <a:pt x="0" y="0"/>
                  </a:moveTo>
                  <a:lnTo>
                    <a:pt x="551764" y="0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88"/>
            <p:cNvSpPr/>
            <p:nvPr/>
          </p:nvSpPr>
          <p:spPr>
            <a:xfrm>
              <a:off x="5495599" y="3294137"/>
              <a:ext cx="0" cy="162560"/>
            </a:xfrm>
            <a:custGeom>
              <a:avLst/>
              <a:gdLst/>
              <a:ahLst/>
              <a:cxnLst/>
              <a:rect l="l" t="t" r="r" b="b"/>
              <a:pathLst>
                <a:path h="162560">
                  <a:moveTo>
                    <a:pt x="0" y="0"/>
                  </a:moveTo>
                  <a:lnTo>
                    <a:pt x="0" y="162001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89"/>
            <p:cNvSpPr/>
            <p:nvPr/>
          </p:nvSpPr>
          <p:spPr>
            <a:xfrm>
              <a:off x="5888759" y="3317428"/>
              <a:ext cx="158750" cy="115570"/>
            </a:xfrm>
            <a:custGeom>
              <a:avLst/>
              <a:gdLst/>
              <a:ahLst/>
              <a:cxnLst/>
              <a:rect l="l" t="t" r="r" b="b"/>
              <a:pathLst>
                <a:path w="158750" h="115570">
                  <a:moveTo>
                    <a:pt x="0" y="0"/>
                  </a:moveTo>
                  <a:lnTo>
                    <a:pt x="158597" y="57721"/>
                  </a:lnTo>
                  <a:lnTo>
                    <a:pt x="0" y="115417"/>
                  </a:lnTo>
                </a:path>
              </a:pathLst>
            </a:custGeom>
            <a:ln w="36004">
              <a:solidFill>
                <a:srgbClr val="EC2D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788024" y="1700808"/>
            <a:ext cx="3426720" cy="1135627"/>
            <a:chOff x="2081384" y="476672"/>
            <a:chExt cx="3426720" cy="1135627"/>
          </a:xfrm>
        </p:grpSpPr>
        <p:sp>
          <p:nvSpPr>
            <p:cNvPr id="71" name="object 8"/>
            <p:cNvSpPr/>
            <p:nvPr/>
          </p:nvSpPr>
          <p:spPr>
            <a:xfrm>
              <a:off x="2081384" y="476672"/>
              <a:ext cx="3426720" cy="1135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585440" y="756762"/>
              <a:ext cx="25202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ЭДОК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4817688" y="3140968"/>
            <a:ext cx="3426720" cy="1135627"/>
            <a:chOff x="2081384" y="424727"/>
            <a:chExt cx="3426720" cy="1135627"/>
          </a:xfrm>
        </p:grpSpPr>
        <p:sp>
          <p:nvSpPr>
            <p:cNvPr id="74" name="object 8"/>
            <p:cNvSpPr/>
            <p:nvPr/>
          </p:nvSpPr>
          <p:spPr>
            <a:xfrm>
              <a:off x="2081384" y="424727"/>
              <a:ext cx="3426720" cy="1135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85440" y="75676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Кабинет страхователя</a:t>
              </a: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4834853" y="4525621"/>
            <a:ext cx="3426720" cy="1135627"/>
            <a:chOff x="2081384" y="476672"/>
            <a:chExt cx="3426720" cy="1135627"/>
          </a:xfrm>
        </p:grpSpPr>
        <p:sp>
          <p:nvSpPr>
            <p:cNvPr id="77" name="object 8"/>
            <p:cNvSpPr/>
            <p:nvPr/>
          </p:nvSpPr>
          <p:spPr>
            <a:xfrm>
              <a:off x="2081384" y="476672"/>
              <a:ext cx="3426720" cy="11356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585440" y="756762"/>
              <a:ext cx="25202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Фронт-офис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227583" y="112798"/>
            <a:ext cx="888092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u="sng" dirty="0">
                <a:solidFill>
                  <a:schemeClr val="tx2"/>
                </a:solidFill>
                <a:ea typeface="Verdana" charset="0"/>
                <a:cs typeface="Times New Roman" panose="02020603050405020304" pitchFamily="18" charset="0"/>
              </a:rPr>
              <a:t>Способы представления страхователями </a:t>
            </a:r>
          </a:p>
          <a:p>
            <a:pPr algn="ctr">
              <a:lnSpc>
                <a:spcPct val="90000"/>
              </a:lnSpc>
            </a:pPr>
            <a:r>
              <a:rPr lang="ru-RU" altLang="ru-RU" sz="2800" b="1" u="sng" dirty="0">
                <a:solidFill>
                  <a:schemeClr val="tx2"/>
                </a:solidFill>
                <a:ea typeface="Verdana" charset="0"/>
                <a:cs typeface="Times New Roman" panose="02020603050405020304" pitchFamily="18" charset="0"/>
              </a:rPr>
              <a:t> сведений о трудовой деятельности в ПФР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32265" y="2197450"/>
            <a:ext cx="2755559" cy="2455686"/>
            <a:chOff x="6762902" y="1914652"/>
            <a:chExt cx="1656897" cy="1513991"/>
          </a:xfrm>
        </p:grpSpPr>
        <p:grpSp>
          <p:nvGrpSpPr>
            <p:cNvPr id="81" name="Группа 80"/>
            <p:cNvGrpSpPr/>
            <p:nvPr/>
          </p:nvGrpSpPr>
          <p:grpSpPr>
            <a:xfrm>
              <a:off x="6767393" y="1914652"/>
              <a:ext cx="1369125" cy="978385"/>
              <a:chOff x="5580112" y="2398005"/>
              <a:chExt cx="694759" cy="545381"/>
            </a:xfrm>
          </p:grpSpPr>
          <p:sp>
            <p:nvSpPr>
              <p:cNvPr id="84" name="object 31"/>
              <p:cNvSpPr/>
              <p:nvPr/>
            </p:nvSpPr>
            <p:spPr>
              <a:xfrm>
                <a:off x="5580112" y="2435388"/>
                <a:ext cx="478377" cy="456624"/>
              </a:xfrm>
              <a:custGeom>
                <a:avLst/>
                <a:gdLst/>
                <a:ahLst/>
                <a:cxnLst/>
                <a:rect l="l" t="t" r="r" b="b"/>
                <a:pathLst>
                  <a:path w="559435" h="503555">
                    <a:moveTo>
                      <a:pt x="221945" y="93395"/>
                    </a:moveTo>
                    <a:lnTo>
                      <a:pt x="0" y="0"/>
                    </a:lnTo>
                    <a:lnTo>
                      <a:pt x="0" y="377190"/>
                    </a:lnTo>
                    <a:lnTo>
                      <a:pt x="281368" y="503326"/>
                    </a:lnTo>
                    <a:lnTo>
                      <a:pt x="281368" y="120078"/>
                    </a:lnTo>
                    <a:lnTo>
                      <a:pt x="559104" y="0"/>
                    </a:lnTo>
                    <a:lnTo>
                      <a:pt x="559104" y="54203"/>
                    </a:lnTo>
                  </a:path>
                </a:pathLst>
              </a:custGeom>
              <a:ln w="28956">
                <a:solidFill>
                  <a:srgbClr val="1B75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5" name="object 32"/>
              <p:cNvSpPr/>
              <p:nvPr/>
            </p:nvSpPr>
            <p:spPr>
              <a:xfrm>
                <a:off x="5623668" y="2398005"/>
                <a:ext cx="399642" cy="90404"/>
              </a:xfrm>
              <a:custGeom>
                <a:avLst/>
                <a:gdLst/>
                <a:ahLst/>
                <a:cxnLst/>
                <a:rect l="l" t="t" r="r" b="b"/>
                <a:pathLst>
                  <a:path w="467359" h="99695">
                    <a:moveTo>
                      <a:pt x="0" y="2425"/>
                    </a:moveTo>
                    <a:lnTo>
                      <a:pt x="228015" y="99453"/>
                    </a:lnTo>
                    <a:lnTo>
                      <a:pt x="466940" y="0"/>
                    </a:lnTo>
                  </a:path>
                </a:pathLst>
              </a:custGeom>
              <a:ln w="28956">
                <a:solidFill>
                  <a:srgbClr val="1B75BC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6" name="object 33"/>
              <p:cNvSpPr/>
              <p:nvPr/>
            </p:nvSpPr>
            <p:spPr>
              <a:xfrm>
                <a:off x="5863675" y="287947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7" name="object 34"/>
              <p:cNvSpPr/>
              <p:nvPr/>
            </p:nvSpPr>
            <p:spPr>
              <a:xfrm>
                <a:off x="5863675" y="282928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35"/>
              <p:cNvSpPr/>
              <p:nvPr/>
            </p:nvSpPr>
            <p:spPr>
              <a:xfrm>
                <a:off x="5863675" y="277909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36"/>
              <p:cNvSpPr/>
              <p:nvPr/>
            </p:nvSpPr>
            <p:spPr>
              <a:xfrm>
                <a:off x="5863675" y="272889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0" name="object 37"/>
              <p:cNvSpPr/>
              <p:nvPr/>
            </p:nvSpPr>
            <p:spPr>
              <a:xfrm>
                <a:off x="5863675" y="267870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1" name="object 38"/>
              <p:cNvSpPr/>
              <p:nvPr/>
            </p:nvSpPr>
            <p:spPr>
              <a:xfrm>
                <a:off x="5863675" y="262851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2" name="object 39"/>
              <p:cNvSpPr/>
              <p:nvPr/>
            </p:nvSpPr>
            <p:spPr>
              <a:xfrm>
                <a:off x="5863675" y="257832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3" name="object 40"/>
              <p:cNvSpPr/>
              <p:nvPr/>
            </p:nvSpPr>
            <p:spPr>
              <a:xfrm>
                <a:off x="5900237" y="286150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4" name="object 41"/>
              <p:cNvSpPr/>
              <p:nvPr/>
            </p:nvSpPr>
            <p:spPr>
              <a:xfrm>
                <a:off x="5900237" y="281131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5" name="object 42"/>
              <p:cNvSpPr/>
              <p:nvPr/>
            </p:nvSpPr>
            <p:spPr>
              <a:xfrm>
                <a:off x="5900237" y="276112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6" name="object 43"/>
              <p:cNvSpPr/>
              <p:nvPr/>
            </p:nvSpPr>
            <p:spPr>
              <a:xfrm>
                <a:off x="5900237" y="271092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7" name="object 44"/>
              <p:cNvSpPr/>
              <p:nvPr/>
            </p:nvSpPr>
            <p:spPr>
              <a:xfrm>
                <a:off x="5900237" y="266074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8" name="object 45"/>
              <p:cNvSpPr/>
              <p:nvPr/>
            </p:nvSpPr>
            <p:spPr>
              <a:xfrm>
                <a:off x="5900237" y="261055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99" name="object 46"/>
              <p:cNvSpPr/>
              <p:nvPr/>
            </p:nvSpPr>
            <p:spPr>
              <a:xfrm>
                <a:off x="5900237" y="256036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0" name="object 47"/>
              <p:cNvSpPr/>
              <p:nvPr/>
            </p:nvSpPr>
            <p:spPr>
              <a:xfrm>
                <a:off x="6207171" y="271065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1" name="object 48"/>
              <p:cNvSpPr/>
              <p:nvPr/>
            </p:nvSpPr>
            <p:spPr>
              <a:xfrm>
                <a:off x="5936782" y="279335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2" name="object 49"/>
              <p:cNvSpPr/>
              <p:nvPr/>
            </p:nvSpPr>
            <p:spPr>
              <a:xfrm>
                <a:off x="5936782" y="274316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3" name="object 50"/>
              <p:cNvSpPr/>
              <p:nvPr/>
            </p:nvSpPr>
            <p:spPr>
              <a:xfrm>
                <a:off x="5936782" y="269296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4" name="object 51"/>
              <p:cNvSpPr/>
              <p:nvPr/>
            </p:nvSpPr>
            <p:spPr>
              <a:xfrm>
                <a:off x="5936782" y="264277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5" name="object 53"/>
              <p:cNvSpPr/>
              <p:nvPr/>
            </p:nvSpPr>
            <p:spPr>
              <a:xfrm>
                <a:off x="5936782" y="25423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6" name="object 54"/>
              <p:cNvSpPr/>
              <p:nvPr/>
            </p:nvSpPr>
            <p:spPr>
              <a:xfrm>
                <a:off x="5973333" y="282557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7" name="object 55"/>
              <p:cNvSpPr/>
              <p:nvPr/>
            </p:nvSpPr>
            <p:spPr>
              <a:xfrm>
                <a:off x="5973333" y="27753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8" name="object 56"/>
              <p:cNvSpPr/>
              <p:nvPr/>
            </p:nvSpPr>
            <p:spPr>
              <a:xfrm>
                <a:off x="5973333" y="272518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09" name="object 57"/>
              <p:cNvSpPr/>
              <p:nvPr/>
            </p:nvSpPr>
            <p:spPr>
              <a:xfrm>
                <a:off x="6173636" y="25765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0" name="object 58"/>
              <p:cNvSpPr/>
              <p:nvPr/>
            </p:nvSpPr>
            <p:spPr>
              <a:xfrm>
                <a:off x="5973333" y="262480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1" name="object 59"/>
              <p:cNvSpPr/>
              <p:nvPr/>
            </p:nvSpPr>
            <p:spPr>
              <a:xfrm>
                <a:off x="5973333" y="257462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2" name="object 60"/>
              <p:cNvSpPr/>
              <p:nvPr/>
            </p:nvSpPr>
            <p:spPr>
              <a:xfrm>
                <a:off x="5973333" y="252442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3" name="object 61"/>
              <p:cNvSpPr/>
              <p:nvPr/>
            </p:nvSpPr>
            <p:spPr>
              <a:xfrm>
                <a:off x="6133994" y="274660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4" name="object 62"/>
              <p:cNvSpPr/>
              <p:nvPr/>
            </p:nvSpPr>
            <p:spPr>
              <a:xfrm>
                <a:off x="6009896" y="275742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5" name="object 63"/>
              <p:cNvSpPr/>
              <p:nvPr/>
            </p:nvSpPr>
            <p:spPr>
              <a:xfrm>
                <a:off x="6009896" y="2707220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6" name="object 64"/>
              <p:cNvSpPr/>
              <p:nvPr/>
            </p:nvSpPr>
            <p:spPr>
              <a:xfrm>
                <a:off x="6009896" y="265703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65"/>
              <p:cNvSpPr/>
              <p:nvPr/>
            </p:nvSpPr>
            <p:spPr>
              <a:xfrm>
                <a:off x="6240119" y="249368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66"/>
              <p:cNvSpPr/>
              <p:nvPr/>
            </p:nvSpPr>
            <p:spPr>
              <a:xfrm>
                <a:off x="6009896" y="25566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9" name="object 67"/>
              <p:cNvSpPr/>
              <p:nvPr/>
            </p:nvSpPr>
            <p:spPr>
              <a:xfrm>
                <a:off x="6009896" y="25064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68"/>
              <p:cNvSpPr/>
              <p:nvPr/>
            </p:nvSpPr>
            <p:spPr>
              <a:xfrm>
                <a:off x="6046441" y="2789643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1" name="object 69"/>
              <p:cNvSpPr/>
              <p:nvPr/>
            </p:nvSpPr>
            <p:spPr>
              <a:xfrm>
                <a:off x="6046441" y="2739455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2" name="object 70"/>
              <p:cNvSpPr/>
              <p:nvPr/>
            </p:nvSpPr>
            <p:spPr>
              <a:xfrm>
                <a:off x="6124746" y="265077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3" name="object 71"/>
              <p:cNvSpPr/>
              <p:nvPr/>
            </p:nvSpPr>
            <p:spPr>
              <a:xfrm>
                <a:off x="6046441" y="263906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4" name="object 72"/>
              <p:cNvSpPr/>
              <p:nvPr/>
            </p:nvSpPr>
            <p:spPr>
              <a:xfrm>
                <a:off x="6123278" y="2551116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5" name="object 73"/>
              <p:cNvSpPr/>
              <p:nvPr/>
            </p:nvSpPr>
            <p:spPr>
              <a:xfrm>
                <a:off x="6182497" y="247181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6" name="object 74"/>
              <p:cNvSpPr/>
              <p:nvPr/>
            </p:nvSpPr>
            <p:spPr>
              <a:xfrm>
                <a:off x="6151476" y="243687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7" name="object 75"/>
              <p:cNvSpPr/>
              <p:nvPr/>
            </p:nvSpPr>
            <p:spPr>
              <a:xfrm>
                <a:off x="6082993" y="2771677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8" name="object 76"/>
              <p:cNvSpPr/>
              <p:nvPr/>
            </p:nvSpPr>
            <p:spPr>
              <a:xfrm>
                <a:off x="6162776" y="268226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9" name="object 77"/>
              <p:cNvSpPr/>
              <p:nvPr/>
            </p:nvSpPr>
            <p:spPr>
              <a:xfrm>
                <a:off x="6082993" y="2671289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0" name="object 78"/>
              <p:cNvSpPr/>
              <p:nvPr/>
            </p:nvSpPr>
            <p:spPr>
              <a:xfrm>
                <a:off x="6082993" y="2621101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1" name="object 79"/>
              <p:cNvSpPr/>
              <p:nvPr/>
            </p:nvSpPr>
            <p:spPr>
              <a:xfrm>
                <a:off x="6082993" y="2570912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2" name="object 80"/>
              <p:cNvSpPr/>
              <p:nvPr/>
            </p:nvSpPr>
            <p:spPr>
              <a:xfrm>
                <a:off x="6121416" y="2501838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76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76" y="51612"/>
                    </a:lnTo>
                    <a:lnTo>
                      <a:pt x="40576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33" name="object 81"/>
              <p:cNvSpPr/>
              <p:nvPr/>
            </p:nvSpPr>
            <p:spPr>
              <a:xfrm>
                <a:off x="6082993" y="2470524"/>
                <a:ext cx="34752" cy="63916"/>
              </a:xfrm>
              <a:custGeom>
                <a:avLst/>
                <a:gdLst/>
                <a:ahLst/>
                <a:cxnLst/>
                <a:rect l="l" t="t" r="r" b="b"/>
                <a:pathLst>
                  <a:path w="40640" h="70484">
                    <a:moveTo>
                      <a:pt x="40589" y="0"/>
                    </a:moveTo>
                    <a:lnTo>
                      <a:pt x="0" y="18808"/>
                    </a:lnTo>
                    <a:lnTo>
                      <a:pt x="0" y="70421"/>
                    </a:lnTo>
                    <a:lnTo>
                      <a:pt x="40589" y="51612"/>
                    </a:lnTo>
                    <a:lnTo>
                      <a:pt x="40589" y="0"/>
                    </a:lnTo>
                    <a:close/>
                  </a:path>
                </a:pathLst>
              </a:custGeom>
              <a:solidFill>
                <a:srgbClr val="EE2A7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2" name="Прямоугольник 81">
              <a:extLst>
                <a:ext uri="{FF2B5EF4-FFF2-40B4-BE49-F238E27FC236}">
                  <a16:creationId xmlns="" xmlns:a16="http://schemas.microsoft.com/office/drawing/2014/main" id="{70C83F54-7795-46DF-A47B-563F94144121}"/>
                </a:ext>
              </a:extLst>
            </p:cNvPr>
            <p:cNvSpPr/>
            <p:nvPr/>
          </p:nvSpPr>
          <p:spPr>
            <a:xfrm>
              <a:off x="6762902" y="2893037"/>
              <a:ext cx="1448927" cy="327200"/>
            </a:xfrm>
            <a:prstGeom prst="rect">
              <a:avLst/>
            </a:prstGeom>
          </p:spPr>
          <p:txBody>
            <a:bodyPr wrap="none" lIns="80147" tIns="40074" rIns="80147" bIns="40074">
              <a:spAutoFit/>
            </a:bodyPr>
            <a:lstStyle/>
            <a:p>
              <a:r>
                <a:rPr lang="ru-RU" b="1" spc="79" dirty="0">
                  <a:solidFill>
                    <a:srgbClr val="1A75BD"/>
                  </a:solidFill>
                  <a:latin typeface="Arial Nova Cond" panose="020B0604020202020204" pitchFamily="34" charset="0"/>
                  <a:cs typeface="Calibri"/>
                </a:rPr>
                <a:t>ЭЛЕКТРОННАЯ </a:t>
              </a:r>
              <a:endParaRPr lang="ru-RU" b="1" spc="79" dirty="0">
                <a:solidFill>
                  <a:srgbClr val="1A75BD"/>
                </a:solidFill>
                <a:latin typeface="Arial Nova Cond" panose="020B0604020202020204" pitchFamily="34" charset="0"/>
              </a:endParaRPr>
            </a:p>
          </p:txBody>
        </p:sp>
        <p:sp>
          <p:nvSpPr>
            <p:cNvPr id="83" name="Прямоугольник 82">
              <a:extLst>
                <a:ext uri="{FF2B5EF4-FFF2-40B4-BE49-F238E27FC236}">
                  <a16:creationId xmlns="" xmlns:a16="http://schemas.microsoft.com/office/drawing/2014/main" id="{6D6E8C92-0EAD-4B99-9BB8-02DC1F831678}"/>
                </a:ext>
              </a:extLst>
            </p:cNvPr>
            <p:cNvSpPr/>
            <p:nvPr/>
          </p:nvSpPr>
          <p:spPr>
            <a:xfrm>
              <a:off x="6877375" y="3157714"/>
              <a:ext cx="1542424" cy="270929"/>
            </a:xfrm>
            <a:prstGeom prst="rect">
              <a:avLst/>
            </a:prstGeom>
          </p:spPr>
          <p:txBody>
            <a:bodyPr wrap="none" lIns="80147" tIns="40074" rIns="80147" bIns="40074">
              <a:spAutoFit/>
            </a:bodyPr>
            <a:lstStyle/>
            <a:p>
              <a:r>
                <a:rPr lang="ru-RU" sz="1400" spc="44" dirty="0">
                  <a:solidFill>
                    <a:srgbClr val="1A75BD"/>
                  </a:solidFill>
                  <a:latin typeface="Arial Narrow" panose="020B0606020202030204" pitchFamily="34" charset="0"/>
                  <a:cs typeface="Calibri"/>
                </a:rPr>
                <a:t>ТРУДОВАЯ КНИЖКА</a:t>
              </a:r>
              <a:endParaRPr lang="ru-RU" sz="1400" spc="44" dirty="0">
                <a:solidFill>
                  <a:srgbClr val="1A75BD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34" name="Номер слайда 1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083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9A846-B56C-4D7F-B9E3-8EBC6A756E07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4982</TotalTime>
  <Words>670</Words>
  <Application>Microsoft Office PowerPoint</Application>
  <PresentationFormat>Экран (4:3)</PresentationFormat>
  <Paragraphs>90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Журкова Юлия Сергеевна2</dc:creator>
  <cp:lastModifiedBy>Шаганова Анна Михайловна</cp:lastModifiedBy>
  <cp:revision>193</cp:revision>
  <cp:lastPrinted>2020-02-07T19:42:12Z</cp:lastPrinted>
  <dcterms:created xsi:type="dcterms:W3CDTF">2019-06-10T07:14:06Z</dcterms:created>
  <dcterms:modified xsi:type="dcterms:W3CDTF">2020-02-28T11:31:21Z</dcterms:modified>
</cp:coreProperties>
</file>