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DB98"/>
    <a:srgbClr val="D0C212"/>
    <a:srgbClr val="EBD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BB2A-A487-476D-989C-61536C6851F3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3CE0-5BE9-4F22-B51F-EBC834E04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36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BB2A-A487-476D-989C-61536C6851F3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3CE0-5BE9-4F22-B51F-EBC834E04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92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BB2A-A487-476D-989C-61536C6851F3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3CE0-5BE9-4F22-B51F-EBC834E04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23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BB2A-A487-476D-989C-61536C6851F3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3CE0-5BE9-4F22-B51F-EBC834E04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17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BB2A-A487-476D-989C-61536C6851F3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3CE0-5BE9-4F22-B51F-EBC834E04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70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BB2A-A487-476D-989C-61536C6851F3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3CE0-5BE9-4F22-B51F-EBC834E04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92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BB2A-A487-476D-989C-61536C6851F3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3CE0-5BE9-4F22-B51F-EBC834E04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26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BB2A-A487-476D-989C-61536C6851F3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3CE0-5BE9-4F22-B51F-EBC834E04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9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BB2A-A487-476D-989C-61536C6851F3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3CE0-5BE9-4F22-B51F-EBC834E04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62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BB2A-A487-476D-989C-61536C6851F3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3CE0-5BE9-4F22-B51F-EBC834E04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92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1BB2A-A487-476D-989C-61536C6851F3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3CE0-5BE9-4F22-B51F-EBC834E04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068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1BB2A-A487-476D-989C-61536C6851F3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D3CE0-5BE9-4F22-B51F-EBC834E04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49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14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97688"/>
            <a:ext cx="12192000" cy="7455688"/>
          </a:xfrm>
          <a:prstGeom prst="rect">
            <a:avLst/>
          </a:prstGeom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772297" y="3727269"/>
            <a:ext cx="2830286" cy="426720"/>
          </a:xfrm>
          <a:prstGeom prst="rect">
            <a:avLst/>
          </a:prstGeom>
          <a:solidFill>
            <a:srgbClr val="E6DB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9373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ГУ - Кузбасское РО ФСС РФ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Лазарева Ирина Викторовна</dc:creator>
  <cp:lastModifiedBy>Лазарева Ирина Викторовна</cp:lastModifiedBy>
  <cp:revision>4</cp:revision>
  <dcterms:created xsi:type="dcterms:W3CDTF">2025-01-28T07:38:50Z</dcterms:created>
  <dcterms:modified xsi:type="dcterms:W3CDTF">2025-01-28T07:54:49Z</dcterms:modified>
</cp:coreProperties>
</file>